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2.xml" ContentType="application/vnd.openxmlformats-officedocument.themeOverr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24"/>
  </p:notesMasterIdLst>
  <p:handoutMasterIdLst>
    <p:handoutMasterId r:id="rId25"/>
  </p:handoutMasterIdLst>
  <p:sldIdLst>
    <p:sldId id="557" r:id="rId5"/>
    <p:sldId id="562" r:id="rId6"/>
    <p:sldId id="684" r:id="rId7"/>
    <p:sldId id="685" r:id="rId8"/>
    <p:sldId id="698" r:id="rId9"/>
    <p:sldId id="686" r:id="rId10"/>
    <p:sldId id="687" r:id="rId11"/>
    <p:sldId id="688" r:id="rId12"/>
    <p:sldId id="689" r:id="rId13"/>
    <p:sldId id="704" r:id="rId14"/>
    <p:sldId id="690" r:id="rId15"/>
    <p:sldId id="701" r:id="rId16"/>
    <p:sldId id="699" r:id="rId17"/>
    <p:sldId id="694" r:id="rId18"/>
    <p:sldId id="695" r:id="rId19"/>
    <p:sldId id="696" r:id="rId20"/>
    <p:sldId id="702" r:id="rId21"/>
    <p:sldId id="703" r:id="rId22"/>
    <p:sldId id="634" r:id="rId23"/>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8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90"/>
    <a:srgbClr val="C6D4E2"/>
    <a:srgbClr val="213E7F"/>
    <a:srgbClr val="0098B0"/>
    <a:srgbClr val="192E5F"/>
    <a:srgbClr val="043B82"/>
    <a:srgbClr val="00A5C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4" autoAdjust="0"/>
    <p:restoredTop sz="80898" autoAdjust="0"/>
  </p:normalViewPr>
  <p:slideViewPr>
    <p:cSldViewPr snapToGrid="0" snapToObjects="1" showGuides="1">
      <p:cViewPr varScale="1">
        <p:scale>
          <a:sx n="94" d="100"/>
          <a:sy n="94" d="100"/>
        </p:scale>
        <p:origin x="1572" y="84"/>
      </p:cViewPr>
      <p:guideLst>
        <p:guide orient="horz" pos="2160"/>
        <p:guide pos="288"/>
        <p:guide orient="horz" pos="187"/>
        <p:guide pos="5978"/>
        <p:guide orient="horz" pos="686"/>
      </p:guideLst>
    </p:cSldViewPr>
  </p:slideViewPr>
  <p:outlineViewPr>
    <p:cViewPr>
      <p:scale>
        <a:sx n="33" d="100"/>
        <a:sy n="33" d="100"/>
      </p:scale>
      <p:origin x="0" y="-786"/>
    </p:cViewPr>
  </p:outlineViewPr>
  <p:notesTextViewPr>
    <p:cViewPr>
      <p:scale>
        <a:sx n="125" d="100"/>
        <a:sy n="125" d="100"/>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0.xml.rels><?xml version="1.0" encoding="UTF-8" standalone="yes"?>
<Relationships xmlns="http://schemas.openxmlformats.org/package/2006/relationships"><Relationship Id="rId1" Type="http://schemas.openxmlformats.org/officeDocument/2006/relationships/hyperlink" Target="http://www.satisfice.com/sbtm/demo/reports/status.htm"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www.satisfice.com/sbtm/demo/reports/status.ht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BE260-BF27-42A6-84D8-C8013394A127}"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pl-PL"/>
        </a:p>
      </dgm:t>
    </dgm:pt>
    <dgm:pt modelId="{EE536DE4-287E-4AC3-9F6C-2A3412F59042}">
      <dgm:prSet/>
      <dgm:spPr/>
      <dgm:t>
        <a:bodyPr/>
        <a:lstStyle/>
        <a:p>
          <a:pPr rtl="0"/>
          <a:endParaRPr lang="pl-PL"/>
        </a:p>
      </dgm:t>
    </dgm:pt>
    <dgm:pt modelId="{9F4D4AF2-4A8C-45A6-9693-03211A99DBB9}" type="parTrans" cxnId="{8CA3C932-3C73-41ED-8658-45A98731D41A}">
      <dgm:prSet/>
      <dgm:spPr/>
      <dgm:t>
        <a:bodyPr/>
        <a:lstStyle/>
        <a:p>
          <a:endParaRPr lang="pl-PL"/>
        </a:p>
      </dgm:t>
    </dgm:pt>
    <dgm:pt modelId="{3A981409-3C8A-4C02-BF20-FC235115A605}" type="sibTrans" cxnId="{8CA3C932-3C73-41ED-8658-45A98731D41A}">
      <dgm:prSet/>
      <dgm:spPr/>
      <dgm:t>
        <a:bodyPr/>
        <a:lstStyle/>
        <a:p>
          <a:endParaRPr lang="pl-PL"/>
        </a:p>
      </dgm:t>
    </dgm:pt>
    <dgm:pt modelId="{7257D94F-7872-4B94-A716-AC5D78C88C93}">
      <dgm:prSet/>
      <dgm:spPr/>
      <dgm:t>
        <a:bodyPr/>
        <a:lstStyle/>
        <a:p>
          <a:pPr rtl="0"/>
          <a:r>
            <a:rPr lang="en-US" dirty="0" smtClean="0"/>
            <a:t>Dividing test design from the test execution</a:t>
          </a:r>
          <a:endParaRPr lang="pl-PL" dirty="0"/>
        </a:p>
      </dgm:t>
    </dgm:pt>
    <dgm:pt modelId="{5ED673EC-BA9C-400A-BD47-3DE014830102}" type="parTrans" cxnId="{0ACE9504-62A9-4124-83F4-31A9814088A0}">
      <dgm:prSet/>
      <dgm:spPr/>
      <dgm:t>
        <a:bodyPr/>
        <a:lstStyle/>
        <a:p>
          <a:endParaRPr lang="pl-PL"/>
        </a:p>
      </dgm:t>
    </dgm:pt>
    <dgm:pt modelId="{52D60759-BE98-4949-BF4C-F776C1F56BB0}" type="sibTrans" cxnId="{0ACE9504-62A9-4124-83F4-31A9814088A0}">
      <dgm:prSet/>
      <dgm:spPr/>
      <dgm:t>
        <a:bodyPr/>
        <a:lstStyle/>
        <a:p>
          <a:endParaRPr lang="pl-PL"/>
        </a:p>
      </dgm:t>
    </dgm:pt>
    <dgm:pt modelId="{67B5B0EB-D29E-49F8-8084-D188402E680F}">
      <dgm:prSet/>
      <dgm:spPr/>
      <dgm:t>
        <a:bodyPr/>
        <a:lstStyle/>
        <a:p>
          <a:pPr rtl="0"/>
          <a:r>
            <a:rPr lang="en-US" smtClean="0"/>
            <a:t>Suppresses thinking out of test execution</a:t>
          </a:r>
          <a:endParaRPr lang="pl-PL"/>
        </a:p>
      </dgm:t>
    </dgm:pt>
    <dgm:pt modelId="{5B907A3F-B889-4988-B56A-03B7C40CD483}" type="parTrans" cxnId="{ED9D3565-115D-4E29-B81A-963FAB460ADD}">
      <dgm:prSet/>
      <dgm:spPr/>
      <dgm:t>
        <a:bodyPr/>
        <a:lstStyle/>
        <a:p>
          <a:endParaRPr lang="pl-PL"/>
        </a:p>
      </dgm:t>
    </dgm:pt>
    <dgm:pt modelId="{0AFC1619-3BFC-4AD1-BA81-0683E32E79FC}" type="sibTrans" cxnId="{ED9D3565-115D-4E29-B81A-963FAB460ADD}">
      <dgm:prSet/>
      <dgm:spPr/>
      <dgm:t>
        <a:bodyPr/>
        <a:lstStyle/>
        <a:p>
          <a:endParaRPr lang="pl-PL"/>
        </a:p>
      </dgm:t>
    </dgm:pt>
    <dgm:pt modelId="{F32042D0-A022-418E-91BF-6D6454A0E489}">
      <dgm:prSet/>
      <dgm:spPr/>
      <dgm:t>
        <a:bodyPr/>
        <a:lstStyle/>
        <a:p>
          <a:pPr rtl="0"/>
          <a:r>
            <a:rPr lang="en-US" smtClean="0"/>
            <a:t>Step by step instructions with a pass/fail criteria based on set of expected results</a:t>
          </a:r>
          <a:endParaRPr lang="pl-PL"/>
        </a:p>
      </dgm:t>
    </dgm:pt>
    <dgm:pt modelId="{18F96DF9-A621-438D-BFFE-835386EEF700}" type="parTrans" cxnId="{737E29FF-0FF8-4DE4-A32E-4E13BB876694}">
      <dgm:prSet/>
      <dgm:spPr/>
      <dgm:t>
        <a:bodyPr/>
        <a:lstStyle/>
        <a:p>
          <a:endParaRPr lang="pl-PL"/>
        </a:p>
      </dgm:t>
    </dgm:pt>
    <dgm:pt modelId="{5E361E66-B03E-43A4-8E02-FC7C92810CB5}" type="sibTrans" cxnId="{737E29FF-0FF8-4DE4-A32E-4E13BB876694}">
      <dgm:prSet/>
      <dgm:spPr/>
      <dgm:t>
        <a:bodyPr/>
        <a:lstStyle/>
        <a:p>
          <a:endParaRPr lang="pl-PL"/>
        </a:p>
      </dgm:t>
    </dgm:pt>
    <dgm:pt modelId="{C18B6044-4052-4E62-ACF5-6BCB2E4B0132}">
      <dgm:prSet/>
      <dgm:spPr/>
      <dgm:t>
        <a:bodyPr/>
        <a:lstStyle/>
        <a:p>
          <a:pPr rtl="0"/>
          <a:r>
            <a:rPr lang="en-US" dirty="0" smtClean="0"/>
            <a:t>Commonly utilizes different resources for test design and execution</a:t>
          </a:r>
          <a:endParaRPr lang="pl-PL" dirty="0"/>
        </a:p>
      </dgm:t>
    </dgm:pt>
    <dgm:pt modelId="{BE981E9A-3626-4BB9-8B74-344AF3D187A8}" type="parTrans" cxnId="{F7629525-F16E-4E2D-AEC4-F25CA1586175}">
      <dgm:prSet/>
      <dgm:spPr/>
      <dgm:t>
        <a:bodyPr/>
        <a:lstStyle/>
        <a:p>
          <a:endParaRPr lang="pl-PL"/>
        </a:p>
      </dgm:t>
    </dgm:pt>
    <dgm:pt modelId="{96D616E8-9947-4164-B5A0-6E0C907E65BD}" type="sibTrans" cxnId="{F7629525-F16E-4E2D-AEC4-F25CA1586175}">
      <dgm:prSet/>
      <dgm:spPr/>
      <dgm:t>
        <a:bodyPr/>
        <a:lstStyle/>
        <a:p>
          <a:endParaRPr lang="pl-PL"/>
        </a:p>
      </dgm:t>
    </dgm:pt>
    <dgm:pt modelId="{FE56D064-943A-44A0-A07C-18C0DDF8AE90}">
      <dgm:prSet/>
      <dgm:spPr/>
      <dgm:t>
        <a:bodyPr/>
        <a:lstStyle/>
        <a:p>
          <a:pPr rtl="0"/>
          <a:r>
            <a:rPr lang="en-US" smtClean="0"/>
            <a:t>Can be both manual or automated</a:t>
          </a:r>
          <a:endParaRPr lang="pl-PL"/>
        </a:p>
      </dgm:t>
    </dgm:pt>
    <dgm:pt modelId="{AF3E83D5-1EB7-4979-9A3D-6CDF1E66D628}" type="parTrans" cxnId="{09E1DAE9-DA92-476B-B4CA-8E033B9300D9}">
      <dgm:prSet/>
      <dgm:spPr/>
      <dgm:t>
        <a:bodyPr/>
        <a:lstStyle/>
        <a:p>
          <a:endParaRPr lang="pl-PL"/>
        </a:p>
      </dgm:t>
    </dgm:pt>
    <dgm:pt modelId="{0820CCEA-3216-4AC0-98FA-0A234D11488A}" type="sibTrans" cxnId="{09E1DAE9-DA92-476B-B4CA-8E033B9300D9}">
      <dgm:prSet/>
      <dgm:spPr/>
      <dgm:t>
        <a:bodyPr/>
        <a:lstStyle/>
        <a:p>
          <a:endParaRPr lang="pl-PL"/>
        </a:p>
      </dgm:t>
    </dgm:pt>
    <dgm:pt modelId="{BA4B040E-9E41-4FBE-B15B-A8BC4A62F5BC}">
      <dgm:prSet/>
      <dgm:spPr/>
      <dgm:t>
        <a:bodyPr/>
        <a:lstStyle/>
        <a:p>
          <a:pPr rtl="0"/>
          <a:r>
            <a:rPr lang="pl-PL" smtClean="0"/>
            <a:t>Executed many times </a:t>
          </a:r>
          <a:endParaRPr lang="pl-PL"/>
        </a:p>
      </dgm:t>
    </dgm:pt>
    <dgm:pt modelId="{AD556123-F3A8-4D38-B8E7-51DDB7F11021}" type="parTrans" cxnId="{5F1AF49D-613B-4FFB-946E-FFC417AC4108}">
      <dgm:prSet/>
      <dgm:spPr/>
      <dgm:t>
        <a:bodyPr/>
        <a:lstStyle/>
        <a:p>
          <a:endParaRPr lang="pl-PL"/>
        </a:p>
      </dgm:t>
    </dgm:pt>
    <dgm:pt modelId="{1CEA97DD-80A6-45D0-ABCD-FDA1A11440AD}" type="sibTrans" cxnId="{5F1AF49D-613B-4FFB-946E-FFC417AC4108}">
      <dgm:prSet/>
      <dgm:spPr/>
      <dgm:t>
        <a:bodyPr/>
        <a:lstStyle/>
        <a:p>
          <a:endParaRPr lang="pl-PL"/>
        </a:p>
      </dgm:t>
    </dgm:pt>
    <dgm:pt modelId="{89E0840D-05ED-42A5-9C48-EA9F25ABDCBD}">
      <dgm:prSet/>
      <dgm:spPr/>
      <dgm:t>
        <a:bodyPr/>
        <a:lstStyle/>
        <a:p>
          <a:pPr rtl="0"/>
          <a:r>
            <a:rPr lang="pl-PL" smtClean="0"/>
            <a:t>Properly used together with tracabilty matrix can give nice coverage statistics</a:t>
          </a:r>
          <a:endParaRPr lang="pl-PL"/>
        </a:p>
      </dgm:t>
    </dgm:pt>
    <dgm:pt modelId="{40AB62AD-A631-4C16-8430-261AC32428FB}" type="parTrans" cxnId="{7BB4F6F4-1024-47BF-9C80-BDA234692B2A}">
      <dgm:prSet/>
      <dgm:spPr/>
      <dgm:t>
        <a:bodyPr/>
        <a:lstStyle/>
        <a:p>
          <a:endParaRPr lang="pl-PL"/>
        </a:p>
      </dgm:t>
    </dgm:pt>
    <dgm:pt modelId="{C8656193-BDAB-41AD-836A-A457B0A2530F}" type="sibTrans" cxnId="{7BB4F6F4-1024-47BF-9C80-BDA234692B2A}">
      <dgm:prSet/>
      <dgm:spPr/>
      <dgm:t>
        <a:bodyPr/>
        <a:lstStyle/>
        <a:p>
          <a:endParaRPr lang="pl-PL"/>
        </a:p>
      </dgm:t>
    </dgm:pt>
    <dgm:pt modelId="{96721A5B-B395-4002-B6A4-E0A3DC122F6A}">
      <dgm:prSet/>
      <dgm:spPr/>
      <dgm:t>
        <a:bodyPr/>
        <a:lstStyle/>
        <a:p>
          <a:pPr rtl="0"/>
          <a:r>
            <a:rPr lang="en-US" smtClean="0"/>
            <a:t>Assumes the product is “locked down”</a:t>
          </a:r>
          <a:endParaRPr lang="pl-PL"/>
        </a:p>
      </dgm:t>
    </dgm:pt>
    <dgm:pt modelId="{BF3F9B3E-16B1-43D2-BC40-49B7F4E5245B}" type="parTrans" cxnId="{83EB0C01-55C1-437F-80DF-6CE2F3830E9D}">
      <dgm:prSet/>
      <dgm:spPr/>
      <dgm:t>
        <a:bodyPr/>
        <a:lstStyle/>
        <a:p>
          <a:endParaRPr lang="pl-PL"/>
        </a:p>
      </dgm:t>
    </dgm:pt>
    <dgm:pt modelId="{3F954FC6-D1DB-4FCD-9578-26A80C3E0B80}" type="sibTrans" cxnId="{83EB0C01-55C1-437F-80DF-6CE2F3830E9D}">
      <dgm:prSet/>
      <dgm:spPr/>
      <dgm:t>
        <a:bodyPr/>
        <a:lstStyle/>
        <a:p>
          <a:endParaRPr lang="pl-PL"/>
        </a:p>
      </dgm:t>
    </dgm:pt>
    <dgm:pt modelId="{44676524-4684-426D-BB2A-3220D49A4FA6}">
      <dgm:prSet/>
      <dgm:spPr/>
      <dgm:t>
        <a:bodyPr/>
        <a:lstStyle/>
        <a:p>
          <a:pPr rtl="0"/>
          <a:r>
            <a:rPr lang="en-US" dirty="0" smtClean="0"/>
            <a:t>Requires lots of planning and documentation </a:t>
          </a:r>
          <a:endParaRPr lang="pl-PL" dirty="0"/>
        </a:p>
      </dgm:t>
    </dgm:pt>
    <dgm:pt modelId="{AB3D3D24-17A1-4E90-9B77-9C7EF69E67E8}" type="parTrans" cxnId="{C742855C-B9B6-4CC1-93CD-4BB0B7B46417}">
      <dgm:prSet/>
      <dgm:spPr/>
      <dgm:t>
        <a:bodyPr/>
        <a:lstStyle/>
        <a:p>
          <a:endParaRPr lang="pl-PL"/>
        </a:p>
      </dgm:t>
    </dgm:pt>
    <dgm:pt modelId="{84C7C73B-DAF0-42C2-B3B1-4F5B4F864A23}" type="sibTrans" cxnId="{C742855C-B9B6-4CC1-93CD-4BB0B7B46417}">
      <dgm:prSet/>
      <dgm:spPr/>
      <dgm:t>
        <a:bodyPr/>
        <a:lstStyle/>
        <a:p>
          <a:endParaRPr lang="pl-PL"/>
        </a:p>
      </dgm:t>
    </dgm:pt>
    <dgm:pt modelId="{24A4CD85-E193-4453-BD77-379C67B08744}">
      <dgm:prSet/>
      <dgm:spPr/>
      <dgm:t>
        <a:bodyPr/>
        <a:lstStyle/>
        <a:p>
          <a:pPr rtl="0"/>
          <a:r>
            <a:rPr lang="pl-PL" dirty="0" smtClean="0"/>
            <a:t>Good candidate for automation</a:t>
          </a:r>
          <a:endParaRPr lang="pl-PL" dirty="0"/>
        </a:p>
      </dgm:t>
    </dgm:pt>
    <dgm:pt modelId="{B67B2BBA-830B-49AF-A5EC-FBB368CDFB83}" type="parTrans" cxnId="{6FA14C82-42AC-4357-8F70-17DBC2507BD1}">
      <dgm:prSet/>
      <dgm:spPr/>
      <dgm:t>
        <a:bodyPr/>
        <a:lstStyle/>
        <a:p>
          <a:endParaRPr lang="pl-PL"/>
        </a:p>
      </dgm:t>
    </dgm:pt>
    <dgm:pt modelId="{93E11349-C8F9-4EBE-90D8-A1CC52FB0D70}" type="sibTrans" cxnId="{6FA14C82-42AC-4357-8F70-17DBC2507BD1}">
      <dgm:prSet/>
      <dgm:spPr/>
      <dgm:t>
        <a:bodyPr/>
        <a:lstStyle/>
        <a:p>
          <a:endParaRPr lang="pl-PL"/>
        </a:p>
      </dgm:t>
    </dgm:pt>
    <dgm:pt modelId="{342DC59F-0719-4486-AA96-9D02992FBE10}" type="pres">
      <dgm:prSet presAssocID="{2EBBE260-BF27-42A6-84D8-C8013394A127}" presName="vert0" presStyleCnt="0">
        <dgm:presLayoutVars>
          <dgm:dir/>
          <dgm:animOne val="branch"/>
          <dgm:animLvl val="lvl"/>
        </dgm:presLayoutVars>
      </dgm:prSet>
      <dgm:spPr/>
      <dgm:t>
        <a:bodyPr/>
        <a:lstStyle/>
        <a:p>
          <a:endParaRPr lang="pl-PL"/>
        </a:p>
      </dgm:t>
    </dgm:pt>
    <dgm:pt modelId="{0DEF130B-F631-4501-BDC4-938B0B8DD691}" type="pres">
      <dgm:prSet presAssocID="{EE536DE4-287E-4AC3-9F6C-2A3412F59042}" presName="thickLine" presStyleLbl="alignNode1" presStyleIdx="0" presStyleCnt="1"/>
      <dgm:spPr/>
    </dgm:pt>
    <dgm:pt modelId="{76C9093C-BE4F-4ECE-895A-0816E2BA6E34}" type="pres">
      <dgm:prSet presAssocID="{EE536DE4-287E-4AC3-9F6C-2A3412F59042}" presName="horz1" presStyleCnt="0"/>
      <dgm:spPr/>
    </dgm:pt>
    <dgm:pt modelId="{8FCD525A-B183-48A2-AD88-048C4B697312}" type="pres">
      <dgm:prSet presAssocID="{EE536DE4-287E-4AC3-9F6C-2A3412F59042}" presName="tx1" presStyleLbl="revTx" presStyleIdx="0" presStyleCnt="11"/>
      <dgm:spPr/>
      <dgm:t>
        <a:bodyPr/>
        <a:lstStyle/>
        <a:p>
          <a:endParaRPr lang="pl-PL"/>
        </a:p>
      </dgm:t>
    </dgm:pt>
    <dgm:pt modelId="{1340446F-8133-4DF9-9F98-D7651D85DD9A}" type="pres">
      <dgm:prSet presAssocID="{EE536DE4-287E-4AC3-9F6C-2A3412F59042}" presName="vert1" presStyleCnt="0"/>
      <dgm:spPr/>
    </dgm:pt>
    <dgm:pt modelId="{6F76541F-F105-4DE0-B474-871147292685}" type="pres">
      <dgm:prSet presAssocID="{7257D94F-7872-4B94-A716-AC5D78C88C93}" presName="vertSpace2a" presStyleCnt="0"/>
      <dgm:spPr/>
    </dgm:pt>
    <dgm:pt modelId="{9D953E9B-334D-4B85-8E79-D9290C3B7A05}" type="pres">
      <dgm:prSet presAssocID="{7257D94F-7872-4B94-A716-AC5D78C88C93}" presName="horz2" presStyleCnt="0"/>
      <dgm:spPr/>
    </dgm:pt>
    <dgm:pt modelId="{337F6F33-4CD2-4A10-B2A0-F2F2FAAFDB2A}" type="pres">
      <dgm:prSet presAssocID="{7257D94F-7872-4B94-A716-AC5D78C88C93}" presName="horzSpace2" presStyleCnt="0"/>
      <dgm:spPr/>
    </dgm:pt>
    <dgm:pt modelId="{1E73F33A-68C2-4E94-B64A-D77D63350F96}" type="pres">
      <dgm:prSet presAssocID="{7257D94F-7872-4B94-A716-AC5D78C88C93}" presName="tx2" presStyleLbl="revTx" presStyleIdx="1" presStyleCnt="11"/>
      <dgm:spPr/>
      <dgm:t>
        <a:bodyPr/>
        <a:lstStyle/>
        <a:p>
          <a:endParaRPr lang="pl-PL"/>
        </a:p>
      </dgm:t>
    </dgm:pt>
    <dgm:pt modelId="{4F66424B-9DBE-44CE-95EE-504E96F48DF4}" type="pres">
      <dgm:prSet presAssocID="{7257D94F-7872-4B94-A716-AC5D78C88C93}" presName="vert2" presStyleCnt="0"/>
      <dgm:spPr/>
    </dgm:pt>
    <dgm:pt modelId="{B3CDD7A3-ACA9-422B-99A1-8E8ECF7A0A2F}" type="pres">
      <dgm:prSet presAssocID="{7257D94F-7872-4B94-A716-AC5D78C88C93}" presName="thinLine2b" presStyleLbl="callout" presStyleIdx="0" presStyleCnt="10"/>
      <dgm:spPr/>
    </dgm:pt>
    <dgm:pt modelId="{CF984FFE-99CB-4CF0-86AD-86CD748770A3}" type="pres">
      <dgm:prSet presAssocID="{7257D94F-7872-4B94-A716-AC5D78C88C93}" presName="vertSpace2b" presStyleCnt="0"/>
      <dgm:spPr/>
    </dgm:pt>
    <dgm:pt modelId="{ACE8DBA0-EFC3-4A19-8CC4-6E6241867039}" type="pres">
      <dgm:prSet presAssocID="{67B5B0EB-D29E-49F8-8084-D188402E680F}" presName="horz2" presStyleCnt="0"/>
      <dgm:spPr/>
    </dgm:pt>
    <dgm:pt modelId="{38170CF2-D34A-4DC4-B484-E1A555121FF9}" type="pres">
      <dgm:prSet presAssocID="{67B5B0EB-D29E-49F8-8084-D188402E680F}" presName="horzSpace2" presStyleCnt="0"/>
      <dgm:spPr/>
    </dgm:pt>
    <dgm:pt modelId="{03287DD6-46FD-404F-B495-C22A045DBB7E}" type="pres">
      <dgm:prSet presAssocID="{67B5B0EB-D29E-49F8-8084-D188402E680F}" presName="tx2" presStyleLbl="revTx" presStyleIdx="2" presStyleCnt="11"/>
      <dgm:spPr/>
      <dgm:t>
        <a:bodyPr/>
        <a:lstStyle/>
        <a:p>
          <a:endParaRPr lang="pl-PL"/>
        </a:p>
      </dgm:t>
    </dgm:pt>
    <dgm:pt modelId="{B827F2F0-B91A-49FA-A5C8-8009073D80FE}" type="pres">
      <dgm:prSet presAssocID="{67B5B0EB-D29E-49F8-8084-D188402E680F}" presName="vert2" presStyleCnt="0"/>
      <dgm:spPr/>
    </dgm:pt>
    <dgm:pt modelId="{483A3E0F-6011-4646-89A5-875AE6D0B433}" type="pres">
      <dgm:prSet presAssocID="{67B5B0EB-D29E-49F8-8084-D188402E680F}" presName="thinLine2b" presStyleLbl="callout" presStyleIdx="1" presStyleCnt="10"/>
      <dgm:spPr/>
    </dgm:pt>
    <dgm:pt modelId="{B53D3ED4-92CC-4A5F-B7DA-1E85F061ACCF}" type="pres">
      <dgm:prSet presAssocID="{67B5B0EB-D29E-49F8-8084-D188402E680F}" presName="vertSpace2b" presStyleCnt="0"/>
      <dgm:spPr/>
    </dgm:pt>
    <dgm:pt modelId="{D384308D-A84C-4C28-88B2-486F5460EE76}" type="pres">
      <dgm:prSet presAssocID="{F32042D0-A022-418E-91BF-6D6454A0E489}" presName="horz2" presStyleCnt="0"/>
      <dgm:spPr/>
    </dgm:pt>
    <dgm:pt modelId="{00009585-F7D8-43A9-845F-9C852CD352C4}" type="pres">
      <dgm:prSet presAssocID="{F32042D0-A022-418E-91BF-6D6454A0E489}" presName="horzSpace2" presStyleCnt="0"/>
      <dgm:spPr/>
    </dgm:pt>
    <dgm:pt modelId="{270EDF53-60AE-4D07-86D2-138D87278686}" type="pres">
      <dgm:prSet presAssocID="{F32042D0-A022-418E-91BF-6D6454A0E489}" presName="tx2" presStyleLbl="revTx" presStyleIdx="3" presStyleCnt="11"/>
      <dgm:spPr/>
      <dgm:t>
        <a:bodyPr/>
        <a:lstStyle/>
        <a:p>
          <a:endParaRPr lang="pl-PL"/>
        </a:p>
      </dgm:t>
    </dgm:pt>
    <dgm:pt modelId="{CFFD8777-D964-49A8-990E-4865D84552A2}" type="pres">
      <dgm:prSet presAssocID="{F32042D0-A022-418E-91BF-6D6454A0E489}" presName="vert2" presStyleCnt="0"/>
      <dgm:spPr/>
    </dgm:pt>
    <dgm:pt modelId="{FF4076B6-5149-48B3-83D7-772B45F044B6}" type="pres">
      <dgm:prSet presAssocID="{F32042D0-A022-418E-91BF-6D6454A0E489}" presName="thinLine2b" presStyleLbl="callout" presStyleIdx="2" presStyleCnt="10"/>
      <dgm:spPr/>
    </dgm:pt>
    <dgm:pt modelId="{7F1F9334-B727-4CE2-8929-A3E74F3C8893}" type="pres">
      <dgm:prSet presAssocID="{F32042D0-A022-418E-91BF-6D6454A0E489}" presName="vertSpace2b" presStyleCnt="0"/>
      <dgm:spPr/>
    </dgm:pt>
    <dgm:pt modelId="{DEC7DB90-94C7-4C87-9C3C-CECBC9B23EBA}" type="pres">
      <dgm:prSet presAssocID="{C18B6044-4052-4E62-ACF5-6BCB2E4B0132}" presName="horz2" presStyleCnt="0"/>
      <dgm:spPr/>
    </dgm:pt>
    <dgm:pt modelId="{3F0170A7-FAFB-4491-A088-C0E41FD3AC98}" type="pres">
      <dgm:prSet presAssocID="{C18B6044-4052-4E62-ACF5-6BCB2E4B0132}" presName="horzSpace2" presStyleCnt="0"/>
      <dgm:spPr/>
    </dgm:pt>
    <dgm:pt modelId="{51DE88DB-FD9C-4AF0-9040-F918FDC63D24}" type="pres">
      <dgm:prSet presAssocID="{C18B6044-4052-4E62-ACF5-6BCB2E4B0132}" presName="tx2" presStyleLbl="revTx" presStyleIdx="4" presStyleCnt="11"/>
      <dgm:spPr/>
      <dgm:t>
        <a:bodyPr/>
        <a:lstStyle/>
        <a:p>
          <a:endParaRPr lang="pl-PL"/>
        </a:p>
      </dgm:t>
    </dgm:pt>
    <dgm:pt modelId="{0CE8BB0D-AE15-4FCA-99BD-003219F082BE}" type="pres">
      <dgm:prSet presAssocID="{C18B6044-4052-4E62-ACF5-6BCB2E4B0132}" presName="vert2" presStyleCnt="0"/>
      <dgm:spPr/>
    </dgm:pt>
    <dgm:pt modelId="{739596D8-EDB2-48D4-8A53-44531CBED398}" type="pres">
      <dgm:prSet presAssocID="{C18B6044-4052-4E62-ACF5-6BCB2E4B0132}" presName="thinLine2b" presStyleLbl="callout" presStyleIdx="3" presStyleCnt="10"/>
      <dgm:spPr/>
    </dgm:pt>
    <dgm:pt modelId="{DAE167CA-5769-4A25-A350-FF0AEE0C4703}" type="pres">
      <dgm:prSet presAssocID="{C18B6044-4052-4E62-ACF5-6BCB2E4B0132}" presName="vertSpace2b" presStyleCnt="0"/>
      <dgm:spPr/>
    </dgm:pt>
    <dgm:pt modelId="{1D81A92B-D89D-4057-B8AE-826089658899}" type="pres">
      <dgm:prSet presAssocID="{FE56D064-943A-44A0-A07C-18C0DDF8AE90}" presName="horz2" presStyleCnt="0"/>
      <dgm:spPr/>
    </dgm:pt>
    <dgm:pt modelId="{F5615232-1F6B-4291-A28C-9B940B99B300}" type="pres">
      <dgm:prSet presAssocID="{FE56D064-943A-44A0-A07C-18C0DDF8AE90}" presName="horzSpace2" presStyleCnt="0"/>
      <dgm:spPr/>
    </dgm:pt>
    <dgm:pt modelId="{C00ABFE4-C961-4334-8601-14727EB69101}" type="pres">
      <dgm:prSet presAssocID="{FE56D064-943A-44A0-A07C-18C0DDF8AE90}" presName="tx2" presStyleLbl="revTx" presStyleIdx="5" presStyleCnt="11"/>
      <dgm:spPr/>
      <dgm:t>
        <a:bodyPr/>
        <a:lstStyle/>
        <a:p>
          <a:endParaRPr lang="pl-PL"/>
        </a:p>
      </dgm:t>
    </dgm:pt>
    <dgm:pt modelId="{977CB7A7-887C-4C4E-B10B-1FE0E5A6900C}" type="pres">
      <dgm:prSet presAssocID="{FE56D064-943A-44A0-A07C-18C0DDF8AE90}" presName="vert2" presStyleCnt="0"/>
      <dgm:spPr/>
    </dgm:pt>
    <dgm:pt modelId="{9C206888-2492-4655-90B0-2069110D6FDF}" type="pres">
      <dgm:prSet presAssocID="{FE56D064-943A-44A0-A07C-18C0DDF8AE90}" presName="thinLine2b" presStyleLbl="callout" presStyleIdx="4" presStyleCnt="10"/>
      <dgm:spPr/>
    </dgm:pt>
    <dgm:pt modelId="{6576CD72-4F85-4DD6-8C91-51CE9F704CB0}" type="pres">
      <dgm:prSet presAssocID="{FE56D064-943A-44A0-A07C-18C0DDF8AE90}" presName="vertSpace2b" presStyleCnt="0"/>
      <dgm:spPr/>
    </dgm:pt>
    <dgm:pt modelId="{8F9983CB-4F2C-41A9-A600-684169A4B2A4}" type="pres">
      <dgm:prSet presAssocID="{BA4B040E-9E41-4FBE-B15B-A8BC4A62F5BC}" presName="horz2" presStyleCnt="0"/>
      <dgm:spPr/>
    </dgm:pt>
    <dgm:pt modelId="{47E2C3AE-68A8-4C37-A67C-D6936FCF7B4C}" type="pres">
      <dgm:prSet presAssocID="{BA4B040E-9E41-4FBE-B15B-A8BC4A62F5BC}" presName="horzSpace2" presStyleCnt="0"/>
      <dgm:spPr/>
    </dgm:pt>
    <dgm:pt modelId="{E1F007FC-B82A-4223-A1D9-B926758FC2B6}" type="pres">
      <dgm:prSet presAssocID="{BA4B040E-9E41-4FBE-B15B-A8BC4A62F5BC}" presName="tx2" presStyleLbl="revTx" presStyleIdx="6" presStyleCnt="11"/>
      <dgm:spPr/>
      <dgm:t>
        <a:bodyPr/>
        <a:lstStyle/>
        <a:p>
          <a:endParaRPr lang="pl-PL"/>
        </a:p>
      </dgm:t>
    </dgm:pt>
    <dgm:pt modelId="{C728A11A-6EDD-412A-87B9-3FFEADE2377C}" type="pres">
      <dgm:prSet presAssocID="{BA4B040E-9E41-4FBE-B15B-A8BC4A62F5BC}" presName="vert2" presStyleCnt="0"/>
      <dgm:spPr/>
    </dgm:pt>
    <dgm:pt modelId="{0415A53D-D83F-4BB3-8CE9-DAC713B85AE4}" type="pres">
      <dgm:prSet presAssocID="{BA4B040E-9E41-4FBE-B15B-A8BC4A62F5BC}" presName="thinLine2b" presStyleLbl="callout" presStyleIdx="5" presStyleCnt="10"/>
      <dgm:spPr/>
    </dgm:pt>
    <dgm:pt modelId="{6B61F84B-A061-429B-AB1A-8F97295EDAF9}" type="pres">
      <dgm:prSet presAssocID="{BA4B040E-9E41-4FBE-B15B-A8BC4A62F5BC}" presName="vertSpace2b" presStyleCnt="0"/>
      <dgm:spPr/>
    </dgm:pt>
    <dgm:pt modelId="{3E0F6724-5988-4542-8A2C-0EE476794F85}" type="pres">
      <dgm:prSet presAssocID="{89E0840D-05ED-42A5-9C48-EA9F25ABDCBD}" presName="horz2" presStyleCnt="0"/>
      <dgm:spPr/>
    </dgm:pt>
    <dgm:pt modelId="{38B2BDEA-98AB-4462-BF2F-61A639FC6DC5}" type="pres">
      <dgm:prSet presAssocID="{89E0840D-05ED-42A5-9C48-EA9F25ABDCBD}" presName="horzSpace2" presStyleCnt="0"/>
      <dgm:spPr/>
    </dgm:pt>
    <dgm:pt modelId="{30389D29-E422-4402-A6C5-44593A1A053C}" type="pres">
      <dgm:prSet presAssocID="{89E0840D-05ED-42A5-9C48-EA9F25ABDCBD}" presName="tx2" presStyleLbl="revTx" presStyleIdx="7" presStyleCnt="11"/>
      <dgm:spPr/>
      <dgm:t>
        <a:bodyPr/>
        <a:lstStyle/>
        <a:p>
          <a:endParaRPr lang="pl-PL"/>
        </a:p>
      </dgm:t>
    </dgm:pt>
    <dgm:pt modelId="{B42A8DEE-3C05-451C-88CC-9DF345F5B1FA}" type="pres">
      <dgm:prSet presAssocID="{89E0840D-05ED-42A5-9C48-EA9F25ABDCBD}" presName="vert2" presStyleCnt="0"/>
      <dgm:spPr/>
    </dgm:pt>
    <dgm:pt modelId="{F01D4327-CAB2-449F-AB4B-1D33BE7E1B24}" type="pres">
      <dgm:prSet presAssocID="{89E0840D-05ED-42A5-9C48-EA9F25ABDCBD}" presName="thinLine2b" presStyleLbl="callout" presStyleIdx="6" presStyleCnt="10"/>
      <dgm:spPr/>
    </dgm:pt>
    <dgm:pt modelId="{7BAAA966-E4E8-4323-888F-F3B861B73CC4}" type="pres">
      <dgm:prSet presAssocID="{89E0840D-05ED-42A5-9C48-EA9F25ABDCBD}" presName="vertSpace2b" presStyleCnt="0"/>
      <dgm:spPr/>
    </dgm:pt>
    <dgm:pt modelId="{53B808BB-EB79-4C24-B201-F47FB3636DF4}" type="pres">
      <dgm:prSet presAssocID="{96721A5B-B395-4002-B6A4-E0A3DC122F6A}" presName="horz2" presStyleCnt="0"/>
      <dgm:spPr/>
    </dgm:pt>
    <dgm:pt modelId="{621F31CD-29E1-4275-B248-57D1E4629D4F}" type="pres">
      <dgm:prSet presAssocID="{96721A5B-B395-4002-B6A4-E0A3DC122F6A}" presName="horzSpace2" presStyleCnt="0"/>
      <dgm:spPr/>
    </dgm:pt>
    <dgm:pt modelId="{CA999629-2612-4D2B-8766-E544345AE006}" type="pres">
      <dgm:prSet presAssocID="{96721A5B-B395-4002-B6A4-E0A3DC122F6A}" presName="tx2" presStyleLbl="revTx" presStyleIdx="8" presStyleCnt="11"/>
      <dgm:spPr/>
      <dgm:t>
        <a:bodyPr/>
        <a:lstStyle/>
        <a:p>
          <a:endParaRPr lang="pl-PL"/>
        </a:p>
      </dgm:t>
    </dgm:pt>
    <dgm:pt modelId="{32912D5E-E562-4261-8823-798B9CF0A112}" type="pres">
      <dgm:prSet presAssocID="{96721A5B-B395-4002-B6A4-E0A3DC122F6A}" presName="vert2" presStyleCnt="0"/>
      <dgm:spPr/>
    </dgm:pt>
    <dgm:pt modelId="{E21A6C31-BA00-4B0E-90CF-6A6967E18E71}" type="pres">
      <dgm:prSet presAssocID="{96721A5B-B395-4002-B6A4-E0A3DC122F6A}" presName="thinLine2b" presStyleLbl="callout" presStyleIdx="7" presStyleCnt="10"/>
      <dgm:spPr/>
    </dgm:pt>
    <dgm:pt modelId="{70ED238D-2935-4DC8-92C9-D26F019580CC}" type="pres">
      <dgm:prSet presAssocID="{96721A5B-B395-4002-B6A4-E0A3DC122F6A}" presName="vertSpace2b" presStyleCnt="0"/>
      <dgm:spPr/>
    </dgm:pt>
    <dgm:pt modelId="{B52E4CDB-A704-4D0D-B3EF-08DF91D8BAFD}" type="pres">
      <dgm:prSet presAssocID="{44676524-4684-426D-BB2A-3220D49A4FA6}" presName="horz2" presStyleCnt="0"/>
      <dgm:spPr/>
    </dgm:pt>
    <dgm:pt modelId="{659C9D2E-0979-4315-9483-B5E41AC4D3A9}" type="pres">
      <dgm:prSet presAssocID="{44676524-4684-426D-BB2A-3220D49A4FA6}" presName="horzSpace2" presStyleCnt="0"/>
      <dgm:spPr/>
    </dgm:pt>
    <dgm:pt modelId="{63766D38-9877-460B-A3AA-2F124CBDDC57}" type="pres">
      <dgm:prSet presAssocID="{44676524-4684-426D-BB2A-3220D49A4FA6}" presName="tx2" presStyleLbl="revTx" presStyleIdx="9" presStyleCnt="11"/>
      <dgm:spPr/>
      <dgm:t>
        <a:bodyPr/>
        <a:lstStyle/>
        <a:p>
          <a:endParaRPr lang="pl-PL"/>
        </a:p>
      </dgm:t>
    </dgm:pt>
    <dgm:pt modelId="{439458EA-73E5-4DCE-A4FC-8252AF544860}" type="pres">
      <dgm:prSet presAssocID="{44676524-4684-426D-BB2A-3220D49A4FA6}" presName="vert2" presStyleCnt="0"/>
      <dgm:spPr/>
    </dgm:pt>
    <dgm:pt modelId="{D09D4433-D4F4-4037-970C-820314028BCD}" type="pres">
      <dgm:prSet presAssocID="{44676524-4684-426D-BB2A-3220D49A4FA6}" presName="thinLine2b" presStyleLbl="callout" presStyleIdx="8" presStyleCnt="10"/>
      <dgm:spPr/>
    </dgm:pt>
    <dgm:pt modelId="{9122982A-F14A-4D80-AA0C-624CBFF55AC2}" type="pres">
      <dgm:prSet presAssocID="{44676524-4684-426D-BB2A-3220D49A4FA6}" presName="vertSpace2b" presStyleCnt="0"/>
      <dgm:spPr/>
    </dgm:pt>
    <dgm:pt modelId="{58465C14-8BE6-4E03-BD0F-3FADCE0139C1}" type="pres">
      <dgm:prSet presAssocID="{24A4CD85-E193-4453-BD77-379C67B08744}" presName="horz2" presStyleCnt="0"/>
      <dgm:spPr/>
    </dgm:pt>
    <dgm:pt modelId="{C1D7ED96-B8D4-498F-983E-71CBD0B72AF8}" type="pres">
      <dgm:prSet presAssocID="{24A4CD85-E193-4453-BD77-379C67B08744}" presName="horzSpace2" presStyleCnt="0"/>
      <dgm:spPr/>
    </dgm:pt>
    <dgm:pt modelId="{F4AF6ED2-A13B-492A-A7CA-92E8B5F403FE}" type="pres">
      <dgm:prSet presAssocID="{24A4CD85-E193-4453-BD77-379C67B08744}" presName="tx2" presStyleLbl="revTx" presStyleIdx="10" presStyleCnt="11"/>
      <dgm:spPr/>
      <dgm:t>
        <a:bodyPr/>
        <a:lstStyle/>
        <a:p>
          <a:endParaRPr lang="pl-PL"/>
        </a:p>
      </dgm:t>
    </dgm:pt>
    <dgm:pt modelId="{7014D83D-4CAC-49BF-AB55-3CC97559E46C}" type="pres">
      <dgm:prSet presAssocID="{24A4CD85-E193-4453-BD77-379C67B08744}" presName="vert2" presStyleCnt="0"/>
      <dgm:spPr/>
    </dgm:pt>
    <dgm:pt modelId="{2D906809-6EF3-40BE-8014-E4CFF9A0D911}" type="pres">
      <dgm:prSet presAssocID="{24A4CD85-E193-4453-BD77-379C67B08744}" presName="thinLine2b" presStyleLbl="callout" presStyleIdx="9" presStyleCnt="10"/>
      <dgm:spPr/>
    </dgm:pt>
    <dgm:pt modelId="{2BAF9018-0B70-4CB2-A8B7-5539EED43607}" type="pres">
      <dgm:prSet presAssocID="{24A4CD85-E193-4453-BD77-379C67B08744}" presName="vertSpace2b" presStyleCnt="0"/>
      <dgm:spPr/>
    </dgm:pt>
  </dgm:ptLst>
  <dgm:cxnLst>
    <dgm:cxn modelId="{695E1ED4-61C9-4898-836C-E1CE4D4AD897}" type="presOf" srcId="{67B5B0EB-D29E-49F8-8084-D188402E680F}" destId="{03287DD6-46FD-404F-B495-C22A045DBB7E}" srcOrd="0" destOrd="0" presId="urn:microsoft.com/office/officeart/2008/layout/LinedList"/>
    <dgm:cxn modelId="{29A448FF-7A30-4B7A-87B1-10F82CC7E45E}" type="presOf" srcId="{2EBBE260-BF27-42A6-84D8-C8013394A127}" destId="{342DC59F-0719-4486-AA96-9D02992FBE10}" srcOrd="0" destOrd="0" presId="urn:microsoft.com/office/officeart/2008/layout/LinedList"/>
    <dgm:cxn modelId="{04219FFF-5744-44E5-A720-AC93A5D34642}" type="presOf" srcId="{44676524-4684-426D-BB2A-3220D49A4FA6}" destId="{63766D38-9877-460B-A3AA-2F124CBDDC57}" srcOrd="0" destOrd="0" presId="urn:microsoft.com/office/officeart/2008/layout/LinedList"/>
    <dgm:cxn modelId="{2E042357-8D8D-4B6C-92FF-7DF3FFE5BA12}" type="presOf" srcId="{FE56D064-943A-44A0-A07C-18C0DDF8AE90}" destId="{C00ABFE4-C961-4334-8601-14727EB69101}" srcOrd="0" destOrd="0" presId="urn:microsoft.com/office/officeart/2008/layout/LinedList"/>
    <dgm:cxn modelId="{F7629525-F16E-4E2D-AEC4-F25CA1586175}" srcId="{EE536DE4-287E-4AC3-9F6C-2A3412F59042}" destId="{C18B6044-4052-4E62-ACF5-6BCB2E4B0132}" srcOrd="3" destOrd="0" parTransId="{BE981E9A-3626-4BB9-8B74-344AF3D187A8}" sibTransId="{96D616E8-9947-4164-B5A0-6E0C907E65BD}"/>
    <dgm:cxn modelId="{8CA3C932-3C73-41ED-8658-45A98731D41A}" srcId="{2EBBE260-BF27-42A6-84D8-C8013394A127}" destId="{EE536DE4-287E-4AC3-9F6C-2A3412F59042}" srcOrd="0" destOrd="0" parTransId="{9F4D4AF2-4A8C-45A6-9693-03211A99DBB9}" sibTransId="{3A981409-3C8A-4C02-BF20-FC235115A605}"/>
    <dgm:cxn modelId="{5F1AF49D-613B-4FFB-946E-FFC417AC4108}" srcId="{EE536DE4-287E-4AC3-9F6C-2A3412F59042}" destId="{BA4B040E-9E41-4FBE-B15B-A8BC4A62F5BC}" srcOrd="5" destOrd="0" parTransId="{AD556123-F3A8-4D38-B8E7-51DDB7F11021}" sibTransId="{1CEA97DD-80A6-45D0-ABCD-FDA1A11440AD}"/>
    <dgm:cxn modelId="{56FA6A2D-7340-4C73-B6B3-B7B9E2B7DCED}" type="presOf" srcId="{BA4B040E-9E41-4FBE-B15B-A8BC4A62F5BC}" destId="{E1F007FC-B82A-4223-A1D9-B926758FC2B6}" srcOrd="0" destOrd="0" presId="urn:microsoft.com/office/officeart/2008/layout/LinedList"/>
    <dgm:cxn modelId="{09E1DAE9-DA92-476B-B4CA-8E033B9300D9}" srcId="{EE536DE4-287E-4AC3-9F6C-2A3412F59042}" destId="{FE56D064-943A-44A0-A07C-18C0DDF8AE90}" srcOrd="4" destOrd="0" parTransId="{AF3E83D5-1EB7-4979-9A3D-6CDF1E66D628}" sibTransId="{0820CCEA-3216-4AC0-98FA-0A234D11488A}"/>
    <dgm:cxn modelId="{C742855C-B9B6-4CC1-93CD-4BB0B7B46417}" srcId="{EE536DE4-287E-4AC3-9F6C-2A3412F59042}" destId="{44676524-4684-426D-BB2A-3220D49A4FA6}" srcOrd="8" destOrd="0" parTransId="{AB3D3D24-17A1-4E90-9B77-9C7EF69E67E8}" sibTransId="{84C7C73B-DAF0-42C2-B3B1-4F5B4F864A23}"/>
    <dgm:cxn modelId="{7BB4F6F4-1024-47BF-9C80-BDA234692B2A}" srcId="{EE536DE4-287E-4AC3-9F6C-2A3412F59042}" destId="{89E0840D-05ED-42A5-9C48-EA9F25ABDCBD}" srcOrd="6" destOrd="0" parTransId="{40AB62AD-A631-4C16-8430-261AC32428FB}" sibTransId="{C8656193-BDAB-41AD-836A-A457B0A2530F}"/>
    <dgm:cxn modelId="{CE8D479F-3D94-4ECB-9345-BDEFFBF91452}" type="presOf" srcId="{EE536DE4-287E-4AC3-9F6C-2A3412F59042}" destId="{8FCD525A-B183-48A2-AD88-048C4B697312}" srcOrd="0" destOrd="0" presId="urn:microsoft.com/office/officeart/2008/layout/LinedList"/>
    <dgm:cxn modelId="{96E432B6-005E-4ED6-9B83-EDB24B8E19DA}" type="presOf" srcId="{F32042D0-A022-418E-91BF-6D6454A0E489}" destId="{270EDF53-60AE-4D07-86D2-138D87278686}" srcOrd="0" destOrd="0" presId="urn:microsoft.com/office/officeart/2008/layout/LinedList"/>
    <dgm:cxn modelId="{737E29FF-0FF8-4DE4-A32E-4E13BB876694}" srcId="{EE536DE4-287E-4AC3-9F6C-2A3412F59042}" destId="{F32042D0-A022-418E-91BF-6D6454A0E489}" srcOrd="2" destOrd="0" parTransId="{18F96DF9-A621-438D-BFFE-835386EEF700}" sibTransId="{5E361E66-B03E-43A4-8E02-FC7C92810CB5}"/>
    <dgm:cxn modelId="{8310A296-C5F4-40F6-AE0A-9FB7D103CABC}" type="presOf" srcId="{24A4CD85-E193-4453-BD77-379C67B08744}" destId="{F4AF6ED2-A13B-492A-A7CA-92E8B5F403FE}" srcOrd="0" destOrd="0" presId="urn:microsoft.com/office/officeart/2008/layout/LinedList"/>
    <dgm:cxn modelId="{0ACE9504-62A9-4124-83F4-31A9814088A0}" srcId="{EE536DE4-287E-4AC3-9F6C-2A3412F59042}" destId="{7257D94F-7872-4B94-A716-AC5D78C88C93}" srcOrd="0" destOrd="0" parTransId="{5ED673EC-BA9C-400A-BD47-3DE014830102}" sibTransId="{52D60759-BE98-4949-BF4C-F776C1F56BB0}"/>
    <dgm:cxn modelId="{982A8DF6-41FA-491D-A7C6-3AF624B16282}" type="presOf" srcId="{96721A5B-B395-4002-B6A4-E0A3DC122F6A}" destId="{CA999629-2612-4D2B-8766-E544345AE006}" srcOrd="0" destOrd="0" presId="urn:microsoft.com/office/officeart/2008/layout/LinedList"/>
    <dgm:cxn modelId="{ED9D3565-115D-4E29-B81A-963FAB460ADD}" srcId="{EE536DE4-287E-4AC3-9F6C-2A3412F59042}" destId="{67B5B0EB-D29E-49F8-8084-D188402E680F}" srcOrd="1" destOrd="0" parTransId="{5B907A3F-B889-4988-B56A-03B7C40CD483}" sibTransId="{0AFC1619-3BFC-4AD1-BA81-0683E32E79FC}"/>
    <dgm:cxn modelId="{779E44BB-4CE0-4FF4-8C9D-EB032E61F8FF}" type="presOf" srcId="{7257D94F-7872-4B94-A716-AC5D78C88C93}" destId="{1E73F33A-68C2-4E94-B64A-D77D63350F96}" srcOrd="0" destOrd="0" presId="urn:microsoft.com/office/officeart/2008/layout/LinedList"/>
    <dgm:cxn modelId="{6FA14C82-42AC-4357-8F70-17DBC2507BD1}" srcId="{EE536DE4-287E-4AC3-9F6C-2A3412F59042}" destId="{24A4CD85-E193-4453-BD77-379C67B08744}" srcOrd="9" destOrd="0" parTransId="{B67B2BBA-830B-49AF-A5EC-FBB368CDFB83}" sibTransId="{93E11349-C8F9-4EBE-90D8-A1CC52FB0D70}"/>
    <dgm:cxn modelId="{83EB0C01-55C1-437F-80DF-6CE2F3830E9D}" srcId="{EE536DE4-287E-4AC3-9F6C-2A3412F59042}" destId="{96721A5B-B395-4002-B6A4-E0A3DC122F6A}" srcOrd="7" destOrd="0" parTransId="{BF3F9B3E-16B1-43D2-BC40-49B7F4E5245B}" sibTransId="{3F954FC6-D1DB-4FCD-9578-26A80C3E0B80}"/>
    <dgm:cxn modelId="{EF070E8C-CEBF-4F7C-8AAB-EFF5C8E50D50}" type="presOf" srcId="{C18B6044-4052-4E62-ACF5-6BCB2E4B0132}" destId="{51DE88DB-FD9C-4AF0-9040-F918FDC63D24}" srcOrd="0" destOrd="0" presId="urn:microsoft.com/office/officeart/2008/layout/LinedList"/>
    <dgm:cxn modelId="{DAA1B662-CBED-4BE4-9A91-764DA2FE65C9}" type="presOf" srcId="{89E0840D-05ED-42A5-9C48-EA9F25ABDCBD}" destId="{30389D29-E422-4402-A6C5-44593A1A053C}" srcOrd="0" destOrd="0" presId="urn:microsoft.com/office/officeart/2008/layout/LinedList"/>
    <dgm:cxn modelId="{E465D9DF-6C2D-4FAD-A2DA-244F11F1F150}" type="presParOf" srcId="{342DC59F-0719-4486-AA96-9D02992FBE10}" destId="{0DEF130B-F631-4501-BDC4-938B0B8DD691}" srcOrd="0" destOrd="0" presId="urn:microsoft.com/office/officeart/2008/layout/LinedList"/>
    <dgm:cxn modelId="{94E1BA05-FCD5-4037-A93F-2780EB22947D}" type="presParOf" srcId="{342DC59F-0719-4486-AA96-9D02992FBE10}" destId="{76C9093C-BE4F-4ECE-895A-0816E2BA6E34}" srcOrd="1" destOrd="0" presId="urn:microsoft.com/office/officeart/2008/layout/LinedList"/>
    <dgm:cxn modelId="{1AFE4A76-B8DE-4799-A6D1-55EA1F82CDB0}" type="presParOf" srcId="{76C9093C-BE4F-4ECE-895A-0816E2BA6E34}" destId="{8FCD525A-B183-48A2-AD88-048C4B697312}" srcOrd="0" destOrd="0" presId="urn:microsoft.com/office/officeart/2008/layout/LinedList"/>
    <dgm:cxn modelId="{27F2FA21-0715-4751-8FF2-8C7E2B0201E6}" type="presParOf" srcId="{76C9093C-BE4F-4ECE-895A-0816E2BA6E34}" destId="{1340446F-8133-4DF9-9F98-D7651D85DD9A}" srcOrd="1" destOrd="0" presId="urn:microsoft.com/office/officeart/2008/layout/LinedList"/>
    <dgm:cxn modelId="{7DE02205-3149-4DD9-8142-7B05C664CA4B}" type="presParOf" srcId="{1340446F-8133-4DF9-9F98-D7651D85DD9A}" destId="{6F76541F-F105-4DE0-B474-871147292685}" srcOrd="0" destOrd="0" presId="urn:microsoft.com/office/officeart/2008/layout/LinedList"/>
    <dgm:cxn modelId="{A67F3CAB-977E-4FB7-B8C8-15CA0F4D69EB}" type="presParOf" srcId="{1340446F-8133-4DF9-9F98-D7651D85DD9A}" destId="{9D953E9B-334D-4B85-8E79-D9290C3B7A05}" srcOrd="1" destOrd="0" presId="urn:microsoft.com/office/officeart/2008/layout/LinedList"/>
    <dgm:cxn modelId="{5FC25D6C-0FCD-4174-95CD-2F7A8A1BDEF6}" type="presParOf" srcId="{9D953E9B-334D-4B85-8E79-D9290C3B7A05}" destId="{337F6F33-4CD2-4A10-B2A0-F2F2FAAFDB2A}" srcOrd="0" destOrd="0" presId="urn:microsoft.com/office/officeart/2008/layout/LinedList"/>
    <dgm:cxn modelId="{6276980E-A98B-4DBA-846E-16E50A05DCBC}" type="presParOf" srcId="{9D953E9B-334D-4B85-8E79-D9290C3B7A05}" destId="{1E73F33A-68C2-4E94-B64A-D77D63350F96}" srcOrd="1" destOrd="0" presId="urn:microsoft.com/office/officeart/2008/layout/LinedList"/>
    <dgm:cxn modelId="{21CEC78B-5E08-4756-A797-E02D0845AC58}" type="presParOf" srcId="{9D953E9B-334D-4B85-8E79-D9290C3B7A05}" destId="{4F66424B-9DBE-44CE-95EE-504E96F48DF4}" srcOrd="2" destOrd="0" presId="urn:microsoft.com/office/officeart/2008/layout/LinedList"/>
    <dgm:cxn modelId="{680834A1-FE6F-431C-A934-B2DFA148BE40}" type="presParOf" srcId="{1340446F-8133-4DF9-9F98-D7651D85DD9A}" destId="{B3CDD7A3-ACA9-422B-99A1-8E8ECF7A0A2F}" srcOrd="2" destOrd="0" presId="urn:microsoft.com/office/officeart/2008/layout/LinedList"/>
    <dgm:cxn modelId="{FC524DBC-7B5E-4238-92CE-4CB14387BCF4}" type="presParOf" srcId="{1340446F-8133-4DF9-9F98-D7651D85DD9A}" destId="{CF984FFE-99CB-4CF0-86AD-86CD748770A3}" srcOrd="3" destOrd="0" presId="urn:microsoft.com/office/officeart/2008/layout/LinedList"/>
    <dgm:cxn modelId="{E7A55195-4CEA-4655-913E-A483F7914E07}" type="presParOf" srcId="{1340446F-8133-4DF9-9F98-D7651D85DD9A}" destId="{ACE8DBA0-EFC3-4A19-8CC4-6E6241867039}" srcOrd="4" destOrd="0" presId="urn:microsoft.com/office/officeart/2008/layout/LinedList"/>
    <dgm:cxn modelId="{7E689616-D4B3-470A-A8D3-DB0F558229CE}" type="presParOf" srcId="{ACE8DBA0-EFC3-4A19-8CC4-6E6241867039}" destId="{38170CF2-D34A-4DC4-B484-E1A555121FF9}" srcOrd="0" destOrd="0" presId="urn:microsoft.com/office/officeart/2008/layout/LinedList"/>
    <dgm:cxn modelId="{76148AD3-E350-438F-B027-895244E8D28B}" type="presParOf" srcId="{ACE8DBA0-EFC3-4A19-8CC4-6E6241867039}" destId="{03287DD6-46FD-404F-B495-C22A045DBB7E}" srcOrd="1" destOrd="0" presId="urn:microsoft.com/office/officeart/2008/layout/LinedList"/>
    <dgm:cxn modelId="{C6AF86AB-0B45-43A7-B6DA-2875E1CB047D}" type="presParOf" srcId="{ACE8DBA0-EFC3-4A19-8CC4-6E6241867039}" destId="{B827F2F0-B91A-49FA-A5C8-8009073D80FE}" srcOrd="2" destOrd="0" presId="urn:microsoft.com/office/officeart/2008/layout/LinedList"/>
    <dgm:cxn modelId="{B29C1790-D90B-4B43-AD43-5E179228D351}" type="presParOf" srcId="{1340446F-8133-4DF9-9F98-D7651D85DD9A}" destId="{483A3E0F-6011-4646-89A5-875AE6D0B433}" srcOrd="5" destOrd="0" presId="urn:microsoft.com/office/officeart/2008/layout/LinedList"/>
    <dgm:cxn modelId="{F3723888-46EA-4FFB-9108-A618662B85A0}" type="presParOf" srcId="{1340446F-8133-4DF9-9F98-D7651D85DD9A}" destId="{B53D3ED4-92CC-4A5F-B7DA-1E85F061ACCF}" srcOrd="6" destOrd="0" presId="urn:microsoft.com/office/officeart/2008/layout/LinedList"/>
    <dgm:cxn modelId="{3672ECE3-8E8E-40B4-8EA7-E1AEC3F904CC}" type="presParOf" srcId="{1340446F-8133-4DF9-9F98-D7651D85DD9A}" destId="{D384308D-A84C-4C28-88B2-486F5460EE76}" srcOrd="7" destOrd="0" presId="urn:microsoft.com/office/officeart/2008/layout/LinedList"/>
    <dgm:cxn modelId="{C809DD68-1B15-4E0D-9E5C-1093B0E3519A}" type="presParOf" srcId="{D384308D-A84C-4C28-88B2-486F5460EE76}" destId="{00009585-F7D8-43A9-845F-9C852CD352C4}" srcOrd="0" destOrd="0" presId="urn:microsoft.com/office/officeart/2008/layout/LinedList"/>
    <dgm:cxn modelId="{E6011A6C-5D2C-4F1B-811D-F6C69A75B0B7}" type="presParOf" srcId="{D384308D-A84C-4C28-88B2-486F5460EE76}" destId="{270EDF53-60AE-4D07-86D2-138D87278686}" srcOrd="1" destOrd="0" presId="urn:microsoft.com/office/officeart/2008/layout/LinedList"/>
    <dgm:cxn modelId="{0B489DCE-0CF5-4578-9CD7-FC364039E237}" type="presParOf" srcId="{D384308D-A84C-4C28-88B2-486F5460EE76}" destId="{CFFD8777-D964-49A8-990E-4865D84552A2}" srcOrd="2" destOrd="0" presId="urn:microsoft.com/office/officeart/2008/layout/LinedList"/>
    <dgm:cxn modelId="{044988DD-847F-4D13-8094-3EC5F07BBFB8}" type="presParOf" srcId="{1340446F-8133-4DF9-9F98-D7651D85DD9A}" destId="{FF4076B6-5149-48B3-83D7-772B45F044B6}" srcOrd="8" destOrd="0" presId="urn:microsoft.com/office/officeart/2008/layout/LinedList"/>
    <dgm:cxn modelId="{3D36321C-FA87-43C4-9CA3-5B43537D6602}" type="presParOf" srcId="{1340446F-8133-4DF9-9F98-D7651D85DD9A}" destId="{7F1F9334-B727-4CE2-8929-A3E74F3C8893}" srcOrd="9" destOrd="0" presId="urn:microsoft.com/office/officeart/2008/layout/LinedList"/>
    <dgm:cxn modelId="{EA2C1B38-1ECB-43B6-B991-789BFA48E097}" type="presParOf" srcId="{1340446F-8133-4DF9-9F98-D7651D85DD9A}" destId="{DEC7DB90-94C7-4C87-9C3C-CECBC9B23EBA}" srcOrd="10" destOrd="0" presId="urn:microsoft.com/office/officeart/2008/layout/LinedList"/>
    <dgm:cxn modelId="{510DD3FE-A381-4AA2-86A2-1F70BB9EFB59}" type="presParOf" srcId="{DEC7DB90-94C7-4C87-9C3C-CECBC9B23EBA}" destId="{3F0170A7-FAFB-4491-A088-C0E41FD3AC98}" srcOrd="0" destOrd="0" presId="urn:microsoft.com/office/officeart/2008/layout/LinedList"/>
    <dgm:cxn modelId="{E879B451-A8C4-4DE6-9B5B-09FA2393049D}" type="presParOf" srcId="{DEC7DB90-94C7-4C87-9C3C-CECBC9B23EBA}" destId="{51DE88DB-FD9C-4AF0-9040-F918FDC63D24}" srcOrd="1" destOrd="0" presId="urn:microsoft.com/office/officeart/2008/layout/LinedList"/>
    <dgm:cxn modelId="{84ECAEA0-AA07-4200-ADC4-F435235E9369}" type="presParOf" srcId="{DEC7DB90-94C7-4C87-9C3C-CECBC9B23EBA}" destId="{0CE8BB0D-AE15-4FCA-99BD-003219F082BE}" srcOrd="2" destOrd="0" presId="urn:microsoft.com/office/officeart/2008/layout/LinedList"/>
    <dgm:cxn modelId="{71E829D0-10BF-43F2-B2A6-6E80F9E5613F}" type="presParOf" srcId="{1340446F-8133-4DF9-9F98-D7651D85DD9A}" destId="{739596D8-EDB2-48D4-8A53-44531CBED398}" srcOrd="11" destOrd="0" presId="urn:microsoft.com/office/officeart/2008/layout/LinedList"/>
    <dgm:cxn modelId="{4615BB1E-F741-4A10-97BD-66C20836AEAD}" type="presParOf" srcId="{1340446F-8133-4DF9-9F98-D7651D85DD9A}" destId="{DAE167CA-5769-4A25-A350-FF0AEE0C4703}" srcOrd="12" destOrd="0" presId="urn:microsoft.com/office/officeart/2008/layout/LinedList"/>
    <dgm:cxn modelId="{D5FCA710-9C45-4AB1-9ECF-FA6A0F0606EF}" type="presParOf" srcId="{1340446F-8133-4DF9-9F98-D7651D85DD9A}" destId="{1D81A92B-D89D-4057-B8AE-826089658899}" srcOrd="13" destOrd="0" presId="urn:microsoft.com/office/officeart/2008/layout/LinedList"/>
    <dgm:cxn modelId="{1D26E419-658D-44BC-8144-E163D883AB77}" type="presParOf" srcId="{1D81A92B-D89D-4057-B8AE-826089658899}" destId="{F5615232-1F6B-4291-A28C-9B940B99B300}" srcOrd="0" destOrd="0" presId="urn:microsoft.com/office/officeart/2008/layout/LinedList"/>
    <dgm:cxn modelId="{ACB045C3-07EA-4992-A852-849ABA2BF947}" type="presParOf" srcId="{1D81A92B-D89D-4057-B8AE-826089658899}" destId="{C00ABFE4-C961-4334-8601-14727EB69101}" srcOrd="1" destOrd="0" presId="urn:microsoft.com/office/officeart/2008/layout/LinedList"/>
    <dgm:cxn modelId="{028AB87E-D333-414F-9C09-F3361619EE6C}" type="presParOf" srcId="{1D81A92B-D89D-4057-B8AE-826089658899}" destId="{977CB7A7-887C-4C4E-B10B-1FE0E5A6900C}" srcOrd="2" destOrd="0" presId="urn:microsoft.com/office/officeart/2008/layout/LinedList"/>
    <dgm:cxn modelId="{762C70C8-B9BF-4E69-9C68-58B86952CE11}" type="presParOf" srcId="{1340446F-8133-4DF9-9F98-D7651D85DD9A}" destId="{9C206888-2492-4655-90B0-2069110D6FDF}" srcOrd="14" destOrd="0" presId="urn:microsoft.com/office/officeart/2008/layout/LinedList"/>
    <dgm:cxn modelId="{21CCF7D1-555E-4ECD-9645-E25135B1A89C}" type="presParOf" srcId="{1340446F-8133-4DF9-9F98-D7651D85DD9A}" destId="{6576CD72-4F85-4DD6-8C91-51CE9F704CB0}" srcOrd="15" destOrd="0" presId="urn:microsoft.com/office/officeart/2008/layout/LinedList"/>
    <dgm:cxn modelId="{9FD1E35E-8B4C-44F2-9236-536C64188B0E}" type="presParOf" srcId="{1340446F-8133-4DF9-9F98-D7651D85DD9A}" destId="{8F9983CB-4F2C-41A9-A600-684169A4B2A4}" srcOrd="16" destOrd="0" presId="urn:microsoft.com/office/officeart/2008/layout/LinedList"/>
    <dgm:cxn modelId="{33BDC0EF-E803-4EA3-8088-420053195FDC}" type="presParOf" srcId="{8F9983CB-4F2C-41A9-A600-684169A4B2A4}" destId="{47E2C3AE-68A8-4C37-A67C-D6936FCF7B4C}" srcOrd="0" destOrd="0" presId="urn:microsoft.com/office/officeart/2008/layout/LinedList"/>
    <dgm:cxn modelId="{533F7F5F-79ED-41AB-8508-31CE8CF3FF02}" type="presParOf" srcId="{8F9983CB-4F2C-41A9-A600-684169A4B2A4}" destId="{E1F007FC-B82A-4223-A1D9-B926758FC2B6}" srcOrd="1" destOrd="0" presId="urn:microsoft.com/office/officeart/2008/layout/LinedList"/>
    <dgm:cxn modelId="{0C97B620-699B-40EA-A356-BCAA7FE8CF01}" type="presParOf" srcId="{8F9983CB-4F2C-41A9-A600-684169A4B2A4}" destId="{C728A11A-6EDD-412A-87B9-3FFEADE2377C}" srcOrd="2" destOrd="0" presId="urn:microsoft.com/office/officeart/2008/layout/LinedList"/>
    <dgm:cxn modelId="{45ADB286-882F-4337-9D14-191E4C849380}" type="presParOf" srcId="{1340446F-8133-4DF9-9F98-D7651D85DD9A}" destId="{0415A53D-D83F-4BB3-8CE9-DAC713B85AE4}" srcOrd="17" destOrd="0" presId="urn:microsoft.com/office/officeart/2008/layout/LinedList"/>
    <dgm:cxn modelId="{86F67106-1D9C-4A14-A91D-FAF8A6417BF5}" type="presParOf" srcId="{1340446F-8133-4DF9-9F98-D7651D85DD9A}" destId="{6B61F84B-A061-429B-AB1A-8F97295EDAF9}" srcOrd="18" destOrd="0" presId="urn:microsoft.com/office/officeart/2008/layout/LinedList"/>
    <dgm:cxn modelId="{862D15E8-CBD8-477E-A532-52E87A558921}" type="presParOf" srcId="{1340446F-8133-4DF9-9F98-D7651D85DD9A}" destId="{3E0F6724-5988-4542-8A2C-0EE476794F85}" srcOrd="19" destOrd="0" presId="urn:microsoft.com/office/officeart/2008/layout/LinedList"/>
    <dgm:cxn modelId="{712402E4-F91B-4863-8E7D-D58098E76281}" type="presParOf" srcId="{3E0F6724-5988-4542-8A2C-0EE476794F85}" destId="{38B2BDEA-98AB-4462-BF2F-61A639FC6DC5}" srcOrd="0" destOrd="0" presId="urn:microsoft.com/office/officeart/2008/layout/LinedList"/>
    <dgm:cxn modelId="{B8881B8B-15B3-43A7-8A0D-744C98A8B1D9}" type="presParOf" srcId="{3E0F6724-5988-4542-8A2C-0EE476794F85}" destId="{30389D29-E422-4402-A6C5-44593A1A053C}" srcOrd="1" destOrd="0" presId="urn:microsoft.com/office/officeart/2008/layout/LinedList"/>
    <dgm:cxn modelId="{583B42F2-846C-47F1-A04D-06A369FD517E}" type="presParOf" srcId="{3E0F6724-5988-4542-8A2C-0EE476794F85}" destId="{B42A8DEE-3C05-451C-88CC-9DF345F5B1FA}" srcOrd="2" destOrd="0" presId="urn:microsoft.com/office/officeart/2008/layout/LinedList"/>
    <dgm:cxn modelId="{D1E291A0-AA56-46A3-BB37-96982EF9109D}" type="presParOf" srcId="{1340446F-8133-4DF9-9F98-D7651D85DD9A}" destId="{F01D4327-CAB2-449F-AB4B-1D33BE7E1B24}" srcOrd="20" destOrd="0" presId="urn:microsoft.com/office/officeart/2008/layout/LinedList"/>
    <dgm:cxn modelId="{A355BB3E-D09A-4C10-995C-B1781F4C8E1D}" type="presParOf" srcId="{1340446F-8133-4DF9-9F98-D7651D85DD9A}" destId="{7BAAA966-E4E8-4323-888F-F3B861B73CC4}" srcOrd="21" destOrd="0" presId="urn:microsoft.com/office/officeart/2008/layout/LinedList"/>
    <dgm:cxn modelId="{F74AF368-53E9-4625-8BD8-2E4E602354CF}" type="presParOf" srcId="{1340446F-8133-4DF9-9F98-D7651D85DD9A}" destId="{53B808BB-EB79-4C24-B201-F47FB3636DF4}" srcOrd="22" destOrd="0" presId="urn:microsoft.com/office/officeart/2008/layout/LinedList"/>
    <dgm:cxn modelId="{B59A3002-6B9E-4FD7-8A53-570F474AA262}" type="presParOf" srcId="{53B808BB-EB79-4C24-B201-F47FB3636DF4}" destId="{621F31CD-29E1-4275-B248-57D1E4629D4F}" srcOrd="0" destOrd="0" presId="urn:microsoft.com/office/officeart/2008/layout/LinedList"/>
    <dgm:cxn modelId="{B0F4A69B-40DE-4FB4-895E-57C0764FD969}" type="presParOf" srcId="{53B808BB-EB79-4C24-B201-F47FB3636DF4}" destId="{CA999629-2612-4D2B-8766-E544345AE006}" srcOrd="1" destOrd="0" presId="urn:microsoft.com/office/officeart/2008/layout/LinedList"/>
    <dgm:cxn modelId="{5AE8279F-4A93-4C4F-B71E-5A4E1C4A7D91}" type="presParOf" srcId="{53B808BB-EB79-4C24-B201-F47FB3636DF4}" destId="{32912D5E-E562-4261-8823-798B9CF0A112}" srcOrd="2" destOrd="0" presId="urn:microsoft.com/office/officeart/2008/layout/LinedList"/>
    <dgm:cxn modelId="{48EEBF1D-727C-4071-A684-2E7257F01820}" type="presParOf" srcId="{1340446F-8133-4DF9-9F98-D7651D85DD9A}" destId="{E21A6C31-BA00-4B0E-90CF-6A6967E18E71}" srcOrd="23" destOrd="0" presId="urn:microsoft.com/office/officeart/2008/layout/LinedList"/>
    <dgm:cxn modelId="{96959DB4-E2C0-4CF4-BA97-44DE0E926738}" type="presParOf" srcId="{1340446F-8133-4DF9-9F98-D7651D85DD9A}" destId="{70ED238D-2935-4DC8-92C9-D26F019580CC}" srcOrd="24" destOrd="0" presId="urn:microsoft.com/office/officeart/2008/layout/LinedList"/>
    <dgm:cxn modelId="{958B5F74-722B-4A00-9A67-E38AC4A6ECCD}" type="presParOf" srcId="{1340446F-8133-4DF9-9F98-D7651D85DD9A}" destId="{B52E4CDB-A704-4D0D-B3EF-08DF91D8BAFD}" srcOrd="25" destOrd="0" presId="urn:microsoft.com/office/officeart/2008/layout/LinedList"/>
    <dgm:cxn modelId="{79557E49-68F5-4A41-9CD0-5EABF85E2F44}" type="presParOf" srcId="{B52E4CDB-A704-4D0D-B3EF-08DF91D8BAFD}" destId="{659C9D2E-0979-4315-9483-B5E41AC4D3A9}" srcOrd="0" destOrd="0" presId="urn:microsoft.com/office/officeart/2008/layout/LinedList"/>
    <dgm:cxn modelId="{E1796AEC-632E-4B2E-8DFF-38642FAD1583}" type="presParOf" srcId="{B52E4CDB-A704-4D0D-B3EF-08DF91D8BAFD}" destId="{63766D38-9877-460B-A3AA-2F124CBDDC57}" srcOrd="1" destOrd="0" presId="urn:microsoft.com/office/officeart/2008/layout/LinedList"/>
    <dgm:cxn modelId="{CD9E2AA7-B2BF-4ED5-8DE2-D9CD67D0B5E0}" type="presParOf" srcId="{B52E4CDB-A704-4D0D-B3EF-08DF91D8BAFD}" destId="{439458EA-73E5-4DCE-A4FC-8252AF544860}" srcOrd="2" destOrd="0" presId="urn:microsoft.com/office/officeart/2008/layout/LinedList"/>
    <dgm:cxn modelId="{F29D1001-CA50-42D2-86D7-45B7172E18FC}" type="presParOf" srcId="{1340446F-8133-4DF9-9F98-D7651D85DD9A}" destId="{D09D4433-D4F4-4037-970C-820314028BCD}" srcOrd="26" destOrd="0" presId="urn:microsoft.com/office/officeart/2008/layout/LinedList"/>
    <dgm:cxn modelId="{D5329E0F-42D5-4D8C-A57B-BCC62DF42F11}" type="presParOf" srcId="{1340446F-8133-4DF9-9F98-D7651D85DD9A}" destId="{9122982A-F14A-4D80-AA0C-624CBFF55AC2}" srcOrd="27" destOrd="0" presId="urn:microsoft.com/office/officeart/2008/layout/LinedList"/>
    <dgm:cxn modelId="{AC6B0F96-A8F7-4369-92B5-AAC90F6A9D6C}" type="presParOf" srcId="{1340446F-8133-4DF9-9F98-D7651D85DD9A}" destId="{58465C14-8BE6-4E03-BD0F-3FADCE0139C1}" srcOrd="28" destOrd="0" presId="urn:microsoft.com/office/officeart/2008/layout/LinedList"/>
    <dgm:cxn modelId="{F4FB8DB7-CD99-4C48-BDED-B4BEC9D1CEC3}" type="presParOf" srcId="{58465C14-8BE6-4E03-BD0F-3FADCE0139C1}" destId="{C1D7ED96-B8D4-498F-983E-71CBD0B72AF8}" srcOrd="0" destOrd="0" presId="urn:microsoft.com/office/officeart/2008/layout/LinedList"/>
    <dgm:cxn modelId="{49831548-AACD-4B60-A99E-D12CC716DA08}" type="presParOf" srcId="{58465C14-8BE6-4E03-BD0F-3FADCE0139C1}" destId="{F4AF6ED2-A13B-492A-A7CA-92E8B5F403FE}" srcOrd="1" destOrd="0" presId="urn:microsoft.com/office/officeart/2008/layout/LinedList"/>
    <dgm:cxn modelId="{C5B2F1C8-619B-439B-9764-94C7731D1F51}" type="presParOf" srcId="{58465C14-8BE6-4E03-BD0F-3FADCE0139C1}" destId="{7014D83D-4CAC-49BF-AB55-3CC97559E46C}" srcOrd="2" destOrd="0" presId="urn:microsoft.com/office/officeart/2008/layout/LinedList"/>
    <dgm:cxn modelId="{10D4084C-B2CE-4782-9014-874DF9C5B842}" type="presParOf" srcId="{1340446F-8133-4DF9-9F98-D7651D85DD9A}" destId="{2D906809-6EF3-40BE-8014-E4CFF9A0D911}" srcOrd="29" destOrd="0" presId="urn:microsoft.com/office/officeart/2008/layout/LinedList"/>
    <dgm:cxn modelId="{8434BEFF-4245-423D-827A-3833CAEFFB30}" type="presParOf" srcId="{1340446F-8133-4DF9-9F98-D7651D85DD9A}" destId="{2BAF9018-0B70-4CB2-A8B7-5539EED43607}"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B4CDF4-09BD-448C-85C5-1D8EFEB84397}"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pl-PL"/>
        </a:p>
      </dgm:t>
    </dgm:pt>
    <dgm:pt modelId="{D7A094ED-90A6-4F1B-A7D0-EB57C1B382DC}">
      <dgm:prSet/>
      <dgm:spPr/>
      <dgm:t>
        <a:bodyPr/>
        <a:lstStyle/>
        <a:p>
          <a:pPr rtl="0"/>
          <a:r>
            <a:rPr lang="pl-PL" b="1" dirty="0" smtClean="0"/>
            <a:t>Report</a:t>
          </a:r>
        </a:p>
      </dgm:t>
    </dgm:pt>
    <dgm:pt modelId="{94CE930C-3141-4CCB-BB81-A6B925997942}" type="parTrans" cxnId="{1E265440-2C0F-494D-8963-0B9B64BC852D}">
      <dgm:prSet/>
      <dgm:spPr/>
      <dgm:t>
        <a:bodyPr/>
        <a:lstStyle/>
        <a:p>
          <a:endParaRPr lang="pl-PL"/>
        </a:p>
      </dgm:t>
    </dgm:pt>
    <dgm:pt modelId="{55BEB954-2375-4C49-8940-335D0B8F9E57}" type="sibTrans" cxnId="{1E265440-2C0F-494D-8963-0B9B64BC852D}">
      <dgm:prSet/>
      <dgm:spPr/>
      <dgm:t>
        <a:bodyPr/>
        <a:lstStyle/>
        <a:p>
          <a:endParaRPr lang="pl-PL"/>
        </a:p>
      </dgm:t>
    </dgm:pt>
    <dgm:pt modelId="{BC8CD75E-529F-4896-9661-8D1B3243BD8F}">
      <dgm:prSet/>
      <dgm:spPr/>
      <dgm:t>
        <a:bodyPr/>
        <a:lstStyle/>
        <a:p>
          <a:pPr rtl="0"/>
          <a:r>
            <a:rPr lang="pl-PL" b="1" dirty="0" smtClean="0"/>
            <a:t>Debriefing </a:t>
          </a:r>
          <a:endParaRPr lang="pl-PL" dirty="0"/>
        </a:p>
      </dgm:t>
    </dgm:pt>
    <dgm:pt modelId="{20AB8A17-857D-420E-BE4A-84D10F463B4F}" type="parTrans" cxnId="{BED2C067-4E50-4435-AE02-27416B9C1787}">
      <dgm:prSet/>
      <dgm:spPr/>
      <dgm:t>
        <a:bodyPr/>
        <a:lstStyle/>
        <a:p>
          <a:endParaRPr lang="pl-PL"/>
        </a:p>
      </dgm:t>
    </dgm:pt>
    <dgm:pt modelId="{AC5BA71B-E40C-4441-B559-92970D14DAB4}" type="sibTrans" cxnId="{BED2C067-4E50-4435-AE02-27416B9C1787}">
      <dgm:prSet/>
      <dgm:spPr/>
      <dgm:t>
        <a:bodyPr/>
        <a:lstStyle/>
        <a:p>
          <a:endParaRPr lang="pl-PL"/>
        </a:p>
      </dgm:t>
    </dgm:pt>
    <dgm:pt modelId="{FDC9B612-D020-4C58-AE47-5B2CE39531C4}">
      <dgm:prSet/>
      <dgm:spPr/>
      <dgm:t>
        <a:bodyPr/>
        <a:lstStyle/>
        <a:p>
          <a:pPr rtl="0"/>
          <a:r>
            <a:rPr lang="en-US" dirty="0" smtClean="0"/>
            <a:t>The essence of the whole session. Tester write down </a:t>
          </a:r>
          <a:r>
            <a:rPr lang="pl-PL" dirty="0" smtClean="0"/>
            <a:t>his </a:t>
          </a:r>
          <a:r>
            <a:rPr lang="en-US" dirty="0" smtClean="0"/>
            <a:t>activity, which can be divided into different levels (errors</a:t>
          </a:r>
          <a:r>
            <a:rPr lang="pl-PL" dirty="0" smtClean="0"/>
            <a:t>, </a:t>
          </a:r>
          <a:r>
            <a:rPr lang="en-US" dirty="0" smtClean="0"/>
            <a:t>test data, questions, ideas, problems encountered, </a:t>
          </a:r>
          <a:r>
            <a:rPr lang="pl-PL" dirty="0" smtClean="0"/>
            <a:t>etc</a:t>
          </a:r>
          <a:r>
            <a:rPr lang="en-US" dirty="0" smtClean="0"/>
            <a:t>). </a:t>
          </a:r>
          <a:r>
            <a:rPr lang="en-US" dirty="0" smtClean="0">
              <a:hlinkClick xmlns:r="http://schemas.openxmlformats.org/officeDocument/2006/relationships" r:id="rId1"/>
            </a:rPr>
            <a:t>Sample report.</a:t>
          </a:r>
          <a:endParaRPr lang="pl-PL" dirty="0"/>
        </a:p>
      </dgm:t>
    </dgm:pt>
    <dgm:pt modelId="{B29EA828-F661-4FC6-AE5E-41AC09262844}" type="parTrans" cxnId="{396222E7-1727-4EA3-AA6C-0E7DC876269A}">
      <dgm:prSet/>
      <dgm:spPr/>
      <dgm:t>
        <a:bodyPr/>
        <a:lstStyle/>
        <a:p>
          <a:endParaRPr lang="pl-PL"/>
        </a:p>
      </dgm:t>
    </dgm:pt>
    <dgm:pt modelId="{52971316-4A74-40E6-AE96-842558F61D57}" type="sibTrans" cxnId="{396222E7-1727-4EA3-AA6C-0E7DC876269A}">
      <dgm:prSet/>
      <dgm:spPr/>
      <dgm:t>
        <a:bodyPr/>
        <a:lstStyle/>
        <a:p>
          <a:endParaRPr lang="pl-PL"/>
        </a:p>
      </dgm:t>
    </dgm:pt>
    <dgm:pt modelId="{00170821-7BFD-46C3-8CAC-E3E5F3FC9D2A}">
      <dgm:prSet/>
      <dgm:spPr/>
      <dgm:t>
        <a:bodyPr/>
        <a:lstStyle/>
        <a:p>
          <a:pPr rtl="0"/>
          <a:r>
            <a:rPr lang="pl-PL" dirty="0" smtClean="0"/>
            <a:t>Should occur after the sessions are done. More experienced testers are giving feedback and deciding how to improve the next sessions. Crucial part to make the SBTM working properly.</a:t>
          </a:r>
          <a:endParaRPr lang="pl-PL" dirty="0"/>
        </a:p>
      </dgm:t>
    </dgm:pt>
    <dgm:pt modelId="{FEA0D9AD-B5A5-445D-97DF-CBB5117EB4F5}" type="parTrans" cxnId="{112B98F0-7EBF-4D85-BA14-6A9054C1E3A5}">
      <dgm:prSet/>
      <dgm:spPr/>
      <dgm:t>
        <a:bodyPr/>
        <a:lstStyle/>
        <a:p>
          <a:endParaRPr lang="pl-PL"/>
        </a:p>
      </dgm:t>
    </dgm:pt>
    <dgm:pt modelId="{2D29E52B-7075-4D96-B82A-CF09AE61FD0A}" type="sibTrans" cxnId="{112B98F0-7EBF-4D85-BA14-6A9054C1E3A5}">
      <dgm:prSet/>
      <dgm:spPr/>
      <dgm:t>
        <a:bodyPr/>
        <a:lstStyle/>
        <a:p>
          <a:endParaRPr lang="pl-PL"/>
        </a:p>
      </dgm:t>
    </dgm:pt>
    <dgm:pt modelId="{E7B18B26-9F0B-47B4-BE76-CAA04EB0EB17}" type="pres">
      <dgm:prSet presAssocID="{F1B4CDF4-09BD-448C-85C5-1D8EFEB84397}" presName="Name0" presStyleCnt="0">
        <dgm:presLayoutVars>
          <dgm:dir/>
          <dgm:animLvl val="lvl"/>
          <dgm:resizeHandles val="exact"/>
        </dgm:presLayoutVars>
      </dgm:prSet>
      <dgm:spPr/>
      <dgm:t>
        <a:bodyPr/>
        <a:lstStyle/>
        <a:p>
          <a:endParaRPr lang="pl-PL"/>
        </a:p>
      </dgm:t>
    </dgm:pt>
    <dgm:pt modelId="{50F6B2E5-262C-4057-A04B-8A25B7562A22}" type="pres">
      <dgm:prSet presAssocID="{D7A094ED-90A6-4F1B-A7D0-EB57C1B382DC}" presName="linNode" presStyleCnt="0"/>
      <dgm:spPr/>
    </dgm:pt>
    <dgm:pt modelId="{4DE5DBCE-6D20-4ABE-8B4D-152FA00B46B2}" type="pres">
      <dgm:prSet presAssocID="{D7A094ED-90A6-4F1B-A7D0-EB57C1B382DC}" presName="parentText" presStyleLbl="node1" presStyleIdx="0" presStyleCnt="2" custScaleX="63612" custScaleY="72876">
        <dgm:presLayoutVars>
          <dgm:chMax val="1"/>
          <dgm:bulletEnabled val="1"/>
        </dgm:presLayoutVars>
      </dgm:prSet>
      <dgm:spPr/>
      <dgm:t>
        <a:bodyPr/>
        <a:lstStyle/>
        <a:p>
          <a:endParaRPr lang="pl-PL"/>
        </a:p>
      </dgm:t>
    </dgm:pt>
    <dgm:pt modelId="{F6A28970-9BBF-4802-80AE-1B1B8B41C8F4}" type="pres">
      <dgm:prSet presAssocID="{D7A094ED-90A6-4F1B-A7D0-EB57C1B382DC}" presName="descendantText" presStyleLbl="alignAccFollowNode1" presStyleIdx="0" presStyleCnt="2">
        <dgm:presLayoutVars>
          <dgm:bulletEnabled val="1"/>
        </dgm:presLayoutVars>
      </dgm:prSet>
      <dgm:spPr/>
      <dgm:t>
        <a:bodyPr/>
        <a:lstStyle/>
        <a:p>
          <a:endParaRPr lang="pl-PL"/>
        </a:p>
      </dgm:t>
    </dgm:pt>
    <dgm:pt modelId="{C7B2141C-30F6-481F-8D80-B669D267A5BD}" type="pres">
      <dgm:prSet presAssocID="{55BEB954-2375-4C49-8940-335D0B8F9E57}" presName="sp" presStyleCnt="0"/>
      <dgm:spPr/>
    </dgm:pt>
    <dgm:pt modelId="{DBECDF39-E59C-436F-B520-D7359EFE4F03}" type="pres">
      <dgm:prSet presAssocID="{BC8CD75E-529F-4896-9661-8D1B3243BD8F}" presName="linNode" presStyleCnt="0"/>
      <dgm:spPr/>
    </dgm:pt>
    <dgm:pt modelId="{38B45076-4A61-41E4-90F7-1B4B56AAC337}" type="pres">
      <dgm:prSet presAssocID="{BC8CD75E-529F-4896-9661-8D1B3243BD8F}" presName="parentText" presStyleLbl="node1" presStyleIdx="1" presStyleCnt="2" custScaleX="63612" custScaleY="72876">
        <dgm:presLayoutVars>
          <dgm:chMax val="1"/>
          <dgm:bulletEnabled val="1"/>
        </dgm:presLayoutVars>
      </dgm:prSet>
      <dgm:spPr/>
      <dgm:t>
        <a:bodyPr/>
        <a:lstStyle/>
        <a:p>
          <a:endParaRPr lang="pl-PL"/>
        </a:p>
      </dgm:t>
    </dgm:pt>
    <dgm:pt modelId="{16FA17C3-6924-4B80-9039-38E754E3B626}" type="pres">
      <dgm:prSet presAssocID="{BC8CD75E-529F-4896-9661-8D1B3243BD8F}" presName="descendantText" presStyleLbl="alignAccFollowNode1" presStyleIdx="1" presStyleCnt="2">
        <dgm:presLayoutVars>
          <dgm:bulletEnabled val="1"/>
        </dgm:presLayoutVars>
      </dgm:prSet>
      <dgm:spPr/>
      <dgm:t>
        <a:bodyPr/>
        <a:lstStyle/>
        <a:p>
          <a:endParaRPr lang="pl-PL"/>
        </a:p>
      </dgm:t>
    </dgm:pt>
  </dgm:ptLst>
  <dgm:cxnLst>
    <dgm:cxn modelId="{1E265440-2C0F-494D-8963-0B9B64BC852D}" srcId="{F1B4CDF4-09BD-448C-85C5-1D8EFEB84397}" destId="{D7A094ED-90A6-4F1B-A7D0-EB57C1B382DC}" srcOrd="0" destOrd="0" parTransId="{94CE930C-3141-4CCB-BB81-A6B925997942}" sibTransId="{55BEB954-2375-4C49-8940-335D0B8F9E57}"/>
    <dgm:cxn modelId="{8714997C-DA6F-48E3-AE4D-84987EBA0185}" type="presOf" srcId="{D7A094ED-90A6-4F1B-A7D0-EB57C1B382DC}" destId="{4DE5DBCE-6D20-4ABE-8B4D-152FA00B46B2}" srcOrd="0" destOrd="0" presId="urn:microsoft.com/office/officeart/2005/8/layout/vList5"/>
    <dgm:cxn modelId="{AD6B322B-92BD-467A-ABC3-B756B57D3791}" type="presOf" srcId="{FDC9B612-D020-4C58-AE47-5B2CE39531C4}" destId="{F6A28970-9BBF-4802-80AE-1B1B8B41C8F4}" srcOrd="0" destOrd="0" presId="urn:microsoft.com/office/officeart/2005/8/layout/vList5"/>
    <dgm:cxn modelId="{AE6C43C7-C080-4B92-ADA1-82181D304349}" type="presOf" srcId="{BC8CD75E-529F-4896-9661-8D1B3243BD8F}" destId="{38B45076-4A61-41E4-90F7-1B4B56AAC337}" srcOrd="0" destOrd="0" presId="urn:microsoft.com/office/officeart/2005/8/layout/vList5"/>
    <dgm:cxn modelId="{FAB2E2A3-9BD5-45FF-9EEE-9B18E225E94E}" type="presOf" srcId="{00170821-7BFD-46C3-8CAC-E3E5F3FC9D2A}" destId="{16FA17C3-6924-4B80-9039-38E754E3B626}" srcOrd="0" destOrd="0" presId="urn:microsoft.com/office/officeart/2005/8/layout/vList5"/>
    <dgm:cxn modelId="{BED2C067-4E50-4435-AE02-27416B9C1787}" srcId="{F1B4CDF4-09BD-448C-85C5-1D8EFEB84397}" destId="{BC8CD75E-529F-4896-9661-8D1B3243BD8F}" srcOrd="1" destOrd="0" parTransId="{20AB8A17-857D-420E-BE4A-84D10F463B4F}" sibTransId="{AC5BA71B-E40C-4441-B559-92970D14DAB4}"/>
    <dgm:cxn modelId="{112B98F0-7EBF-4D85-BA14-6A9054C1E3A5}" srcId="{BC8CD75E-529F-4896-9661-8D1B3243BD8F}" destId="{00170821-7BFD-46C3-8CAC-E3E5F3FC9D2A}" srcOrd="0" destOrd="0" parTransId="{FEA0D9AD-B5A5-445D-97DF-CBB5117EB4F5}" sibTransId="{2D29E52B-7075-4D96-B82A-CF09AE61FD0A}"/>
    <dgm:cxn modelId="{396222E7-1727-4EA3-AA6C-0E7DC876269A}" srcId="{D7A094ED-90A6-4F1B-A7D0-EB57C1B382DC}" destId="{FDC9B612-D020-4C58-AE47-5B2CE39531C4}" srcOrd="0" destOrd="0" parTransId="{B29EA828-F661-4FC6-AE5E-41AC09262844}" sibTransId="{52971316-4A74-40E6-AE96-842558F61D57}"/>
    <dgm:cxn modelId="{83838C6F-C79F-48F1-B6DF-62F6F851551D}" type="presOf" srcId="{F1B4CDF4-09BD-448C-85C5-1D8EFEB84397}" destId="{E7B18B26-9F0B-47B4-BE76-CAA04EB0EB17}" srcOrd="0" destOrd="0" presId="urn:microsoft.com/office/officeart/2005/8/layout/vList5"/>
    <dgm:cxn modelId="{53951FB0-6519-4594-B570-7662AF6C3F20}" type="presParOf" srcId="{E7B18B26-9F0B-47B4-BE76-CAA04EB0EB17}" destId="{50F6B2E5-262C-4057-A04B-8A25B7562A22}" srcOrd="0" destOrd="0" presId="urn:microsoft.com/office/officeart/2005/8/layout/vList5"/>
    <dgm:cxn modelId="{F6E1532C-E955-4B75-9A5A-2381616B497A}" type="presParOf" srcId="{50F6B2E5-262C-4057-A04B-8A25B7562A22}" destId="{4DE5DBCE-6D20-4ABE-8B4D-152FA00B46B2}" srcOrd="0" destOrd="0" presId="urn:microsoft.com/office/officeart/2005/8/layout/vList5"/>
    <dgm:cxn modelId="{2E9F33DB-6693-4478-AE70-C3D49D1F7A87}" type="presParOf" srcId="{50F6B2E5-262C-4057-A04B-8A25B7562A22}" destId="{F6A28970-9BBF-4802-80AE-1B1B8B41C8F4}" srcOrd="1" destOrd="0" presId="urn:microsoft.com/office/officeart/2005/8/layout/vList5"/>
    <dgm:cxn modelId="{E785B5C8-A9AB-46E7-A304-FF459BB5EC0C}" type="presParOf" srcId="{E7B18B26-9F0B-47B4-BE76-CAA04EB0EB17}" destId="{C7B2141C-30F6-481F-8D80-B669D267A5BD}" srcOrd="1" destOrd="0" presId="urn:microsoft.com/office/officeart/2005/8/layout/vList5"/>
    <dgm:cxn modelId="{06AC86CC-A73D-42DE-BA9A-9415E614E183}" type="presParOf" srcId="{E7B18B26-9F0B-47B4-BE76-CAA04EB0EB17}" destId="{DBECDF39-E59C-436F-B520-D7359EFE4F03}" srcOrd="2" destOrd="0" presId="urn:microsoft.com/office/officeart/2005/8/layout/vList5"/>
    <dgm:cxn modelId="{0F200BCD-7D60-46F2-AD00-E1BCC742D3B2}" type="presParOf" srcId="{DBECDF39-E59C-436F-B520-D7359EFE4F03}" destId="{38B45076-4A61-41E4-90F7-1B4B56AAC337}" srcOrd="0" destOrd="0" presId="urn:microsoft.com/office/officeart/2005/8/layout/vList5"/>
    <dgm:cxn modelId="{196872C9-7B39-4A0B-8CDA-2CD87EB77176}" type="presParOf" srcId="{DBECDF39-E59C-436F-B520-D7359EFE4F03}" destId="{16FA17C3-6924-4B80-9039-38E754E3B626}"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C614C8-8C26-43FA-943F-38FC3E6B29E5}"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pl-PL"/>
        </a:p>
      </dgm:t>
    </dgm:pt>
    <dgm:pt modelId="{21EBF2AB-96C3-41CB-9504-AB708FDBDB28}">
      <dgm:prSet/>
      <dgm:spPr/>
      <dgm:t>
        <a:bodyPr/>
        <a:lstStyle/>
        <a:p>
          <a:pPr rtl="0"/>
          <a:r>
            <a:rPr lang="en-US" smtClean="0"/>
            <a:t>Less likely to find the most important and complex bugs</a:t>
          </a:r>
          <a:endParaRPr lang="pl-PL" dirty="0"/>
        </a:p>
      </dgm:t>
    </dgm:pt>
    <dgm:pt modelId="{AEE7F0E5-30B7-436C-9613-4ECF3543F7BD}" type="parTrans" cxnId="{4F5B35C2-94B8-4D63-B8FF-599255B96BC4}">
      <dgm:prSet/>
      <dgm:spPr/>
      <dgm:t>
        <a:bodyPr/>
        <a:lstStyle/>
        <a:p>
          <a:endParaRPr lang="pl-PL"/>
        </a:p>
      </dgm:t>
    </dgm:pt>
    <dgm:pt modelId="{E7B81B15-EC0C-43E0-9C6D-B1B0B7D881DE}" type="sibTrans" cxnId="{4F5B35C2-94B8-4D63-B8FF-599255B96BC4}">
      <dgm:prSet/>
      <dgm:spPr/>
      <dgm:t>
        <a:bodyPr/>
        <a:lstStyle/>
        <a:p>
          <a:endParaRPr lang="pl-PL"/>
        </a:p>
      </dgm:t>
    </dgm:pt>
    <dgm:pt modelId="{9A1AF777-E397-4E0B-8899-D9CA895E997C}">
      <dgm:prSet/>
      <dgm:spPr/>
      <dgm:t>
        <a:bodyPr/>
        <a:lstStyle/>
        <a:p>
          <a:r>
            <a:rPr lang="pl-PL" dirty="0" smtClean="0"/>
            <a:t>Inattentional blindnes – tester pays attention only to script path </a:t>
          </a:r>
          <a:endParaRPr lang="pl-PL" dirty="0"/>
        </a:p>
      </dgm:t>
    </dgm:pt>
    <dgm:pt modelId="{91945182-8FC0-45C5-8B51-1F8DE5C7E164}" type="parTrans" cxnId="{330FE66B-01FA-4B12-9F8E-9823ED901A45}">
      <dgm:prSet/>
      <dgm:spPr/>
      <dgm:t>
        <a:bodyPr/>
        <a:lstStyle/>
        <a:p>
          <a:endParaRPr lang="pl-PL"/>
        </a:p>
      </dgm:t>
    </dgm:pt>
    <dgm:pt modelId="{7FAF245E-513C-4067-A2F5-E8CB9375D7D7}" type="sibTrans" cxnId="{330FE66B-01FA-4B12-9F8E-9823ED901A45}">
      <dgm:prSet/>
      <dgm:spPr/>
      <dgm:t>
        <a:bodyPr/>
        <a:lstStyle/>
        <a:p>
          <a:endParaRPr lang="pl-PL"/>
        </a:p>
      </dgm:t>
    </dgm:pt>
    <dgm:pt modelId="{27EE3A94-463D-42C5-B1DC-9210AAB75DC8}" type="pres">
      <dgm:prSet presAssocID="{9AC614C8-8C26-43FA-943F-38FC3E6B29E5}" presName="linear" presStyleCnt="0">
        <dgm:presLayoutVars>
          <dgm:animLvl val="lvl"/>
          <dgm:resizeHandles val="exact"/>
        </dgm:presLayoutVars>
      </dgm:prSet>
      <dgm:spPr/>
      <dgm:t>
        <a:bodyPr/>
        <a:lstStyle/>
        <a:p>
          <a:endParaRPr lang="pl-PL"/>
        </a:p>
      </dgm:t>
    </dgm:pt>
    <dgm:pt modelId="{32EE7FC0-0A55-4BCA-8AE3-3093C0A29FD4}" type="pres">
      <dgm:prSet presAssocID="{9A1AF777-E397-4E0B-8899-D9CA895E997C}" presName="parentText" presStyleLbl="node1" presStyleIdx="0" presStyleCnt="2" custLinFactNeighborX="3998">
        <dgm:presLayoutVars>
          <dgm:chMax val="0"/>
          <dgm:bulletEnabled val="1"/>
        </dgm:presLayoutVars>
      </dgm:prSet>
      <dgm:spPr/>
      <dgm:t>
        <a:bodyPr/>
        <a:lstStyle/>
        <a:p>
          <a:endParaRPr lang="pl-PL"/>
        </a:p>
      </dgm:t>
    </dgm:pt>
    <dgm:pt modelId="{C0906904-C011-4287-94F8-CC50D17C2775}" type="pres">
      <dgm:prSet presAssocID="{7FAF245E-513C-4067-A2F5-E8CB9375D7D7}" presName="spacer" presStyleCnt="0"/>
      <dgm:spPr/>
    </dgm:pt>
    <dgm:pt modelId="{A93F5A59-F079-43C6-A0FC-5E9433148CF9}" type="pres">
      <dgm:prSet presAssocID="{21EBF2AB-96C3-41CB-9504-AB708FDBDB28}" presName="parentText" presStyleLbl="node1" presStyleIdx="1" presStyleCnt="2">
        <dgm:presLayoutVars>
          <dgm:chMax val="0"/>
          <dgm:bulletEnabled val="1"/>
        </dgm:presLayoutVars>
      </dgm:prSet>
      <dgm:spPr/>
      <dgm:t>
        <a:bodyPr/>
        <a:lstStyle/>
        <a:p>
          <a:endParaRPr lang="pl-PL"/>
        </a:p>
      </dgm:t>
    </dgm:pt>
  </dgm:ptLst>
  <dgm:cxnLst>
    <dgm:cxn modelId="{1D43EEA7-86AA-4CB0-ABE0-12DAB229A32B}" type="presOf" srcId="{21EBF2AB-96C3-41CB-9504-AB708FDBDB28}" destId="{A93F5A59-F079-43C6-A0FC-5E9433148CF9}" srcOrd="0" destOrd="0" presId="urn:microsoft.com/office/officeart/2005/8/layout/vList2"/>
    <dgm:cxn modelId="{623E638C-53BA-4416-BFA2-07D2C12098D2}" type="presOf" srcId="{9AC614C8-8C26-43FA-943F-38FC3E6B29E5}" destId="{27EE3A94-463D-42C5-B1DC-9210AAB75DC8}" srcOrd="0" destOrd="0" presId="urn:microsoft.com/office/officeart/2005/8/layout/vList2"/>
    <dgm:cxn modelId="{330FE66B-01FA-4B12-9F8E-9823ED901A45}" srcId="{9AC614C8-8C26-43FA-943F-38FC3E6B29E5}" destId="{9A1AF777-E397-4E0B-8899-D9CA895E997C}" srcOrd="0" destOrd="0" parTransId="{91945182-8FC0-45C5-8B51-1F8DE5C7E164}" sibTransId="{7FAF245E-513C-4067-A2F5-E8CB9375D7D7}"/>
    <dgm:cxn modelId="{4F5B35C2-94B8-4D63-B8FF-599255B96BC4}" srcId="{9AC614C8-8C26-43FA-943F-38FC3E6B29E5}" destId="{21EBF2AB-96C3-41CB-9504-AB708FDBDB28}" srcOrd="1" destOrd="0" parTransId="{AEE7F0E5-30B7-436C-9613-4ECF3543F7BD}" sibTransId="{E7B81B15-EC0C-43E0-9C6D-B1B0B7D881DE}"/>
    <dgm:cxn modelId="{D67D905A-C3A9-48DA-9D15-B8F0DECFFA30}" type="presOf" srcId="{9A1AF777-E397-4E0B-8899-D9CA895E997C}" destId="{32EE7FC0-0A55-4BCA-8AE3-3093C0A29FD4}" srcOrd="0" destOrd="0" presId="urn:microsoft.com/office/officeart/2005/8/layout/vList2"/>
    <dgm:cxn modelId="{97190401-5075-44EA-AD3E-F082D3EAE367}" type="presParOf" srcId="{27EE3A94-463D-42C5-B1DC-9210AAB75DC8}" destId="{32EE7FC0-0A55-4BCA-8AE3-3093C0A29FD4}" srcOrd="0" destOrd="0" presId="urn:microsoft.com/office/officeart/2005/8/layout/vList2"/>
    <dgm:cxn modelId="{5799414F-8E2B-4105-86AB-70BE48E59F75}" type="presParOf" srcId="{27EE3A94-463D-42C5-B1DC-9210AAB75DC8}" destId="{C0906904-C011-4287-94F8-CC50D17C2775}" srcOrd="1" destOrd="0" presId="urn:microsoft.com/office/officeart/2005/8/layout/vList2"/>
    <dgm:cxn modelId="{49E6CAAA-DC84-4255-820B-D5F058DE5958}" type="presParOf" srcId="{27EE3A94-463D-42C5-B1DC-9210AAB75DC8}" destId="{A93F5A59-F079-43C6-A0FC-5E9433148CF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C614C8-8C26-43FA-943F-38FC3E6B29E5}" type="doc">
      <dgm:prSet loTypeId="urn:microsoft.com/office/officeart/2008/layout/PictureAccentList" loCatId="list" qsTypeId="urn:microsoft.com/office/officeart/2005/8/quickstyle/simple4" qsCatId="simple" csTypeId="urn:microsoft.com/office/officeart/2005/8/colors/accent1_2" csCatId="accent1" phldr="1"/>
      <dgm:spPr/>
      <dgm:t>
        <a:bodyPr/>
        <a:lstStyle/>
        <a:p>
          <a:endParaRPr lang="pl-PL"/>
        </a:p>
      </dgm:t>
    </dgm:pt>
    <dgm:pt modelId="{9B2286E6-DA85-4190-9A93-383B945D7F49}">
      <dgm:prSet/>
      <dgm:spPr/>
      <dgm:t>
        <a:bodyPr/>
        <a:lstStyle/>
        <a:p>
          <a:r>
            <a:rPr lang="pl-PL" dirty="0" smtClean="0"/>
            <a:t>Checking the same things all the time and missing the same things every time</a:t>
          </a:r>
          <a:endParaRPr lang="pl-PL" dirty="0"/>
        </a:p>
      </dgm:t>
    </dgm:pt>
    <dgm:pt modelId="{076B8620-8202-46EE-B4F3-532AC8E0F875}" type="parTrans" cxnId="{E44DE32D-88DC-4895-A4B0-42B4307B3413}">
      <dgm:prSet/>
      <dgm:spPr/>
      <dgm:t>
        <a:bodyPr/>
        <a:lstStyle/>
        <a:p>
          <a:endParaRPr lang="pl-PL"/>
        </a:p>
      </dgm:t>
    </dgm:pt>
    <dgm:pt modelId="{9E188D52-0548-4469-A69C-957B967FA511}" type="sibTrans" cxnId="{E44DE32D-88DC-4895-A4B0-42B4307B3413}">
      <dgm:prSet/>
      <dgm:spPr/>
      <dgm:t>
        <a:bodyPr/>
        <a:lstStyle/>
        <a:p>
          <a:endParaRPr lang="pl-PL"/>
        </a:p>
      </dgm:t>
    </dgm:pt>
    <dgm:pt modelId="{01175033-C90E-47A7-A8D7-13D2BCFBBE80}" type="pres">
      <dgm:prSet presAssocID="{9AC614C8-8C26-43FA-943F-38FC3E6B29E5}" presName="layout" presStyleCnt="0">
        <dgm:presLayoutVars>
          <dgm:chMax/>
          <dgm:chPref/>
          <dgm:dir/>
          <dgm:animOne val="branch"/>
          <dgm:animLvl val="lvl"/>
          <dgm:resizeHandles/>
        </dgm:presLayoutVars>
      </dgm:prSet>
      <dgm:spPr/>
      <dgm:t>
        <a:bodyPr/>
        <a:lstStyle/>
        <a:p>
          <a:endParaRPr lang="pl-PL"/>
        </a:p>
      </dgm:t>
    </dgm:pt>
    <dgm:pt modelId="{6FB4D275-E413-473F-AFF4-CC2554A3E177}" type="pres">
      <dgm:prSet presAssocID="{9B2286E6-DA85-4190-9A93-383B945D7F49}" presName="root" presStyleCnt="0">
        <dgm:presLayoutVars>
          <dgm:chMax/>
          <dgm:chPref val="4"/>
        </dgm:presLayoutVars>
      </dgm:prSet>
      <dgm:spPr/>
    </dgm:pt>
    <dgm:pt modelId="{DF3B9380-D425-4A04-8FF9-ED07F063DAB7}" type="pres">
      <dgm:prSet presAssocID="{9B2286E6-DA85-4190-9A93-383B945D7F49}" presName="rootComposite" presStyleCnt="0">
        <dgm:presLayoutVars/>
      </dgm:prSet>
      <dgm:spPr/>
    </dgm:pt>
    <dgm:pt modelId="{EDE6E838-F982-44BB-9815-82E09E4FC7BA}" type="pres">
      <dgm:prSet presAssocID="{9B2286E6-DA85-4190-9A93-383B945D7F49}" presName="rootText" presStyleLbl="node0" presStyleIdx="0" presStyleCnt="1" custLinFactY="-45349" custLinFactNeighborX="-123" custLinFactNeighborY="-100000">
        <dgm:presLayoutVars>
          <dgm:chMax/>
          <dgm:chPref val="4"/>
        </dgm:presLayoutVars>
      </dgm:prSet>
      <dgm:spPr/>
      <dgm:t>
        <a:bodyPr/>
        <a:lstStyle/>
        <a:p>
          <a:endParaRPr lang="pl-PL"/>
        </a:p>
      </dgm:t>
    </dgm:pt>
    <dgm:pt modelId="{3BB53A6C-BF25-47A3-B6EF-82A1DD7434EB}" type="pres">
      <dgm:prSet presAssocID="{9B2286E6-DA85-4190-9A93-383B945D7F49}" presName="childShape" presStyleCnt="0">
        <dgm:presLayoutVars>
          <dgm:chMax val="0"/>
          <dgm:chPref val="0"/>
        </dgm:presLayoutVars>
      </dgm:prSet>
      <dgm:spPr/>
    </dgm:pt>
  </dgm:ptLst>
  <dgm:cxnLst>
    <dgm:cxn modelId="{381D68D1-8606-4D07-8677-A328530C6BC0}" type="presOf" srcId="{9B2286E6-DA85-4190-9A93-383B945D7F49}" destId="{EDE6E838-F982-44BB-9815-82E09E4FC7BA}" srcOrd="0" destOrd="0" presId="urn:microsoft.com/office/officeart/2008/layout/PictureAccentList"/>
    <dgm:cxn modelId="{E44DE32D-88DC-4895-A4B0-42B4307B3413}" srcId="{9AC614C8-8C26-43FA-943F-38FC3E6B29E5}" destId="{9B2286E6-DA85-4190-9A93-383B945D7F49}" srcOrd="0" destOrd="0" parTransId="{076B8620-8202-46EE-B4F3-532AC8E0F875}" sibTransId="{9E188D52-0548-4469-A69C-957B967FA511}"/>
    <dgm:cxn modelId="{3E70F8DB-3552-45FA-8DB7-B5975FC0FF5E}" type="presOf" srcId="{9AC614C8-8C26-43FA-943F-38FC3E6B29E5}" destId="{01175033-C90E-47A7-A8D7-13D2BCFBBE80}" srcOrd="0" destOrd="0" presId="urn:microsoft.com/office/officeart/2008/layout/PictureAccentList"/>
    <dgm:cxn modelId="{046A43A5-AC9A-4564-9107-9BA5015A3670}" type="presParOf" srcId="{01175033-C90E-47A7-A8D7-13D2BCFBBE80}" destId="{6FB4D275-E413-473F-AFF4-CC2554A3E177}" srcOrd="0" destOrd="0" presId="urn:microsoft.com/office/officeart/2008/layout/PictureAccentList"/>
    <dgm:cxn modelId="{21B96416-E284-4EB4-B2FE-9C5D10EAA5BB}" type="presParOf" srcId="{6FB4D275-E413-473F-AFF4-CC2554A3E177}" destId="{DF3B9380-D425-4A04-8FF9-ED07F063DAB7}" srcOrd="0" destOrd="0" presId="urn:microsoft.com/office/officeart/2008/layout/PictureAccentList"/>
    <dgm:cxn modelId="{2FE59A1B-1696-44EB-926C-2BC115583DD2}" type="presParOf" srcId="{DF3B9380-D425-4A04-8FF9-ED07F063DAB7}" destId="{EDE6E838-F982-44BB-9815-82E09E4FC7BA}" srcOrd="0" destOrd="0" presId="urn:microsoft.com/office/officeart/2008/layout/PictureAccentList"/>
    <dgm:cxn modelId="{9F57F119-A30C-462D-995A-49749851B51E}" type="presParOf" srcId="{6FB4D275-E413-473F-AFF4-CC2554A3E177}" destId="{3BB53A6C-BF25-47A3-B6EF-82A1DD7434EB}" srcOrd="1" destOrd="0" presId="urn:microsoft.com/office/officeart/2008/layout/Pictu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077549-4DB7-42C3-9A48-BCE346C777D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l-PL"/>
        </a:p>
      </dgm:t>
    </dgm:pt>
    <dgm:pt modelId="{EAA920B2-AB11-473D-9491-94BE810F8E82}">
      <dgm:prSet/>
      <dgm:spPr/>
      <dgm:t>
        <a:bodyPr/>
        <a:lstStyle/>
        <a:p>
          <a:pPr rtl="0"/>
          <a:r>
            <a:rPr lang="pl-PL" dirty="0" smtClean="0"/>
            <a:t>Quality of scripts = quality of requirements</a:t>
          </a:r>
          <a:endParaRPr lang="pl-PL" dirty="0"/>
        </a:p>
      </dgm:t>
    </dgm:pt>
    <dgm:pt modelId="{8A7E688C-8690-4F3E-A19A-E8E62BAE6A50}" type="parTrans" cxnId="{28B4F10E-CEFB-4D6F-83ED-9E38AB398526}">
      <dgm:prSet/>
      <dgm:spPr/>
      <dgm:t>
        <a:bodyPr/>
        <a:lstStyle/>
        <a:p>
          <a:endParaRPr lang="pl-PL"/>
        </a:p>
      </dgm:t>
    </dgm:pt>
    <dgm:pt modelId="{E907FE55-E09E-4396-A9F3-141DD359C785}" type="sibTrans" cxnId="{28B4F10E-CEFB-4D6F-83ED-9E38AB398526}">
      <dgm:prSet/>
      <dgm:spPr/>
      <dgm:t>
        <a:bodyPr/>
        <a:lstStyle/>
        <a:p>
          <a:endParaRPr lang="pl-PL"/>
        </a:p>
      </dgm:t>
    </dgm:pt>
    <dgm:pt modelId="{FC5DB801-3E43-4BA7-A9B3-3961B181016E}">
      <dgm:prSet/>
      <dgm:spPr/>
      <dgm:t>
        <a:bodyPr/>
        <a:lstStyle/>
        <a:p>
          <a:pPr rtl="0"/>
          <a:r>
            <a:rPr lang="pl-PL" dirty="0" smtClean="0"/>
            <a:t>High cost:</a:t>
          </a:r>
          <a:endParaRPr lang="pl-PL" dirty="0"/>
        </a:p>
      </dgm:t>
    </dgm:pt>
    <dgm:pt modelId="{2C467170-B8A7-49A7-8DB1-D38C3F94D3A6}" type="parTrans" cxnId="{B40EB382-6B70-45FF-9135-D1528F7F2907}">
      <dgm:prSet/>
      <dgm:spPr/>
      <dgm:t>
        <a:bodyPr/>
        <a:lstStyle/>
        <a:p>
          <a:endParaRPr lang="pl-PL"/>
        </a:p>
      </dgm:t>
    </dgm:pt>
    <dgm:pt modelId="{A9CAB06D-21B2-4F51-A4B3-B2533F64AF2C}" type="sibTrans" cxnId="{B40EB382-6B70-45FF-9135-D1528F7F2907}">
      <dgm:prSet/>
      <dgm:spPr/>
      <dgm:t>
        <a:bodyPr/>
        <a:lstStyle/>
        <a:p>
          <a:endParaRPr lang="pl-PL"/>
        </a:p>
      </dgm:t>
    </dgm:pt>
    <dgm:pt modelId="{9AC1CA81-8BFC-4275-BCD7-B945748A0DD6}">
      <dgm:prSet/>
      <dgm:spPr/>
      <dgm:t>
        <a:bodyPr/>
        <a:lstStyle/>
        <a:p>
          <a:pPr rtl="0"/>
          <a:r>
            <a:rPr lang="pl-PL" dirty="0" smtClean="0"/>
            <a:t>Software can behave and fail in many ways – analogy to crime investigation</a:t>
          </a:r>
          <a:endParaRPr lang="pl-PL" dirty="0"/>
        </a:p>
      </dgm:t>
    </dgm:pt>
    <dgm:pt modelId="{C563BD41-91B0-44D0-B6A7-ED80E72C00C1}" type="parTrans" cxnId="{0B430825-6249-42C0-9ED7-21BC07DDBA29}">
      <dgm:prSet/>
      <dgm:spPr/>
      <dgm:t>
        <a:bodyPr/>
        <a:lstStyle/>
        <a:p>
          <a:endParaRPr lang="pl-PL"/>
        </a:p>
      </dgm:t>
    </dgm:pt>
    <dgm:pt modelId="{D4981792-1FF2-40B9-8C25-4EFCDA8D46D6}" type="sibTrans" cxnId="{0B430825-6249-42C0-9ED7-21BC07DDBA29}">
      <dgm:prSet/>
      <dgm:spPr/>
      <dgm:t>
        <a:bodyPr/>
        <a:lstStyle/>
        <a:p>
          <a:endParaRPr lang="pl-PL"/>
        </a:p>
      </dgm:t>
    </dgm:pt>
    <dgm:pt modelId="{EF77F1F0-3256-4932-B8DB-D76F26686FD3}">
      <dgm:prSet/>
      <dgm:spPr/>
      <dgm:t>
        <a:bodyPr/>
        <a:lstStyle/>
        <a:p>
          <a:pPr rtl="0"/>
          <a:r>
            <a:rPr lang="pl-PL" dirty="0" smtClean="0"/>
            <a:t>Spending time on running scripts that are not finding new bugs</a:t>
          </a:r>
          <a:endParaRPr lang="pl-PL" dirty="0"/>
        </a:p>
      </dgm:t>
    </dgm:pt>
    <dgm:pt modelId="{3C8C4709-F3C9-4F65-B027-26F14BBC03E2}" type="parTrans" cxnId="{B869A5C4-A8F2-47B8-9183-3D6D39C6BFC2}">
      <dgm:prSet/>
      <dgm:spPr/>
      <dgm:t>
        <a:bodyPr/>
        <a:lstStyle/>
        <a:p>
          <a:endParaRPr lang="pl-PL"/>
        </a:p>
      </dgm:t>
    </dgm:pt>
    <dgm:pt modelId="{4DA8F476-363B-4490-AB39-B194B8576798}" type="sibTrans" cxnId="{B869A5C4-A8F2-47B8-9183-3D6D39C6BFC2}">
      <dgm:prSet/>
      <dgm:spPr/>
      <dgm:t>
        <a:bodyPr/>
        <a:lstStyle/>
        <a:p>
          <a:endParaRPr lang="pl-PL"/>
        </a:p>
      </dgm:t>
    </dgm:pt>
    <dgm:pt modelId="{F2222EFA-9F19-43AD-B159-5CC4562BB362}">
      <dgm:prSet/>
      <dgm:spPr/>
      <dgm:t>
        <a:bodyPr/>
        <a:lstStyle/>
        <a:p>
          <a:pPr rtl="0"/>
          <a:r>
            <a:rPr lang="pl-PL" dirty="0" smtClean="0"/>
            <a:t>Changes in requirements</a:t>
          </a:r>
          <a:endParaRPr lang="pl-PL" dirty="0"/>
        </a:p>
      </dgm:t>
    </dgm:pt>
    <dgm:pt modelId="{098D9772-DDED-4A9F-BB85-EF7115F7ECAA}" type="parTrans" cxnId="{714D6EF7-7AE6-4919-BDFB-0078A6A49CE3}">
      <dgm:prSet/>
      <dgm:spPr/>
      <dgm:t>
        <a:bodyPr/>
        <a:lstStyle/>
        <a:p>
          <a:endParaRPr lang="pl-PL"/>
        </a:p>
      </dgm:t>
    </dgm:pt>
    <dgm:pt modelId="{9A661D43-C164-4171-BEF8-2E21C1F966AE}" type="sibTrans" cxnId="{714D6EF7-7AE6-4919-BDFB-0078A6A49CE3}">
      <dgm:prSet/>
      <dgm:spPr/>
      <dgm:t>
        <a:bodyPr/>
        <a:lstStyle/>
        <a:p>
          <a:endParaRPr lang="pl-PL"/>
        </a:p>
      </dgm:t>
    </dgm:pt>
    <dgm:pt modelId="{D49221A9-F123-49F2-964F-99A267A1AA49}">
      <dgm:prSet/>
      <dgm:spPr/>
      <dgm:t>
        <a:bodyPr/>
        <a:lstStyle/>
        <a:p>
          <a:pPr rtl="0"/>
          <a:r>
            <a:rPr lang="pl-PL" dirty="0" smtClean="0"/>
            <a:t>A lot of effort for planing and documentation (it might not be valuable)</a:t>
          </a:r>
          <a:endParaRPr lang="pl-PL" dirty="0"/>
        </a:p>
      </dgm:t>
    </dgm:pt>
    <dgm:pt modelId="{8596941E-F25C-4BEC-ACAD-5DECF3218FAA}" type="sibTrans" cxnId="{368D384D-C6E0-4967-9572-FA4C9D37C33B}">
      <dgm:prSet/>
      <dgm:spPr/>
      <dgm:t>
        <a:bodyPr/>
        <a:lstStyle/>
        <a:p>
          <a:endParaRPr lang="pl-PL"/>
        </a:p>
      </dgm:t>
    </dgm:pt>
    <dgm:pt modelId="{5A5374F2-720E-4A60-80BE-65D09E709F84}" type="parTrans" cxnId="{368D384D-C6E0-4967-9572-FA4C9D37C33B}">
      <dgm:prSet/>
      <dgm:spPr/>
      <dgm:t>
        <a:bodyPr/>
        <a:lstStyle/>
        <a:p>
          <a:endParaRPr lang="pl-PL"/>
        </a:p>
      </dgm:t>
    </dgm:pt>
    <dgm:pt modelId="{68FD5EA4-3696-4D42-8380-5C6157D5222B}" type="pres">
      <dgm:prSet presAssocID="{63077549-4DB7-42C3-9A48-BCE346C777D9}" presName="diagram" presStyleCnt="0">
        <dgm:presLayoutVars>
          <dgm:dir/>
          <dgm:resizeHandles val="exact"/>
        </dgm:presLayoutVars>
      </dgm:prSet>
      <dgm:spPr/>
      <dgm:t>
        <a:bodyPr/>
        <a:lstStyle/>
        <a:p>
          <a:endParaRPr lang="pl-PL"/>
        </a:p>
      </dgm:t>
    </dgm:pt>
    <dgm:pt modelId="{C0F4C010-9E41-4B2A-8743-5154BC221895}" type="pres">
      <dgm:prSet presAssocID="{EAA920B2-AB11-473D-9491-94BE810F8E82}" presName="node" presStyleLbl="node1" presStyleIdx="0" presStyleCnt="3">
        <dgm:presLayoutVars>
          <dgm:bulletEnabled val="1"/>
        </dgm:presLayoutVars>
      </dgm:prSet>
      <dgm:spPr/>
      <dgm:t>
        <a:bodyPr/>
        <a:lstStyle/>
        <a:p>
          <a:endParaRPr lang="pl-PL"/>
        </a:p>
      </dgm:t>
    </dgm:pt>
    <dgm:pt modelId="{1D5B597D-CCA6-4A0A-993B-159982B356F7}" type="pres">
      <dgm:prSet presAssocID="{E907FE55-E09E-4396-A9F3-141DD359C785}" presName="sibTrans" presStyleCnt="0"/>
      <dgm:spPr/>
    </dgm:pt>
    <dgm:pt modelId="{6DED70D8-FB22-4B45-83F8-89506006349C}" type="pres">
      <dgm:prSet presAssocID="{FC5DB801-3E43-4BA7-A9B3-3961B181016E}" presName="node" presStyleLbl="node1" presStyleIdx="1" presStyleCnt="3">
        <dgm:presLayoutVars>
          <dgm:bulletEnabled val="1"/>
        </dgm:presLayoutVars>
      </dgm:prSet>
      <dgm:spPr/>
      <dgm:t>
        <a:bodyPr/>
        <a:lstStyle/>
        <a:p>
          <a:endParaRPr lang="pl-PL"/>
        </a:p>
      </dgm:t>
    </dgm:pt>
    <dgm:pt modelId="{EDD8D390-4E0C-4DB0-8044-ECCEE8ACBA8C}" type="pres">
      <dgm:prSet presAssocID="{A9CAB06D-21B2-4F51-A4B3-B2533F64AF2C}" presName="sibTrans" presStyleCnt="0"/>
      <dgm:spPr/>
    </dgm:pt>
    <dgm:pt modelId="{13E12C51-918C-4638-AE27-64F96CCB50F4}" type="pres">
      <dgm:prSet presAssocID="{9AC1CA81-8BFC-4275-BCD7-B945748A0DD6}" presName="node" presStyleLbl="node1" presStyleIdx="2" presStyleCnt="3" custLinFactNeighborX="-55026" custLinFactNeighborY="32429">
        <dgm:presLayoutVars>
          <dgm:bulletEnabled val="1"/>
        </dgm:presLayoutVars>
      </dgm:prSet>
      <dgm:spPr/>
      <dgm:t>
        <a:bodyPr/>
        <a:lstStyle/>
        <a:p>
          <a:endParaRPr lang="pl-PL"/>
        </a:p>
      </dgm:t>
    </dgm:pt>
  </dgm:ptLst>
  <dgm:cxnLst>
    <dgm:cxn modelId="{5C746B3B-2E49-4F64-ABB4-0016ABEDFA54}" type="presOf" srcId="{F2222EFA-9F19-43AD-B159-5CC4562BB362}" destId="{6DED70D8-FB22-4B45-83F8-89506006349C}" srcOrd="0" destOrd="3" presId="urn:microsoft.com/office/officeart/2005/8/layout/default"/>
    <dgm:cxn modelId="{5E0E2BA6-4069-438A-9B38-5F8EB980858D}" type="presOf" srcId="{D49221A9-F123-49F2-964F-99A267A1AA49}" destId="{6DED70D8-FB22-4B45-83F8-89506006349C}" srcOrd="0" destOrd="2" presId="urn:microsoft.com/office/officeart/2005/8/layout/default"/>
    <dgm:cxn modelId="{0B430825-6249-42C0-9ED7-21BC07DDBA29}" srcId="{63077549-4DB7-42C3-9A48-BCE346C777D9}" destId="{9AC1CA81-8BFC-4275-BCD7-B945748A0DD6}" srcOrd="2" destOrd="0" parTransId="{C563BD41-91B0-44D0-B6A7-ED80E72C00C1}" sibTransId="{D4981792-1FF2-40B9-8C25-4EFCDA8D46D6}"/>
    <dgm:cxn modelId="{60B746F3-8469-44A5-A7B0-AA8A1A081EC3}" type="presOf" srcId="{FC5DB801-3E43-4BA7-A9B3-3961B181016E}" destId="{6DED70D8-FB22-4B45-83F8-89506006349C}" srcOrd="0" destOrd="0" presId="urn:microsoft.com/office/officeart/2005/8/layout/default"/>
    <dgm:cxn modelId="{BD8E5DDC-2F2F-4042-9921-0CED8A2635A1}" type="presOf" srcId="{63077549-4DB7-42C3-9A48-BCE346C777D9}" destId="{68FD5EA4-3696-4D42-8380-5C6157D5222B}" srcOrd="0" destOrd="0" presId="urn:microsoft.com/office/officeart/2005/8/layout/default"/>
    <dgm:cxn modelId="{67749C63-C80F-43D3-8C77-A088A08B399A}" type="presOf" srcId="{EF77F1F0-3256-4932-B8DB-D76F26686FD3}" destId="{6DED70D8-FB22-4B45-83F8-89506006349C}" srcOrd="0" destOrd="1" presId="urn:microsoft.com/office/officeart/2005/8/layout/default"/>
    <dgm:cxn modelId="{CDDEFFA9-D7B0-408C-8AC0-E438104E0D63}" type="presOf" srcId="{9AC1CA81-8BFC-4275-BCD7-B945748A0DD6}" destId="{13E12C51-918C-4638-AE27-64F96CCB50F4}" srcOrd="0" destOrd="0" presId="urn:microsoft.com/office/officeart/2005/8/layout/default"/>
    <dgm:cxn modelId="{28B4F10E-CEFB-4D6F-83ED-9E38AB398526}" srcId="{63077549-4DB7-42C3-9A48-BCE346C777D9}" destId="{EAA920B2-AB11-473D-9491-94BE810F8E82}" srcOrd="0" destOrd="0" parTransId="{8A7E688C-8690-4F3E-A19A-E8E62BAE6A50}" sibTransId="{E907FE55-E09E-4396-A9F3-141DD359C785}"/>
    <dgm:cxn modelId="{B869A5C4-A8F2-47B8-9183-3D6D39C6BFC2}" srcId="{FC5DB801-3E43-4BA7-A9B3-3961B181016E}" destId="{EF77F1F0-3256-4932-B8DB-D76F26686FD3}" srcOrd="0" destOrd="0" parTransId="{3C8C4709-F3C9-4F65-B027-26F14BBC03E2}" sibTransId="{4DA8F476-363B-4490-AB39-B194B8576798}"/>
    <dgm:cxn modelId="{8D6798C9-4058-4BD9-8CAC-9A1C127C7407}" type="presOf" srcId="{EAA920B2-AB11-473D-9491-94BE810F8E82}" destId="{C0F4C010-9E41-4B2A-8743-5154BC221895}" srcOrd="0" destOrd="0" presId="urn:microsoft.com/office/officeart/2005/8/layout/default"/>
    <dgm:cxn modelId="{368D384D-C6E0-4967-9572-FA4C9D37C33B}" srcId="{FC5DB801-3E43-4BA7-A9B3-3961B181016E}" destId="{D49221A9-F123-49F2-964F-99A267A1AA49}" srcOrd="1" destOrd="0" parTransId="{5A5374F2-720E-4A60-80BE-65D09E709F84}" sibTransId="{8596941E-F25C-4BEC-ACAD-5DECF3218FAA}"/>
    <dgm:cxn modelId="{B40EB382-6B70-45FF-9135-D1528F7F2907}" srcId="{63077549-4DB7-42C3-9A48-BCE346C777D9}" destId="{FC5DB801-3E43-4BA7-A9B3-3961B181016E}" srcOrd="1" destOrd="0" parTransId="{2C467170-B8A7-49A7-8DB1-D38C3F94D3A6}" sibTransId="{A9CAB06D-21B2-4F51-A4B3-B2533F64AF2C}"/>
    <dgm:cxn modelId="{714D6EF7-7AE6-4919-BDFB-0078A6A49CE3}" srcId="{FC5DB801-3E43-4BA7-A9B3-3961B181016E}" destId="{F2222EFA-9F19-43AD-B159-5CC4562BB362}" srcOrd="2" destOrd="0" parTransId="{098D9772-DDED-4A9F-BB85-EF7115F7ECAA}" sibTransId="{9A661D43-C164-4171-BEF8-2E21C1F966AE}"/>
    <dgm:cxn modelId="{4FD3341F-60C9-4763-8515-B31B95186193}" type="presParOf" srcId="{68FD5EA4-3696-4D42-8380-5C6157D5222B}" destId="{C0F4C010-9E41-4B2A-8743-5154BC221895}" srcOrd="0" destOrd="0" presId="urn:microsoft.com/office/officeart/2005/8/layout/default"/>
    <dgm:cxn modelId="{39E316C8-7E4E-4F00-B71A-EAAB01D3F330}" type="presParOf" srcId="{68FD5EA4-3696-4D42-8380-5C6157D5222B}" destId="{1D5B597D-CCA6-4A0A-993B-159982B356F7}" srcOrd="1" destOrd="0" presId="urn:microsoft.com/office/officeart/2005/8/layout/default"/>
    <dgm:cxn modelId="{717C215B-33F1-4344-B497-F6A5ED44EC6B}" type="presParOf" srcId="{68FD5EA4-3696-4D42-8380-5C6157D5222B}" destId="{6DED70D8-FB22-4B45-83F8-89506006349C}" srcOrd="2" destOrd="0" presId="urn:microsoft.com/office/officeart/2005/8/layout/default"/>
    <dgm:cxn modelId="{F8705002-80B9-407C-B440-743A1947E57F}" type="presParOf" srcId="{68FD5EA4-3696-4D42-8380-5C6157D5222B}" destId="{EDD8D390-4E0C-4DB0-8044-ECCEE8ACBA8C}" srcOrd="3" destOrd="0" presId="urn:microsoft.com/office/officeart/2005/8/layout/default"/>
    <dgm:cxn modelId="{2BC109BD-1A68-443E-87A8-9C4737174919}" type="presParOf" srcId="{68FD5EA4-3696-4D42-8380-5C6157D5222B}" destId="{13E12C51-918C-4638-AE27-64F96CCB50F4}"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2DF7B4-0597-4178-B569-DC14B892A8F5}"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pl-PL"/>
        </a:p>
      </dgm:t>
    </dgm:pt>
    <dgm:pt modelId="{803F8716-A06C-4703-836F-2595B68FBD5A}">
      <dgm:prSet/>
      <dgm:spPr/>
      <dgm:t>
        <a:bodyPr/>
        <a:lstStyle/>
        <a:p>
          <a:pPr rtl="0"/>
          <a:r>
            <a:rPr lang="pl-PL" dirty="0" smtClean="0"/>
            <a:t>Cem Kaner</a:t>
          </a:r>
          <a:endParaRPr lang="pl-PL" dirty="0"/>
        </a:p>
      </dgm:t>
    </dgm:pt>
    <dgm:pt modelId="{FC182995-C962-41F3-8221-6E0BB049C1E8}" type="parTrans" cxnId="{BC5C8E91-2CE0-470D-8E42-5CD0F35E8408}">
      <dgm:prSet/>
      <dgm:spPr/>
      <dgm:t>
        <a:bodyPr/>
        <a:lstStyle/>
        <a:p>
          <a:endParaRPr lang="pl-PL"/>
        </a:p>
      </dgm:t>
    </dgm:pt>
    <dgm:pt modelId="{A2623C7E-1F3A-41AA-BC40-31A61328656B}" type="sibTrans" cxnId="{BC5C8E91-2CE0-470D-8E42-5CD0F35E8408}">
      <dgm:prSet/>
      <dgm:spPr/>
      <dgm:t>
        <a:bodyPr/>
        <a:lstStyle/>
        <a:p>
          <a:endParaRPr lang="pl-PL"/>
        </a:p>
      </dgm:t>
    </dgm:pt>
    <dgm:pt modelId="{9E90EAEC-D329-40C9-A33A-47682C4DC92A}">
      <dgm:prSet/>
      <dgm:spPr/>
      <dgm:t>
        <a:bodyPr/>
        <a:lstStyle/>
        <a:p>
          <a:pPr rtl="0"/>
          <a:r>
            <a:rPr lang="en-US" dirty="0" smtClean="0"/>
            <a:t>“A style of software testing that emphasizes the personal freedom and responsibility of the individual tester to continually optimize the quality of his work by treating test-related learning, test design, test execution, and test result interpretation” (</a:t>
          </a:r>
          <a:r>
            <a:rPr lang="en-US" dirty="0" err="1" smtClean="0"/>
            <a:t>Kaner</a:t>
          </a:r>
          <a:r>
            <a:rPr lang="en-US" dirty="0" smtClean="0"/>
            <a:t> C., 1983</a:t>
          </a:r>
          <a:r>
            <a:rPr lang="pl-PL" dirty="0" smtClean="0"/>
            <a:t>)</a:t>
          </a:r>
          <a:endParaRPr lang="pl-PL" dirty="0"/>
        </a:p>
      </dgm:t>
    </dgm:pt>
    <dgm:pt modelId="{411496A4-329E-4A24-AB32-C9D6C887A316}" type="parTrans" cxnId="{EAC259BC-CCB6-43DF-9B3F-3E711AE548BF}">
      <dgm:prSet/>
      <dgm:spPr/>
      <dgm:t>
        <a:bodyPr/>
        <a:lstStyle/>
        <a:p>
          <a:endParaRPr lang="pl-PL"/>
        </a:p>
      </dgm:t>
    </dgm:pt>
    <dgm:pt modelId="{B58EE53C-8CE1-477A-A029-9A76E0839003}" type="sibTrans" cxnId="{EAC259BC-CCB6-43DF-9B3F-3E711AE548BF}">
      <dgm:prSet/>
      <dgm:spPr/>
      <dgm:t>
        <a:bodyPr/>
        <a:lstStyle/>
        <a:p>
          <a:endParaRPr lang="pl-PL"/>
        </a:p>
      </dgm:t>
    </dgm:pt>
    <dgm:pt modelId="{CC1507F6-5417-4947-861D-EE069358B6C4}">
      <dgm:prSet/>
      <dgm:spPr/>
      <dgm:t>
        <a:bodyPr/>
        <a:lstStyle/>
        <a:p>
          <a:pPr rtl="0"/>
          <a:r>
            <a:rPr lang="pl-PL" dirty="0" smtClean="0"/>
            <a:t>„</a:t>
          </a:r>
          <a:r>
            <a:rPr lang="en-US" dirty="0" smtClean="0"/>
            <a:t>The plainest definition of exploratory testing is test design and test execution at the same time</a:t>
          </a:r>
          <a:r>
            <a:rPr lang="pl-PL" dirty="0" smtClean="0"/>
            <a:t>”</a:t>
          </a:r>
        </a:p>
      </dgm:t>
    </dgm:pt>
    <dgm:pt modelId="{B4716666-07B6-4284-964D-296B461F1292}" type="parTrans" cxnId="{307453C3-CEAC-4A85-8611-C97F561B915C}">
      <dgm:prSet/>
      <dgm:spPr/>
      <dgm:t>
        <a:bodyPr/>
        <a:lstStyle/>
        <a:p>
          <a:endParaRPr lang="pl-PL"/>
        </a:p>
      </dgm:t>
    </dgm:pt>
    <dgm:pt modelId="{DAB15736-12B2-4DC3-98F7-5A60E9C772BE}" type="sibTrans" cxnId="{307453C3-CEAC-4A85-8611-C97F561B915C}">
      <dgm:prSet/>
      <dgm:spPr/>
      <dgm:t>
        <a:bodyPr/>
        <a:lstStyle/>
        <a:p>
          <a:endParaRPr lang="pl-PL"/>
        </a:p>
      </dgm:t>
    </dgm:pt>
    <dgm:pt modelId="{71EAA046-F8BA-41E4-8C8E-659A5D18C257}">
      <dgm:prSet/>
      <dgm:spPr/>
      <dgm:t>
        <a:bodyPr/>
        <a:lstStyle/>
        <a:p>
          <a:pPr rtl="0"/>
          <a:r>
            <a:rPr lang="pl-PL" dirty="0" smtClean="0"/>
            <a:t>James Bach</a:t>
          </a:r>
          <a:endParaRPr lang="pl-PL" dirty="0"/>
        </a:p>
      </dgm:t>
    </dgm:pt>
    <dgm:pt modelId="{EC34BB1E-2F08-4056-AAAC-6C4BEF6892CB}" type="parTrans" cxnId="{2525A9C0-7300-4D00-9AC2-5BB4683A1891}">
      <dgm:prSet/>
      <dgm:spPr/>
      <dgm:t>
        <a:bodyPr/>
        <a:lstStyle/>
        <a:p>
          <a:endParaRPr lang="pl-PL"/>
        </a:p>
      </dgm:t>
    </dgm:pt>
    <dgm:pt modelId="{283ABF52-E700-4B42-96EE-7DD17A258817}" type="sibTrans" cxnId="{2525A9C0-7300-4D00-9AC2-5BB4683A1891}">
      <dgm:prSet/>
      <dgm:spPr/>
      <dgm:t>
        <a:bodyPr/>
        <a:lstStyle/>
        <a:p>
          <a:endParaRPr lang="pl-PL"/>
        </a:p>
      </dgm:t>
    </dgm:pt>
    <dgm:pt modelId="{1D2308BE-7060-4F5B-A89A-8E85A4BD400C}">
      <dgm:prSet/>
      <dgm:spPr/>
      <dgm:t>
        <a:bodyPr/>
        <a:lstStyle/>
        <a:p>
          <a:pPr rtl="0"/>
          <a:r>
            <a:rPr lang="en-US" dirty="0" smtClean="0"/>
            <a:t>The plainest definition of exploratory testing is test design and test execution at the same time</a:t>
          </a:r>
          <a:r>
            <a:rPr lang="pl-PL" dirty="0" smtClean="0"/>
            <a:t>”</a:t>
          </a:r>
          <a:endParaRPr lang="pl-PL" dirty="0"/>
        </a:p>
      </dgm:t>
    </dgm:pt>
    <dgm:pt modelId="{2E7FA198-8F74-424E-BB8B-58FE0833BF6F}" type="parTrans" cxnId="{747A5446-EC5F-4684-9946-3CB55653335B}">
      <dgm:prSet/>
      <dgm:spPr/>
      <dgm:t>
        <a:bodyPr/>
        <a:lstStyle/>
        <a:p>
          <a:endParaRPr lang="pl-PL"/>
        </a:p>
      </dgm:t>
    </dgm:pt>
    <dgm:pt modelId="{72CDFA2E-26D5-424D-B9B2-E29953B17B3D}" type="sibTrans" cxnId="{747A5446-EC5F-4684-9946-3CB55653335B}">
      <dgm:prSet/>
      <dgm:spPr/>
      <dgm:t>
        <a:bodyPr/>
        <a:lstStyle/>
        <a:p>
          <a:endParaRPr lang="pl-PL"/>
        </a:p>
      </dgm:t>
    </dgm:pt>
    <dgm:pt modelId="{243C5203-AB72-49F9-A737-F18E964D96AF}" type="pres">
      <dgm:prSet presAssocID="{2D2DF7B4-0597-4178-B569-DC14B892A8F5}" presName="linear" presStyleCnt="0">
        <dgm:presLayoutVars>
          <dgm:dir/>
          <dgm:animLvl val="lvl"/>
          <dgm:resizeHandles val="exact"/>
        </dgm:presLayoutVars>
      </dgm:prSet>
      <dgm:spPr/>
      <dgm:t>
        <a:bodyPr/>
        <a:lstStyle/>
        <a:p>
          <a:endParaRPr lang="pl-PL"/>
        </a:p>
      </dgm:t>
    </dgm:pt>
    <dgm:pt modelId="{F41A3BFD-F63F-4198-8923-E39526EE05F5}" type="pres">
      <dgm:prSet presAssocID="{803F8716-A06C-4703-836F-2595B68FBD5A}" presName="parentLin" presStyleCnt="0"/>
      <dgm:spPr/>
    </dgm:pt>
    <dgm:pt modelId="{C70DC5DA-0E4A-4E60-AF22-BADF722FAD30}" type="pres">
      <dgm:prSet presAssocID="{803F8716-A06C-4703-836F-2595B68FBD5A}" presName="parentLeftMargin" presStyleLbl="node1" presStyleIdx="0" presStyleCnt="2"/>
      <dgm:spPr/>
      <dgm:t>
        <a:bodyPr/>
        <a:lstStyle/>
        <a:p>
          <a:endParaRPr lang="pl-PL"/>
        </a:p>
      </dgm:t>
    </dgm:pt>
    <dgm:pt modelId="{80F52EBC-8D45-41F7-89F0-CFCEF8BF6172}" type="pres">
      <dgm:prSet presAssocID="{803F8716-A06C-4703-836F-2595B68FBD5A}" presName="parentText" presStyleLbl="node1" presStyleIdx="0" presStyleCnt="2">
        <dgm:presLayoutVars>
          <dgm:chMax val="0"/>
          <dgm:bulletEnabled val="1"/>
        </dgm:presLayoutVars>
      </dgm:prSet>
      <dgm:spPr/>
      <dgm:t>
        <a:bodyPr/>
        <a:lstStyle/>
        <a:p>
          <a:endParaRPr lang="pl-PL"/>
        </a:p>
      </dgm:t>
    </dgm:pt>
    <dgm:pt modelId="{CE4AAFA8-EA7E-4193-BE20-D369ED245206}" type="pres">
      <dgm:prSet presAssocID="{803F8716-A06C-4703-836F-2595B68FBD5A}" presName="negativeSpace" presStyleCnt="0"/>
      <dgm:spPr/>
    </dgm:pt>
    <dgm:pt modelId="{73BAC99D-F31B-4698-9EAB-64BB8E892D58}" type="pres">
      <dgm:prSet presAssocID="{803F8716-A06C-4703-836F-2595B68FBD5A}" presName="childText" presStyleLbl="conFgAcc1" presStyleIdx="0" presStyleCnt="2">
        <dgm:presLayoutVars>
          <dgm:bulletEnabled val="1"/>
        </dgm:presLayoutVars>
      </dgm:prSet>
      <dgm:spPr/>
      <dgm:t>
        <a:bodyPr/>
        <a:lstStyle/>
        <a:p>
          <a:endParaRPr lang="pl-PL"/>
        </a:p>
      </dgm:t>
    </dgm:pt>
    <dgm:pt modelId="{85C0CAD0-2353-4E24-A252-6F997C9CE078}" type="pres">
      <dgm:prSet presAssocID="{A2623C7E-1F3A-41AA-BC40-31A61328656B}" presName="spaceBetweenRectangles" presStyleCnt="0"/>
      <dgm:spPr/>
    </dgm:pt>
    <dgm:pt modelId="{8565DF25-F186-4C8E-836C-0A200BA83845}" type="pres">
      <dgm:prSet presAssocID="{71EAA046-F8BA-41E4-8C8E-659A5D18C257}" presName="parentLin" presStyleCnt="0"/>
      <dgm:spPr/>
    </dgm:pt>
    <dgm:pt modelId="{CBD758C9-EE38-43FA-8CBC-0EB57BCA910F}" type="pres">
      <dgm:prSet presAssocID="{71EAA046-F8BA-41E4-8C8E-659A5D18C257}" presName="parentLeftMargin" presStyleLbl="node1" presStyleIdx="0" presStyleCnt="2"/>
      <dgm:spPr/>
      <dgm:t>
        <a:bodyPr/>
        <a:lstStyle/>
        <a:p>
          <a:endParaRPr lang="pl-PL"/>
        </a:p>
      </dgm:t>
    </dgm:pt>
    <dgm:pt modelId="{85332DC5-1850-45E9-911F-EED0C5B8BB47}" type="pres">
      <dgm:prSet presAssocID="{71EAA046-F8BA-41E4-8C8E-659A5D18C257}" presName="parentText" presStyleLbl="node1" presStyleIdx="1" presStyleCnt="2">
        <dgm:presLayoutVars>
          <dgm:chMax val="0"/>
          <dgm:bulletEnabled val="1"/>
        </dgm:presLayoutVars>
      </dgm:prSet>
      <dgm:spPr/>
      <dgm:t>
        <a:bodyPr/>
        <a:lstStyle/>
        <a:p>
          <a:endParaRPr lang="pl-PL"/>
        </a:p>
      </dgm:t>
    </dgm:pt>
    <dgm:pt modelId="{03198C6A-F8BC-4731-B451-B9C530B703C4}" type="pres">
      <dgm:prSet presAssocID="{71EAA046-F8BA-41E4-8C8E-659A5D18C257}" presName="negativeSpace" presStyleCnt="0"/>
      <dgm:spPr/>
    </dgm:pt>
    <dgm:pt modelId="{A422E7A7-BACC-4D98-A93E-29E977820FEC}" type="pres">
      <dgm:prSet presAssocID="{71EAA046-F8BA-41E4-8C8E-659A5D18C257}" presName="childText" presStyleLbl="conFgAcc1" presStyleIdx="1" presStyleCnt="2">
        <dgm:presLayoutVars>
          <dgm:bulletEnabled val="1"/>
        </dgm:presLayoutVars>
      </dgm:prSet>
      <dgm:spPr/>
      <dgm:t>
        <a:bodyPr/>
        <a:lstStyle/>
        <a:p>
          <a:endParaRPr lang="pl-PL"/>
        </a:p>
      </dgm:t>
    </dgm:pt>
  </dgm:ptLst>
  <dgm:cxnLst>
    <dgm:cxn modelId="{CB480EF9-0385-47C8-8236-2549D4031B68}" type="presOf" srcId="{71EAA046-F8BA-41E4-8C8E-659A5D18C257}" destId="{85332DC5-1850-45E9-911F-EED0C5B8BB47}" srcOrd="1" destOrd="0" presId="urn:microsoft.com/office/officeart/2005/8/layout/list1"/>
    <dgm:cxn modelId="{2525A9C0-7300-4D00-9AC2-5BB4683A1891}" srcId="{2D2DF7B4-0597-4178-B569-DC14B892A8F5}" destId="{71EAA046-F8BA-41E4-8C8E-659A5D18C257}" srcOrd="1" destOrd="0" parTransId="{EC34BB1E-2F08-4056-AAAC-6C4BEF6892CB}" sibTransId="{283ABF52-E700-4B42-96EE-7DD17A258817}"/>
    <dgm:cxn modelId="{BF80A0BB-D297-4D86-A9B1-8C5CA5245476}" type="presOf" srcId="{803F8716-A06C-4703-836F-2595B68FBD5A}" destId="{80F52EBC-8D45-41F7-89F0-CFCEF8BF6172}" srcOrd="1" destOrd="0" presId="urn:microsoft.com/office/officeart/2005/8/layout/list1"/>
    <dgm:cxn modelId="{BC5C8E91-2CE0-470D-8E42-5CD0F35E8408}" srcId="{2D2DF7B4-0597-4178-B569-DC14B892A8F5}" destId="{803F8716-A06C-4703-836F-2595B68FBD5A}" srcOrd="0" destOrd="0" parTransId="{FC182995-C962-41F3-8221-6E0BB049C1E8}" sibTransId="{A2623C7E-1F3A-41AA-BC40-31A61328656B}"/>
    <dgm:cxn modelId="{7B48419E-F68A-4EDF-BE56-46A181DC53B0}" type="presOf" srcId="{803F8716-A06C-4703-836F-2595B68FBD5A}" destId="{C70DC5DA-0E4A-4E60-AF22-BADF722FAD30}" srcOrd="0" destOrd="0" presId="urn:microsoft.com/office/officeart/2005/8/layout/list1"/>
    <dgm:cxn modelId="{747A5446-EC5F-4684-9946-3CB55653335B}" srcId="{71EAA046-F8BA-41E4-8C8E-659A5D18C257}" destId="{1D2308BE-7060-4F5B-A89A-8E85A4BD400C}" srcOrd="0" destOrd="0" parTransId="{2E7FA198-8F74-424E-BB8B-58FE0833BF6F}" sibTransId="{72CDFA2E-26D5-424D-B9B2-E29953B17B3D}"/>
    <dgm:cxn modelId="{307453C3-CEAC-4A85-8611-C97F561B915C}" srcId="{803F8716-A06C-4703-836F-2595B68FBD5A}" destId="{CC1507F6-5417-4947-861D-EE069358B6C4}" srcOrd="1" destOrd="0" parTransId="{B4716666-07B6-4284-964D-296B461F1292}" sibTransId="{DAB15736-12B2-4DC3-98F7-5A60E9C772BE}"/>
    <dgm:cxn modelId="{FAA72231-DADB-49DE-8E20-9F5EF745F5B6}" type="presOf" srcId="{2D2DF7B4-0597-4178-B569-DC14B892A8F5}" destId="{243C5203-AB72-49F9-A737-F18E964D96AF}" srcOrd="0" destOrd="0" presId="urn:microsoft.com/office/officeart/2005/8/layout/list1"/>
    <dgm:cxn modelId="{C398C9DA-B1A5-46D5-A80E-6971665E4CB4}" type="presOf" srcId="{1D2308BE-7060-4F5B-A89A-8E85A4BD400C}" destId="{A422E7A7-BACC-4D98-A93E-29E977820FEC}" srcOrd="0" destOrd="0" presId="urn:microsoft.com/office/officeart/2005/8/layout/list1"/>
    <dgm:cxn modelId="{9AF7196C-9B6B-48B7-A7AA-FE935DCB63BB}" type="presOf" srcId="{71EAA046-F8BA-41E4-8C8E-659A5D18C257}" destId="{CBD758C9-EE38-43FA-8CBC-0EB57BCA910F}" srcOrd="0" destOrd="0" presId="urn:microsoft.com/office/officeart/2005/8/layout/list1"/>
    <dgm:cxn modelId="{EAC259BC-CCB6-43DF-9B3F-3E711AE548BF}" srcId="{803F8716-A06C-4703-836F-2595B68FBD5A}" destId="{9E90EAEC-D329-40C9-A33A-47682C4DC92A}" srcOrd="0" destOrd="0" parTransId="{411496A4-329E-4A24-AB32-C9D6C887A316}" sibTransId="{B58EE53C-8CE1-477A-A029-9A76E0839003}"/>
    <dgm:cxn modelId="{84B5F654-30EF-4110-BF61-D64F21F3E083}" type="presOf" srcId="{CC1507F6-5417-4947-861D-EE069358B6C4}" destId="{73BAC99D-F31B-4698-9EAB-64BB8E892D58}" srcOrd="0" destOrd="1" presId="urn:microsoft.com/office/officeart/2005/8/layout/list1"/>
    <dgm:cxn modelId="{CC55E4C7-5564-4359-A975-47384252F652}" type="presOf" srcId="{9E90EAEC-D329-40C9-A33A-47682C4DC92A}" destId="{73BAC99D-F31B-4698-9EAB-64BB8E892D58}" srcOrd="0" destOrd="0" presId="urn:microsoft.com/office/officeart/2005/8/layout/list1"/>
    <dgm:cxn modelId="{F80F3BD4-0944-48A8-9895-26828AA6C7D9}" type="presParOf" srcId="{243C5203-AB72-49F9-A737-F18E964D96AF}" destId="{F41A3BFD-F63F-4198-8923-E39526EE05F5}" srcOrd="0" destOrd="0" presId="urn:microsoft.com/office/officeart/2005/8/layout/list1"/>
    <dgm:cxn modelId="{CBAF9657-C8EF-4FCD-8E30-2CBD31E5163F}" type="presParOf" srcId="{F41A3BFD-F63F-4198-8923-E39526EE05F5}" destId="{C70DC5DA-0E4A-4E60-AF22-BADF722FAD30}" srcOrd="0" destOrd="0" presId="urn:microsoft.com/office/officeart/2005/8/layout/list1"/>
    <dgm:cxn modelId="{F97BD508-681F-490E-B14D-782891B12AB5}" type="presParOf" srcId="{F41A3BFD-F63F-4198-8923-E39526EE05F5}" destId="{80F52EBC-8D45-41F7-89F0-CFCEF8BF6172}" srcOrd="1" destOrd="0" presId="urn:microsoft.com/office/officeart/2005/8/layout/list1"/>
    <dgm:cxn modelId="{E630A78F-3EF4-47A1-A422-27A37DCA3727}" type="presParOf" srcId="{243C5203-AB72-49F9-A737-F18E964D96AF}" destId="{CE4AAFA8-EA7E-4193-BE20-D369ED245206}" srcOrd="1" destOrd="0" presId="urn:microsoft.com/office/officeart/2005/8/layout/list1"/>
    <dgm:cxn modelId="{2E3910AE-60EF-4E58-9AD6-57883B68F32D}" type="presParOf" srcId="{243C5203-AB72-49F9-A737-F18E964D96AF}" destId="{73BAC99D-F31B-4698-9EAB-64BB8E892D58}" srcOrd="2" destOrd="0" presId="urn:microsoft.com/office/officeart/2005/8/layout/list1"/>
    <dgm:cxn modelId="{4A07035D-31FD-4958-A66F-6214F4921DD8}" type="presParOf" srcId="{243C5203-AB72-49F9-A737-F18E964D96AF}" destId="{85C0CAD0-2353-4E24-A252-6F997C9CE078}" srcOrd="3" destOrd="0" presId="urn:microsoft.com/office/officeart/2005/8/layout/list1"/>
    <dgm:cxn modelId="{91BF738B-1867-4460-BC9B-3876EE39B917}" type="presParOf" srcId="{243C5203-AB72-49F9-A737-F18E964D96AF}" destId="{8565DF25-F186-4C8E-836C-0A200BA83845}" srcOrd="4" destOrd="0" presId="urn:microsoft.com/office/officeart/2005/8/layout/list1"/>
    <dgm:cxn modelId="{CB3A7AAA-EA64-4C00-840D-284348E1E7E1}" type="presParOf" srcId="{8565DF25-F186-4C8E-836C-0A200BA83845}" destId="{CBD758C9-EE38-43FA-8CBC-0EB57BCA910F}" srcOrd="0" destOrd="0" presId="urn:microsoft.com/office/officeart/2005/8/layout/list1"/>
    <dgm:cxn modelId="{A5258190-9E08-4AA4-93A6-CC57F1E5D367}" type="presParOf" srcId="{8565DF25-F186-4C8E-836C-0A200BA83845}" destId="{85332DC5-1850-45E9-911F-EED0C5B8BB47}" srcOrd="1" destOrd="0" presId="urn:microsoft.com/office/officeart/2005/8/layout/list1"/>
    <dgm:cxn modelId="{113131B4-BF8C-4584-B4AA-35DDD2753A0B}" type="presParOf" srcId="{243C5203-AB72-49F9-A737-F18E964D96AF}" destId="{03198C6A-F8BC-4731-B451-B9C530B703C4}" srcOrd="5" destOrd="0" presId="urn:microsoft.com/office/officeart/2005/8/layout/list1"/>
    <dgm:cxn modelId="{1773AD28-7C5B-46E0-B407-27B76561B4A8}" type="presParOf" srcId="{243C5203-AB72-49F9-A737-F18E964D96AF}" destId="{A422E7A7-BACC-4D98-A93E-29E977820FE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D032F6-7E8A-416E-91F8-04A4216DA1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501A9600-B63F-4D80-9C7E-56F2450CD124}">
      <dgm:prSet/>
      <dgm:spPr/>
      <dgm:t>
        <a:bodyPr/>
        <a:lstStyle/>
        <a:p>
          <a:pPr rtl="0"/>
          <a:r>
            <a:rPr lang="en-US" smtClean="0"/>
            <a:t>More bugs found</a:t>
          </a:r>
          <a:endParaRPr lang="pl-PL"/>
        </a:p>
      </dgm:t>
    </dgm:pt>
    <dgm:pt modelId="{97D5AEE8-B239-45BB-B8D2-83F85C937616}" type="parTrans" cxnId="{F1AE44DD-3365-4CD8-B93A-60EF29E87E6E}">
      <dgm:prSet/>
      <dgm:spPr/>
      <dgm:t>
        <a:bodyPr/>
        <a:lstStyle/>
        <a:p>
          <a:endParaRPr lang="pl-PL"/>
        </a:p>
      </dgm:t>
    </dgm:pt>
    <dgm:pt modelId="{43B8C341-A3B5-43DB-96BB-BE1ACBB0A3F0}" type="sibTrans" cxnId="{F1AE44DD-3365-4CD8-B93A-60EF29E87E6E}">
      <dgm:prSet/>
      <dgm:spPr/>
      <dgm:t>
        <a:bodyPr/>
        <a:lstStyle/>
        <a:p>
          <a:endParaRPr lang="pl-PL"/>
        </a:p>
      </dgm:t>
    </dgm:pt>
    <dgm:pt modelId="{C3590776-ADF0-4F77-8957-0BBBBC221005}">
      <dgm:prSet/>
      <dgm:spPr/>
      <dgm:t>
        <a:bodyPr/>
        <a:lstStyle/>
        <a:p>
          <a:pPr rtl="0"/>
          <a:r>
            <a:rPr lang="en-US" smtClean="0"/>
            <a:t>Bugs are found earlier</a:t>
          </a:r>
          <a:endParaRPr lang="pl-PL"/>
        </a:p>
      </dgm:t>
    </dgm:pt>
    <dgm:pt modelId="{710B7E5D-AAD4-4B96-B78A-1014A28A2DA5}" type="parTrans" cxnId="{301123ED-D822-42A5-882C-DE2DE07D5A43}">
      <dgm:prSet/>
      <dgm:spPr/>
      <dgm:t>
        <a:bodyPr/>
        <a:lstStyle/>
        <a:p>
          <a:endParaRPr lang="pl-PL"/>
        </a:p>
      </dgm:t>
    </dgm:pt>
    <dgm:pt modelId="{D42F4F44-C826-4030-B8E4-534771E29B60}" type="sibTrans" cxnId="{301123ED-D822-42A5-882C-DE2DE07D5A43}">
      <dgm:prSet/>
      <dgm:spPr/>
      <dgm:t>
        <a:bodyPr/>
        <a:lstStyle/>
        <a:p>
          <a:endParaRPr lang="pl-PL"/>
        </a:p>
      </dgm:t>
    </dgm:pt>
    <dgm:pt modelId="{44A873CC-37F3-45AA-9D04-7950F32E71CE}">
      <dgm:prSet/>
      <dgm:spPr/>
      <dgm:t>
        <a:bodyPr/>
        <a:lstStyle/>
        <a:p>
          <a:pPr rtl="0"/>
          <a:r>
            <a:rPr lang="en-US" smtClean="0"/>
            <a:t>More time spent testing, testing can start earlier</a:t>
          </a:r>
          <a:endParaRPr lang="pl-PL"/>
        </a:p>
      </dgm:t>
    </dgm:pt>
    <dgm:pt modelId="{24E8ED1A-318F-434D-BEB5-F91D9C4DAFC8}" type="parTrans" cxnId="{DBA3DBE6-A72E-4DE7-AE81-4C55DCA20B95}">
      <dgm:prSet/>
      <dgm:spPr/>
      <dgm:t>
        <a:bodyPr/>
        <a:lstStyle/>
        <a:p>
          <a:endParaRPr lang="pl-PL"/>
        </a:p>
      </dgm:t>
    </dgm:pt>
    <dgm:pt modelId="{7B8D39C7-633B-45D9-B0A9-B3BF94A15AD4}" type="sibTrans" cxnId="{DBA3DBE6-A72E-4DE7-AE81-4C55DCA20B95}">
      <dgm:prSet/>
      <dgm:spPr/>
      <dgm:t>
        <a:bodyPr/>
        <a:lstStyle/>
        <a:p>
          <a:endParaRPr lang="pl-PL"/>
        </a:p>
      </dgm:t>
    </dgm:pt>
    <dgm:pt modelId="{EBAA1402-D3E9-42F2-BD5D-0BBA0D5B4AB5}">
      <dgm:prSet/>
      <dgm:spPr/>
      <dgm:t>
        <a:bodyPr/>
        <a:lstStyle/>
        <a:p>
          <a:pPr rtl="0"/>
          <a:r>
            <a:rPr lang="en-US" smtClean="0"/>
            <a:t>Utilizes tester capabilities and promotes motivation in the testing team</a:t>
          </a:r>
          <a:endParaRPr lang="pl-PL"/>
        </a:p>
      </dgm:t>
    </dgm:pt>
    <dgm:pt modelId="{5151AEDA-08A9-4634-9C28-F7899414ED68}" type="parTrans" cxnId="{15022E52-1F72-4EE2-B1B0-BEA428F64E84}">
      <dgm:prSet/>
      <dgm:spPr/>
      <dgm:t>
        <a:bodyPr/>
        <a:lstStyle/>
        <a:p>
          <a:endParaRPr lang="pl-PL"/>
        </a:p>
      </dgm:t>
    </dgm:pt>
    <dgm:pt modelId="{F0F9BBF4-5929-4A93-A8AF-90B2DE76AECC}" type="sibTrans" cxnId="{15022E52-1F72-4EE2-B1B0-BEA428F64E84}">
      <dgm:prSet/>
      <dgm:spPr/>
      <dgm:t>
        <a:bodyPr/>
        <a:lstStyle/>
        <a:p>
          <a:endParaRPr lang="pl-PL"/>
        </a:p>
      </dgm:t>
    </dgm:pt>
    <dgm:pt modelId="{A6A3A88B-A42D-4702-9781-0C82ABFE6777}">
      <dgm:prSet/>
      <dgm:spPr/>
      <dgm:t>
        <a:bodyPr/>
        <a:lstStyle/>
        <a:p>
          <a:pPr rtl="0"/>
          <a:r>
            <a:rPr lang="en-US" smtClean="0"/>
            <a:t>Less preparation is needed, important bugs are found quickly, and the approach tends to be more intellectually stimulating to execute than scripted tests.</a:t>
          </a:r>
          <a:endParaRPr lang="pl-PL"/>
        </a:p>
      </dgm:t>
    </dgm:pt>
    <dgm:pt modelId="{DAA8D814-75CE-4F5B-88AB-943515BD4FE1}" type="parTrans" cxnId="{80C2FA79-1C6C-4458-87DF-9DC82C395983}">
      <dgm:prSet/>
      <dgm:spPr/>
      <dgm:t>
        <a:bodyPr/>
        <a:lstStyle/>
        <a:p>
          <a:endParaRPr lang="pl-PL"/>
        </a:p>
      </dgm:t>
    </dgm:pt>
    <dgm:pt modelId="{357268FB-ACF6-40BD-A96B-6CF83447BEDD}" type="sibTrans" cxnId="{80C2FA79-1C6C-4458-87DF-9DC82C395983}">
      <dgm:prSet/>
      <dgm:spPr/>
      <dgm:t>
        <a:bodyPr/>
        <a:lstStyle/>
        <a:p>
          <a:endParaRPr lang="pl-PL"/>
        </a:p>
      </dgm:t>
    </dgm:pt>
    <dgm:pt modelId="{B950BF05-0E68-4E10-9D67-31F837DD7C1D}">
      <dgm:prSet/>
      <dgm:spPr/>
      <dgm:t>
        <a:bodyPr/>
        <a:lstStyle/>
        <a:p>
          <a:pPr rtl="0"/>
          <a:r>
            <a:rPr lang="pl-PL" smtClean="0"/>
            <a:t>Tect cases can be also used but rather to asist tester then fully driving the test activity</a:t>
          </a:r>
          <a:endParaRPr lang="pl-PL"/>
        </a:p>
      </dgm:t>
    </dgm:pt>
    <dgm:pt modelId="{88D89495-6F4F-452D-B396-C217CE394590}" type="parTrans" cxnId="{43E0D2F6-50BF-4DD8-A009-E1667C7E39D8}">
      <dgm:prSet/>
      <dgm:spPr/>
      <dgm:t>
        <a:bodyPr/>
        <a:lstStyle/>
        <a:p>
          <a:endParaRPr lang="pl-PL"/>
        </a:p>
      </dgm:t>
    </dgm:pt>
    <dgm:pt modelId="{6E802B66-D5EB-40DB-A8AB-B30EE7FAB11D}" type="sibTrans" cxnId="{43E0D2F6-50BF-4DD8-A009-E1667C7E39D8}">
      <dgm:prSet/>
      <dgm:spPr/>
      <dgm:t>
        <a:bodyPr/>
        <a:lstStyle/>
        <a:p>
          <a:endParaRPr lang="pl-PL"/>
        </a:p>
      </dgm:t>
    </dgm:pt>
    <dgm:pt modelId="{B16CFE40-17EA-4371-AABA-4860D3239EA4}" type="pres">
      <dgm:prSet presAssocID="{BFD032F6-7E8A-416E-91F8-04A4216DA112}" presName="linear" presStyleCnt="0">
        <dgm:presLayoutVars>
          <dgm:animLvl val="lvl"/>
          <dgm:resizeHandles val="exact"/>
        </dgm:presLayoutVars>
      </dgm:prSet>
      <dgm:spPr/>
      <dgm:t>
        <a:bodyPr/>
        <a:lstStyle/>
        <a:p>
          <a:endParaRPr lang="pl-PL"/>
        </a:p>
      </dgm:t>
    </dgm:pt>
    <dgm:pt modelId="{3929BCC6-31D9-4C7D-A899-C873254CEE91}" type="pres">
      <dgm:prSet presAssocID="{501A9600-B63F-4D80-9C7E-56F2450CD124}" presName="parentText" presStyleLbl="node1" presStyleIdx="0" presStyleCnt="6">
        <dgm:presLayoutVars>
          <dgm:chMax val="0"/>
          <dgm:bulletEnabled val="1"/>
        </dgm:presLayoutVars>
      </dgm:prSet>
      <dgm:spPr/>
      <dgm:t>
        <a:bodyPr/>
        <a:lstStyle/>
        <a:p>
          <a:endParaRPr lang="pl-PL"/>
        </a:p>
      </dgm:t>
    </dgm:pt>
    <dgm:pt modelId="{635AD48F-41D3-4096-8944-D5F68D9D7350}" type="pres">
      <dgm:prSet presAssocID="{43B8C341-A3B5-43DB-96BB-BE1ACBB0A3F0}" presName="spacer" presStyleCnt="0"/>
      <dgm:spPr/>
    </dgm:pt>
    <dgm:pt modelId="{F7A09BED-FA07-403B-AF78-2635BC5B5FA2}" type="pres">
      <dgm:prSet presAssocID="{C3590776-ADF0-4F77-8957-0BBBBC221005}" presName="parentText" presStyleLbl="node1" presStyleIdx="1" presStyleCnt="6">
        <dgm:presLayoutVars>
          <dgm:chMax val="0"/>
          <dgm:bulletEnabled val="1"/>
        </dgm:presLayoutVars>
      </dgm:prSet>
      <dgm:spPr/>
      <dgm:t>
        <a:bodyPr/>
        <a:lstStyle/>
        <a:p>
          <a:endParaRPr lang="pl-PL"/>
        </a:p>
      </dgm:t>
    </dgm:pt>
    <dgm:pt modelId="{409BD23A-0035-45B7-BEC5-9C6D56DAFAB3}" type="pres">
      <dgm:prSet presAssocID="{D42F4F44-C826-4030-B8E4-534771E29B60}" presName="spacer" presStyleCnt="0"/>
      <dgm:spPr/>
    </dgm:pt>
    <dgm:pt modelId="{76DCDE00-DAA2-4617-BF38-7CE2669588DF}" type="pres">
      <dgm:prSet presAssocID="{44A873CC-37F3-45AA-9D04-7950F32E71CE}" presName="parentText" presStyleLbl="node1" presStyleIdx="2" presStyleCnt="6">
        <dgm:presLayoutVars>
          <dgm:chMax val="0"/>
          <dgm:bulletEnabled val="1"/>
        </dgm:presLayoutVars>
      </dgm:prSet>
      <dgm:spPr/>
      <dgm:t>
        <a:bodyPr/>
        <a:lstStyle/>
        <a:p>
          <a:endParaRPr lang="pl-PL"/>
        </a:p>
      </dgm:t>
    </dgm:pt>
    <dgm:pt modelId="{CEAF443F-2B93-4767-AE2E-8050296342F1}" type="pres">
      <dgm:prSet presAssocID="{7B8D39C7-633B-45D9-B0A9-B3BF94A15AD4}" presName="spacer" presStyleCnt="0"/>
      <dgm:spPr/>
    </dgm:pt>
    <dgm:pt modelId="{94C9BC94-31C1-4965-8A31-B83A66247908}" type="pres">
      <dgm:prSet presAssocID="{EBAA1402-D3E9-42F2-BD5D-0BBA0D5B4AB5}" presName="parentText" presStyleLbl="node1" presStyleIdx="3" presStyleCnt="6">
        <dgm:presLayoutVars>
          <dgm:chMax val="0"/>
          <dgm:bulletEnabled val="1"/>
        </dgm:presLayoutVars>
      </dgm:prSet>
      <dgm:spPr/>
      <dgm:t>
        <a:bodyPr/>
        <a:lstStyle/>
        <a:p>
          <a:endParaRPr lang="pl-PL"/>
        </a:p>
      </dgm:t>
    </dgm:pt>
    <dgm:pt modelId="{F561DAE0-B02E-4EED-BBE2-0AFDF5E3C917}" type="pres">
      <dgm:prSet presAssocID="{F0F9BBF4-5929-4A93-A8AF-90B2DE76AECC}" presName="spacer" presStyleCnt="0"/>
      <dgm:spPr/>
    </dgm:pt>
    <dgm:pt modelId="{12C45CBA-3EA5-456D-99CE-AE7B974EB1AA}" type="pres">
      <dgm:prSet presAssocID="{A6A3A88B-A42D-4702-9781-0C82ABFE6777}" presName="parentText" presStyleLbl="node1" presStyleIdx="4" presStyleCnt="6">
        <dgm:presLayoutVars>
          <dgm:chMax val="0"/>
          <dgm:bulletEnabled val="1"/>
        </dgm:presLayoutVars>
      </dgm:prSet>
      <dgm:spPr/>
      <dgm:t>
        <a:bodyPr/>
        <a:lstStyle/>
        <a:p>
          <a:endParaRPr lang="pl-PL"/>
        </a:p>
      </dgm:t>
    </dgm:pt>
    <dgm:pt modelId="{AF7BBAF0-EB09-45F7-96C4-22BA9543F630}" type="pres">
      <dgm:prSet presAssocID="{357268FB-ACF6-40BD-A96B-6CF83447BEDD}" presName="spacer" presStyleCnt="0"/>
      <dgm:spPr/>
    </dgm:pt>
    <dgm:pt modelId="{1E372746-8702-420C-BCC6-0562104FBC34}" type="pres">
      <dgm:prSet presAssocID="{B950BF05-0E68-4E10-9D67-31F837DD7C1D}" presName="parentText" presStyleLbl="node1" presStyleIdx="5" presStyleCnt="6">
        <dgm:presLayoutVars>
          <dgm:chMax val="0"/>
          <dgm:bulletEnabled val="1"/>
        </dgm:presLayoutVars>
      </dgm:prSet>
      <dgm:spPr/>
      <dgm:t>
        <a:bodyPr/>
        <a:lstStyle/>
        <a:p>
          <a:endParaRPr lang="pl-PL"/>
        </a:p>
      </dgm:t>
    </dgm:pt>
  </dgm:ptLst>
  <dgm:cxnLst>
    <dgm:cxn modelId="{E880535C-A1AF-47EB-9564-5262C42C21BF}" type="presOf" srcId="{B950BF05-0E68-4E10-9D67-31F837DD7C1D}" destId="{1E372746-8702-420C-BCC6-0562104FBC34}" srcOrd="0" destOrd="0" presId="urn:microsoft.com/office/officeart/2005/8/layout/vList2"/>
    <dgm:cxn modelId="{57C03A46-2C16-487E-8BA5-42971B02634F}" type="presOf" srcId="{C3590776-ADF0-4F77-8957-0BBBBC221005}" destId="{F7A09BED-FA07-403B-AF78-2635BC5B5FA2}" srcOrd="0" destOrd="0" presId="urn:microsoft.com/office/officeart/2005/8/layout/vList2"/>
    <dgm:cxn modelId="{301123ED-D822-42A5-882C-DE2DE07D5A43}" srcId="{BFD032F6-7E8A-416E-91F8-04A4216DA112}" destId="{C3590776-ADF0-4F77-8957-0BBBBC221005}" srcOrd="1" destOrd="0" parTransId="{710B7E5D-AAD4-4B96-B78A-1014A28A2DA5}" sibTransId="{D42F4F44-C826-4030-B8E4-534771E29B60}"/>
    <dgm:cxn modelId="{32189AF2-8177-45A1-84C1-046401452A3A}" type="presOf" srcId="{501A9600-B63F-4D80-9C7E-56F2450CD124}" destId="{3929BCC6-31D9-4C7D-A899-C873254CEE91}" srcOrd="0" destOrd="0" presId="urn:microsoft.com/office/officeart/2005/8/layout/vList2"/>
    <dgm:cxn modelId="{D038861F-128F-4C4F-8B28-E0E07029A3CA}" type="presOf" srcId="{A6A3A88B-A42D-4702-9781-0C82ABFE6777}" destId="{12C45CBA-3EA5-456D-99CE-AE7B974EB1AA}" srcOrd="0" destOrd="0" presId="urn:microsoft.com/office/officeart/2005/8/layout/vList2"/>
    <dgm:cxn modelId="{F1AE44DD-3365-4CD8-B93A-60EF29E87E6E}" srcId="{BFD032F6-7E8A-416E-91F8-04A4216DA112}" destId="{501A9600-B63F-4D80-9C7E-56F2450CD124}" srcOrd="0" destOrd="0" parTransId="{97D5AEE8-B239-45BB-B8D2-83F85C937616}" sibTransId="{43B8C341-A3B5-43DB-96BB-BE1ACBB0A3F0}"/>
    <dgm:cxn modelId="{5F4DECFD-3A4C-4B89-BDD8-C89343806B1B}" type="presOf" srcId="{44A873CC-37F3-45AA-9D04-7950F32E71CE}" destId="{76DCDE00-DAA2-4617-BF38-7CE2669588DF}" srcOrd="0" destOrd="0" presId="urn:microsoft.com/office/officeart/2005/8/layout/vList2"/>
    <dgm:cxn modelId="{80C2FA79-1C6C-4458-87DF-9DC82C395983}" srcId="{BFD032F6-7E8A-416E-91F8-04A4216DA112}" destId="{A6A3A88B-A42D-4702-9781-0C82ABFE6777}" srcOrd="4" destOrd="0" parTransId="{DAA8D814-75CE-4F5B-88AB-943515BD4FE1}" sibTransId="{357268FB-ACF6-40BD-A96B-6CF83447BEDD}"/>
    <dgm:cxn modelId="{43E0D2F6-50BF-4DD8-A009-E1667C7E39D8}" srcId="{BFD032F6-7E8A-416E-91F8-04A4216DA112}" destId="{B950BF05-0E68-4E10-9D67-31F837DD7C1D}" srcOrd="5" destOrd="0" parTransId="{88D89495-6F4F-452D-B396-C217CE394590}" sibTransId="{6E802B66-D5EB-40DB-A8AB-B30EE7FAB11D}"/>
    <dgm:cxn modelId="{BEF61A90-9486-4D07-823B-D490F4DF569B}" type="presOf" srcId="{EBAA1402-D3E9-42F2-BD5D-0BBA0D5B4AB5}" destId="{94C9BC94-31C1-4965-8A31-B83A66247908}" srcOrd="0" destOrd="0" presId="urn:microsoft.com/office/officeart/2005/8/layout/vList2"/>
    <dgm:cxn modelId="{15022E52-1F72-4EE2-B1B0-BEA428F64E84}" srcId="{BFD032F6-7E8A-416E-91F8-04A4216DA112}" destId="{EBAA1402-D3E9-42F2-BD5D-0BBA0D5B4AB5}" srcOrd="3" destOrd="0" parTransId="{5151AEDA-08A9-4634-9C28-F7899414ED68}" sibTransId="{F0F9BBF4-5929-4A93-A8AF-90B2DE76AECC}"/>
    <dgm:cxn modelId="{DBA3DBE6-A72E-4DE7-AE81-4C55DCA20B95}" srcId="{BFD032F6-7E8A-416E-91F8-04A4216DA112}" destId="{44A873CC-37F3-45AA-9D04-7950F32E71CE}" srcOrd="2" destOrd="0" parTransId="{24E8ED1A-318F-434D-BEB5-F91D9C4DAFC8}" sibTransId="{7B8D39C7-633B-45D9-B0A9-B3BF94A15AD4}"/>
    <dgm:cxn modelId="{E0963C9E-FB1F-4013-B185-6788E7850CE9}" type="presOf" srcId="{BFD032F6-7E8A-416E-91F8-04A4216DA112}" destId="{B16CFE40-17EA-4371-AABA-4860D3239EA4}" srcOrd="0" destOrd="0" presId="urn:microsoft.com/office/officeart/2005/8/layout/vList2"/>
    <dgm:cxn modelId="{3A13173C-A6DF-429C-A915-ABEED404BC20}" type="presParOf" srcId="{B16CFE40-17EA-4371-AABA-4860D3239EA4}" destId="{3929BCC6-31D9-4C7D-A899-C873254CEE91}" srcOrd="0" destOrd="0" presId="urn:microsoft.com/office/officeart/2005/8/layout/vList2"/>
    <dgm:cxn modelId="{081539C9-493D-4991-AB5F-C14CD1F5D28B}" type="presParOf" srcId="{B16CFE40-17EA-4371-AABA-4860D3239EA4}" destId="{635AD48F-41D3-4096-8944-D5F68D9D7350}" srcOrd="1" destOrd="0" presId="urn:microsoft.com/office/officeart/2005/8/layout/vList2"/>
    <dgm:cxn modelId="{B513B80F-94A5-4D7D-BB1A-7B484F715569}" type="presParOf" srcId="{B16CFE40-17EA-4371-AABA-4860D3239EA4}" destId="{F7A09BED-FA07-403B-AF78-2635BC5B5FA2}" srcOrd="2" destOrd="0" presId="urn:microsoft.com/office/officeart/2005/8/layout/vList2"/>
    <dgm:cxn modelId="{5B920AB3-4737-45A7-AF32-AD6FC7E76F5B}" type="presParOf" srcId="{B16CFE40-17EA-4371-AABA-4860D3239EA4}" destId="{409BD23A-0035-45B7-BEC5-9C6D56DAFAB3}" srcOrd="3" destOrd="0" presId="urn:microsoft.com/office/officeart/2005/8/layout/vList2"/>
    <dgm:cxn modelId="{E067ADC8-A382-4AA8-9C32-8A4D9D82606E}" type="presParOf" srcId="{B16CFE40-17EA-4371-AABA-4860D3239EA4}" destId="{76DCDE00-DAA2-4617-BF38-7CE2669588DF}" srcOrd="4" destOrd="0" presId="urn:microsoft.com/office/officeart/2005/8/layout/vList2"/>
    <dgm:cxn modelId="{C72DB17C-309F-49D6-A996-F0A50CBE1402}" type="presParOf" srcId="{B16CFE40-17EA-4371-AABA-4860D3239EA4}" destId="{CEAF443F-2B93-4767-AE2E-8050296342F1}" srcOrd="5" destOrd="0" presId="urn:microsoft.com/office/officeart/2005/8/layout/vList2"/>
    <dgm:cxn modelId="{A99C8B35-745C-443F-90CF-E33206739A04}" type="presParOf" srcId="{B16CFE40-17EA-4371-AABA-4860D3239EA4}" destId="{94C9BC94-31C1-4965-8A31-B83A66247908}" srcOrd="6" destOrd="0" presId="urn:microsoft.com/office/officeart/2005/8/layout/vList2"/>
    <dgm:cxn modelId="{D7588CB6-9455-445F-8298-BC49B8C32386}" type="presParOf" srcId="{B16CFE40-17EA-4371-AABA-4860D3239EA4}" destId="{F561DAE0-B02E-4EED-BBE2-0AFDF5E3C917}" srcOrd="7" destOrd="0" presId="urn:microsoft.com/office/officeart/2005/8/layout/vList2"/>
    <dgm:cxn modelId="{8738DB34-F19F-4345-92B9-7BC0D4A34DED}" type="presParOf" srcId="{B16CFE40-17EA-4371-AABA-4860D3239EA4}" destId="{12C45CBA-3EA5-456D-99CE-AE7B974EB1AA}" srcOrd="8" destOrd="0" presId="urn:microsoft.com/office/officeart/2005/8/layout/vList2"/>
    <dgm:cxn modelId="{4FA043D0-3AEA-4BD4-B64F-65F85814C072}" type="presParOf" srcId="{B16CFE40-17EA-4371-AABA-4860D3239EA4}" destId="{AF7BBAF0-EB09-45F7-96C4-22BA9543F630}" srcOrd="9" destOrd="0" presId="urn:microsoft.com/office/officeart/2005/8/layout/vList2"/>
    <dgm:cxn modelId="{8B3C4270-DAE3-402A-853B-CB7FFB792477}" type="presParOf" srcId="{B16CFE40-17EA-4371-AABA-4860D3239EA4}" destId="{1E372746-8702-420C-BCC6-0562104FBC3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F380307-B31E-4E09-8987-E8D23546764D}" type="doc">
      <dgm:prSet loTypeId="urn:microsoft.com/office/officeart/2005/8/layout/hList6" loCatId="list" qsTypeId="urn:microsoft.com/office/officeart/2005/8/quickstyle/simple1" qsCatId="simple" csTypeId="urn:microsoft.com/office/officeart/2005/8/colors/accent1_2" csCatId="accent1"/>
      <dgm:spPr/>
      <dgm:t>
        <a:bodyPr/>
        <a:lstStyle/>
        <a:p>
          <a:endParaRPr lang="pl-PL"/>
        </a:p>
      </dgm:t>
    </dgm:pt>
    <dgm:pt modelId="{8DBB3B92-1024-4E3F-8A54-89F275A10D62}">
      <dgm:prSet/>
      <dgm:spPr/>
      <dgm:t>
        <a:bodyPr/>
        <a:lstStyle/>
        <a:p>
          <a:pPr rtl="0"/>
          <a:r>
            <a:rPr lang="en-US" dirty="0" smtClean="0"/>
            <a:t>Tests invented and performed on-the-fly can’t be reviewed in advance and therefore prevent errors in code and test cases. It can be difficult to show exactly which tests have been run.</a:t>
          </a:r>
          <a:endParaRPr lang="pl-PL" dirty="0"/>
        </a:p>
      </dgm:t>
    </dgm:pt>
    <dgm:pt modelId="{ED86BDF6-B2AC-4F51-AD9C-FA4E95F9C5A2}" type="parTrans" cxnId="{995191C7-7FDE-42F2-B8F8-473A801392D0}">
      <dgm:prSet/>
      <dgm:spPr/>
      <dgm:t>
        <a:bodyPr/>
        <a:lstStyle/>
        <a:p>
          <a:endParaRPr lang="pl-PL"/>
        </a:p>
      </dgm:t>
    </dgm:pt>
    <dgm:pt modelId="{09EDE014-6AC0-46F1-9CA4-29312C974A0C}" type="sibTrans" cxnId="{995191C7-7FDE-42F2-B8F8-473A801392D0}">
      <dgm:prSet/>
      <dgm:spPr/>
      <dgm:t>
        <a:bodyPr/>
        <a:lstStyle/>
        <a:p>
          <a:endParaRPr lang="pl-PL"/>
        </a:p>
      </dgm:t>
    </dgm:pt>
    <dgm:pt modelId="{420C9A2D-85D0-425B-9CFD-5B0DB87AB0E0}">
      <dgm:prSet/>
      <dgm:spPr/>
      <dgm:t>
        <a:bodyPr/>
        <a:lstStyle/>
        <a:p>
          <a:pPr rtl="0"/>
          <a:r>
            <a:rPr lang="pl-PL" dirty="0" smtClean="0"/>
            <a:t>It’s not so easy to repeat tests or reproduce bugs </a:t>
          </a:r>
          <a:endParaRPr lang="pl-PL" dirty="0"/>
        </a:p>
      </dgm:t>
    </dgm:pt>
    <dgm:pt modelId="{F49BB209-C763-4787-80D5-F974AB1AEF82}" type="parTrans" cxnId="{052A4DCD-BBEE-4074-B3BC-82DADAAAEC3D}">
      <dgm:prSet/>
      <dgm:spPr/>
      <dgm:t>
        <a:bodyPr/>
        <a:lstStyle/>
        <a:p>
          <a:endParaRPr lang="pl-PL"/>
        </a:p>
      </dgm:t>
    </dgm:pt>
    <dgm:pt modelId="{FDB903D7-3D64-4410-B20F-2D006CCC8A7C}" type="sibTrans" cxnId="{052A4DCD-BBEE-4074-B3BC-82DADAAAEC3D}">
      <dgm:prSet/>
      <dgm:spPr/>
      <dgm:t>
        <a:bodyPr/>
        <a:lstStyle/>
        <a:p>
          <a:endParaRPr lang="pl-PL"/>
        </a:p>
      </dgm:t>
    </dgm:pt>
    <dgm:pt modelId="{A4417935-946A-4724-B2ED-98B0047F2F8F}">
      <dgm:prSet/>
      <dgm:spPr/>
      <dgm:t>
        <a:bodyPr/>
        <a:lstStyle/>
        <a:p>
          <a:pPr rtl="0"/>
          <a:r>
            <a:rPr lang="en-US" dirty="0" smtClean="0"/>
            <a:t>Minimizing work with documentation and frequent changes in the test (in most cases follow a hunch rather than a fixed plan) lead to a situation where we lose the transparency of what we do.</a:t>
          </a:r>
          <a:endParaRPr lang="pl-PL" dirty="0"/>
        </a:p>
      </dgm:t>
    </dgm:pt>
    <dgm:pt modelId="{A3A733C8-C52E-41F0-A612-C0FF568E305A}" type="parTrans" cxnId="{480879B8-D40C-48D0-8AF8-781F113675ED}">
      <dgm:prSet/>
      <dgm:spPr/>
      <dgm:t>
        <a:bodyPr/>
        <a:lstStyle/>
        <a:p>
          <a:endParaRPr lang="pl-PL"/>
        </a:p>
      </dgm:t>
    </dgm:pt>
    <dgm:pt modelId="{99C5C124-295B-4DEC-BCA6-EAB0F51C67A8}" type="sibTrans" cxnId="{480879B8-D40C-48D0-8AF8-781F113675ED}">
      <dgm:prSet/>
      <dgm:spPr/>
      <dgm:t>
        <a:bodyPr/>
        <a:lstStyle/>
        <a:p>
          <a:endParaRPr lang="pl-PL"/>
        </a:p>
      </dgm:t>
    </dgm:pt>
    <dgm:pt modelId="{5F9ECC50-3291-4B85-BC7A-E54A6D15A3F9}" type="pres">
      <dgm:prSet presAssocID="{3F380307-B31E-4E09-8987-E8D23546764D}" presName="Name0" presStyleCnt="0">
        <dgm:presLayoutVars>
          <dgm:dir/>
          <dgm:resizeHandles val="exact"/>
        </dgm:presLayoutVars>
      </dgm:prSet>
      <dgm:spPr/>
      <dgm:t>
        <a:bodyPr/>
        <a:lstStyle/>
        <a:p>
          <a:endParaRPr lang="pl-PL"/>
        </a:p>
      </dgm:t>
    </dgm:pt>
    <dgm:pt modelId="{A38FE080-6125-49AD-A60D-B01A92536536}" type="pres">
      <dgm:prSet presAssocID="{8DBB3B92-1024-4E3F-8A54-89F275A10D62}" presName="node" presStyleLbl="node1" presStyleIdx="0" presStyleCnt="3">
        <dgm:presLayoutVars>
          <dgm:bulletEnabled val="1"/>
        </dgm:presLayoutVars>
      </dgm:prSet>
      <dgm:spPr/>
      <dgm:t>
        <a:bodyPr/>
        <a:lstStyle/>
        <a:p>
          <a:endParaRPr lang="pl-PL"/>
        </a:p>
      </dgm:t>
    </dgm:pt>
    <dgm:pt modelId="{9914FD60-1650-4FB8-84BA-AAC69F17E59A}" type="pres">
      <dgm:prSet presAssocID="{09EDE014-6AC0-46F1-9CA4-29312C974A0C}" presName="sibTrans" presStyleCnt="0"/>
      <dgm:spPr/>
    </dgm:pt>
    <dgm:pt modelId="{E7D00DE1-73B8-4E76-8427-D66A6CF9380D}" type="pres">
      <dgm:prSet presAssocID="{420C9A2D-85D0-425B-9CFD-5B0DB87AB0E0}" presName="node" presStyleLbl="node1" presStyleIdx="1" presStyleCnt="3">
        <dgm:presLayoutVars>
          <dgm:bulletEnabled val="1"/>
        </dgm:presLayoutVars>
      </dgm:prSet>
      <dgm:spPr/>
      <dgm:t>
        <a:bodyPr/>
        <a:lstStyle/>
        <a:p>
          <a:endParaRPr lang="pl-PL"/>
        </a:p>
      </dgm:t>
    </dgm:pt>
    <dgm:pt modelId="{5459E426-8E26-409C-B26C-453D0CAD9B8F}" type="pres">
      <dgm:prSet presAssocID="{FDB903D7-3D64-4410-B20F-2D006CCC8A7C}" presName="sibTrans" presStyleCnt="0"/>
      <dgm:spPr/>
    </dgm:pt>
    <dgm:pt modelId="{9A750101-EF3A-4F02-916A-47B05CACCCB0}" type="pres">
      <dgm:prSet presAssocID="{A4417935-946A-4724-B2ED-98B0047F2F8F}" presName="node" presStyleLbl="node1" presStyleIdx="2" presStyleCnt="3">
        <dgm:presLayoutVars>
          <dgm:bulletEnabled val="1"/>
        </dgm:presLayoutVars>
      </dgm:prSet>
      <dgm:spPr/>
      <dgm:t>
        <a:bodyPr/>
        <a:lstStyle/>
        <a:p>
          <a:endParaRPr lang="pl-PL"/>
        </a:p>
      </dgm:t>
    </dgm:pt>
  </dgm:ptLst>
  <dgm:cxnLst>
    <dgm:cxn modelId="{480879B8-D40C-48D0-8AF8-781F113675ED}" srcId="{3F380307-B31E-4E09-8987-E8D23546764D}" destId="{A4417935-946A-4724-B2ED-98B0047F2F8F}" srcOrd="2" destOrd="0" parTransId="{A3A733C8-C52E-41F0-A612-C0FF568E305A}" sibTransId="{99C5C124-295B-4DEC-BCA6-EAB0F51C67A8}"/>
    <dgm:cxn modelId="{9B152904-9EA6-4037-BC39-3D8E4AFE2467}" type="presOf" srcId="{A4417935-946A-4724-B2ED-98B0047F2F8F}" destId="{9A750101-EF3A-4F02-916A-47B05CACCCB0}" srcOrd="0" destOrd="0" presId="urn:microsoft.com/office/officeart/2005/8/layout/hList6"/>
    <dgm:cxn modelId="{995191C7-7FDE-42F2-B8F8-473A801392D0}" srcId="{3F380307-B31E-4E09-8987-E8D23546764D}" destId="{8DBB3B92-1024-4E3F-8A54-89F275A10D62}" srcOrd="0" destOrd="0" parTransId="{ED86BDF6-B2AC-4F51-AD9C-FA4E95F9C5A2}" sibTransId="{09EDE014-6AC0-46F1-9CA4-29312C974A0C}"/>
    <dgm:cxn modelId="{0B21B95A-1C62-4814-B5A2-8C8F2CDC6FA8}" type="presOf" srcId="{420C9A2D-85D0-425B-9CFD-5B0DB87AB0E0}" destId="{E7D00DE1-73B8-4E76-8427-D66A6CF9380D}" srcOrd="0" destOrd="0" presId="urn:microsoft.com/office/officeart/2005/8/layout/hList6"/>
    <dgm:cxn modelId="{052A4DCD-BBEE-4074-B3BC-82DADAAAEC3D}" srcId="{3F380307-B31E-4E09-8987-E8D23546764D}" destId="{420C9A2D-85D0-425B-9CFD-5B0DB87AB0E0}" srcOrd="1" destOrd="0" parTransId="{F49BB209-C763-4787-80D5-F974AB1AEF82}" sibTransId="{FDB903D7-3D64-4410-B20F-2D006CCC8A7C}"/>
    <dgm:cxn modelId="{B3F105ED-9803-4ACB-AFAE-C5056BB0E739}" type="presOf" srcId="{3F380307-B31E-4E09-8987-E8D23546764D}" destId="{5F9ECC50-3291-4B85-BC7A-E54A6D15A3F9}" srcOrd="0" destOrd="0" presId="urn:microsoft.com/office/officeart/2005/8/layout/hList6"/>
    <dgm:cxn modelId="{2C11602A-D3A8-4122-9B85-A560C4B9858E}" type="presOf" srcId="{8DBB3B92-1024-4E3F-8A54-89F275A10D62}" destId="{A38FE080-6125-49AD-A60D-B01A92536536}" srcOrd="0" destOrd="0" presId="urn:microsoft.com/office/officeart/2005/8/layout/hList6"/>
    <dgm:cxn modelId="{99954E0B-4F5F-491A-B1AA-E46D85B8851C}" type="presParOf" srcId="{5F9ECC50-3291-4B85-BC7A-E54A6D15A3F9}" destId="{A38FE080-6125-49AD-A60D-B01A92536536}" srcOrd="0" destOrd="0" presId="urn:microsoft.com/office/officeart/2005/8/layout/hList6"/>
    <dgm:cxn modelId="{5D848D10-DCF0-45AF-8FF9-A21DFDEE568E}" type="presParOf" srcId="{5F9ECC50-3291-4B85-BC7A-E54A6D15A3F9}" destId="{9914FD60-1650-4FB8-84BA-AAC69F17E59A}" srcOrd="1" destOrd="0" presId="urn:microsoft.com/office/officeart/2005/8/layout/hList6"/>
    <dgm:cxn modelId="{C8D7837E-03E2-45D7-A2F2-4E5DB41FEFFF}" type="presParOf" srcId="{5F9ECC50-3291-4B85-BC7A-E54A6D15A3F9}" destId="{E7D00DE1-73B8-4E76-8427-D66A6CF9380D}" srcOrd="2" destOrd="0" presId="urn:microsoft.com/office/officeart/2005/8/layout/hList6"/>
    <dgm:cxn modelId="{536F738A-4FAF-4E43-9FA3-AE4D80E485BB}" type="presParOf" srcId="{5F9ECC50-3291-4B85-BC7A-E54A6D15A3F9}" destId="{5459E426-8E26-409C-B26C-453D0CAD9B8F}" srcOrd="3" destOrd="0" presId="urn:microsoft.com/office/officeart/2005/8/layout/hList6"/>
    <dgm:cxn modelId="{94829109-77AF-4B92-906D-D32C545D7E98}" type="presParOf" srcId="{5F9ECC50-3291-4B85-BC7A-E54A6D15A3F9}" destId="{9A750101-EF3A-4F02-916A-47B05CACCCB0}"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E8C4F7-7959-4D40-9211-55041C0C1E55}"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pl-PL"/>
        </a:p>
      </dgm:t>
    </dgm:pt>
    <dgm:pt modelId="{6E54FB4F-B48C-434A-AD84-8DB5D5950335}">
      <dgm:prSet phldrT="[Text]"/>
      <dgm:spPr/>
      <dgm:t>
        <a:bodyPr/>
        <a:lstStyle/>
        <a:p>
          <a:r>
            <a:rPr lang="pl-PL" dirty="0" smtClean="0"/>
            <a:t>Session Based Test Management</a:t>
          </a:r>
          <a:endParaRPr lang="pl-PL" dirty="0"/>
        </a:p>
      </dgm:t>
    </dgm:pt>
    <dgm:pt modelId="{DB78F9A7-CE97-43A2-9820-D52C7EDE19FD}" type="parTrans" cxnId="{BC94BFB6-E0E4-4164-AFFF-35EE1EC3B31E}">
      <dgm:prSet/>
      <dgm:spPr/>
      <dgm:t>
        <a:bodyPr/>
        <a:lstStyle/>
        <a:p>
          <a:endParaRPr lang="pl-PL"/>
        </a:p>
      </dgm:t>
    </dgm:pt>
    <dgm:pt modelId="{23499829-8CBC-478E-A371-615DEC3BD7D9}" type="sibTrans" cxnId="{BC94BFB6-E0E4-4164-AFFF-35EE1EC3B31E}">
      <dgm:prSet/>
      <dgm:spPr/>
      <dgm:t>
        <a:bodyPr/>
        <a:lstStyle/>
        <a:p>
          <a:endParaRPr lang="pl-PL"/>
        </a:p>
      </dgm:t>
    </dgm:pt>
    <dgm:pt modelId="{BB9D6E29-01D2-406D-AD23-FCE11998189C}">
      <dgm:prSet phldrT="[Text]"/>
      <dgm:spPr/>
      <dgm:t>
        <a:bodyPr/>
        <a:lstStyle/>
        <a:p>
          <a:r>
            <a:rPr lang="en-US" dirty="0" smtClean="0"/>
            <a:t>What if a customer requires test reports?</a:t>
          </a:r>
          <a:endParaRPr lang="pl-PL" dirty="0"/>
        </a:p>
      </dgm:t>
    </dgm:pt>
    <dgm:pt modelId="{86843BD5-F9F2-4048-81C3-06E63C777244}" type="parTrans" cxnId="{ACB036AA-50BE-4BE1-A12A-617CA2A68819}">
      <dgm:prSet/>
      <dgm:spPr/>
      <dgm:t>
        <a:bodyPr/>
        <a:lstStyle/>
        <a:p>
          <a:endParaRPr lang="pl-PL"/>
        </a:p>
      </dgm:t>
    </dgm:pt>
    <dgm:pt modelId="{BB6464F8-D4F5-4763-BDF0-CC2D348C9499}" type="sibTrans" cxnId="{ACB036AA-50BE-4BE1-A12A-617CA2A68819}">
      <dgm:prSet/>
      <dgm:spPr/>
      <dgm:t>
        <a:bodyPr/>
        <a:lstStyle/>
        <a:p>
          <a:endParaRPr lang="pl-PL"/>
        </a:p>
      </dgm:t>
    </dgm:pt>
    <dgm:pt modelId="{EAA16F15-4E1D-4E51-A319-1F0EE4FB0075}">
      <dgm:prSet phldrT="[Text]"/>
      <dgm:spPr/>
      <dgm:t>
        <a:bodyPr/>
        <a:lstStyle/>
        <a:p>
          <a:r>
            <a:rPr lang="en-US" dirty="0" smtClean="0"/>
            <a:t>How to define exploratory tests cover</a:t>
          </a:r>
          <a:r>
            <a:rPr lang="pl-PL" dirty="0" smtClean="0"/>
            <a:t>age</a:t>
          </a:r>
          <a:r>
            <a:rPr lang="en-US" dirty="0" smtClean="0"/>
            <a:t>?</a:t>
          </a:r>
          <a:endParaRPr lang="pl-PL" dirty="0"/>
        </a:p>
      </dgm:t>
    </dgm:pt>
    <dgm:pt modelId="{9F986E64-798E-4DB4-93A3-8282A6249E28}" type="parTrans" cxnId="{16F08B87-F642-4959-A2C4-042A440FFA7D}">
      <dgm:prSet/>
      <dgm:spPr/>
      <dgm:t>
        <a:bodyPr/>
        <a:lstStyle/>
        <a:p>
          <a:endParaRPr lang="pl-PL"/>
        </a:p>
      </dgm:t>
    </dgm:pt>
    <dgm:pt modelId="{0B0E701D-45FA-4687-8D4C-BE24EA518EBA}" type="sibTrans" cxnId="{16F08B87-F642-4959-A2C4-042A440FFA7D}">
      <dgm:prSet/>
      <dgm:spPr/>
      <dgm:t>
        <a:bodyPr/>
        <a:lstStyle/>
        <a:p>
          <a:endParaRPr lang="pl-PL"/>
        </a:p>
      </dgm:t>
    </dgm:pt>
    <dgm:pt modelId="{31F73B79-8FDA-4EFD-A556-862D17B5B267}">
      <dgm:prSet phldrT="[Text]"/>
      <dgm:spPr/>
      <dgm:t>
        <a:bodyPr/>
        <a:lstStyle/>
        <a:p>
          <a:r>
            <a:rPr lang="en-US" dirty="0" smtClean="0"/>
            <a:t>How to monitor the progress of the tests?</a:t>
          </a:r>
          <a:endParaRPr lang="pl-PL" dirty="0"/>
        </a:p>
      </dgm:t>
    </dgm:pt>
    <dgm:pt modelId="{7050893A-D058-4721-86E4-AC12EE096A91}" type="parTrans" cxnId="{371C9992-1DD2-424F-BE90-56DEF99D72C0}">
      <dgm:prSet/>
      <dgm:spPr/>
      <dgm:t>
        <a:bodyPr/>
        <a:lstStyle/>
        <a:p>
          <a:endParaRPr lang="pl-PL"/>
        </a:p>
      </dgm:t>
    </dgm:pt>
    <dgm:pt modelId="{36FDC018-834D-48C1-B5B1-41F84713651D}" type="sibTrans" cxnId="{371C9992-1DD2-424F-BE90-56DEF99D72C0}">
      <dgm:prSet/>
      <dgm:spPr/>
      <dgm:t>
        <a:bodyPr/>
        <a:lstStyle/>
        <a:p>
          <a:endParaRPr lang="pl-PL"/>
        </a:p>
      </dgm:t>
    </dgm:pt>
    <dgm:pt modelId="{7651A9D9-C13B-49EF-86D4-9D2B347C6960}" type="pres">
      <dgm:prSet presAssocID="{6CE8C4F7-7959-4D40-9211-55041C0C1E55}" presName="cycle" presStyleCnt="0">
        <dgm:presLayoutVars>
          <dgm:chMax val="1"/>
          <dgm:dir/>
          <dgm:animLvl val="ctr"/>
          <dgm:resizeHandles val="exact"/>
        </dgm:presLayoutVars>
      </dgm:prSet>
      <dgm:spPr/>
      <dgm:t>
        <a:bodyPr/>
        <a:lstStyle/>
        <a:p>
          <a:endParaRPr lang="pl-PL"/>
        </a:p>
      </dgm:t>
    </dgm:pt>
    <dgm:pt modelId="{8D462A9A-4BDF-429E-88B5-50CE5E3CF19B}" type="pres">
      <dgm:prSet presAssocID="{6E54FB4F-B48C-434A-AD84-8DB5D5950335}" presName="centerShape" presStyleLbl="node0" presStyleIdx="0" presStyleCnt="1" custScaleX="140534" custScaleY="128722"/>
      <dgm:spPr/>
      <dgm:t>
        <a:bodyPr/>
        <a:lstStyle/>
        <a:p>
          <a:endParaRPr lang="pl-PL"/>
        </a:p>
      </dgm:t>
    </dgm:pt>
    <dgm:pt modelId="{9CC56818-F2FF-47C5-91C1-09FC21D84D46}" type="pres">
      <dgm:prSet presAssocID="{86843BD5-F9F2-4048-81C3-06E63C777244}" presName="parTrans" presStyleLbl="bgSibTrans2D1" presStyleIdx="0" presStyleCnt="3"/>
      <dgm:spPr/>
      <dgm:t>
        <a:bodyPr/>
        <a:lstStyle/>
        <a:p>
          <a:endParaRPr lang="pl-PL"/>
        </a:p>
      </dgm:t>
    </dgm:pt>
    <dgm:pt modelId="{FD201275-97CD-4B50-93AF-07685D89E4FC}" type="pres">
      <dgm:prSet presAssocID="{BB9D6E29-01D2-406D-AD23-FCE11998189C}" presName="node" presStyleLbl="node1" presStyleIdx="0" presStyleCnt="3" custScaleX="153468" custRadScaleRad="134278" custRadScaleInc="-11008">
        <dgm:presLayoutVars>
          <dgm:bulletEnabled val="1"/>
        </dgm:presLayoutVars>
      </dgm:prSet>
      <dgm:spPr/>
      <dgm:t>
        <a:bodyPr/>
        <a:lstStyle/>
        <a:p>
          <a:endParaRPr lang="pl-PL"/>
        </a:p>
      </dgm:t>
    </dgm:pt>
    <dgm:pt modelId="{041A6410-FB87-483F-84C6-FC3A993137C1}" type="pres">
      <dgm:prSet presAssocID="{9F986E64-798E-4DB4-93A3-8282A6249E28}" presName="parTrans" presStyleLbl="bgSibTrans2D1" presStyleIdx="1" presStyleCnt="3"/>
      <dgm:spPr/>
      <dgm:t>
        <a:bodyPr/>
        <a:lstStyle/>
        <a:p>
          <a:endParaRPr lang="pl-PL"/>
        </a:p>
      </dgm:t>
    </dgm:pt>
    <dgm:pt modelId="{2CAB758D-874B-4653-B2BC-C732D3C2970B}" type="pres">
      <dgm:prSet presAssocID="{EAA16F15-4E1D-4E51-A319-1F0EE4FB0075}" presName="node" presStyleLbl="node1" presStyleIdx="1" presStyleCnt="3" custScaleX="153468">
        <dgm:presLayoutVars>
          <dgm:bulletEnabled val="1"/>
        </dgm:presLayoutVars>
      </dgm:prSet>
      <dgm:spPr/>
      <dgm:t>
        <a:bodyPr/>
        <a:lstStyle/>
        <a:p>
          <a:endParaRPr lang="pl-PL"/>
        </a:p>
      </dgm:t>
    </dgm:pt>
    <dgm:pt modelId="{482B8E78-8D11-49A8-8D44-204B6AF3C23B}" type="pres">
      <dgm:prSet presAssocID="{7050893A-D058-4721-86E4-AC12EE096A91}" presName="parTrans" presStyleLbl="bgSibTrans2D1" presStyleIdx="2" presStyleCnt="3"/>
      <dgm:spPr/>
      <dgm:t>
        <a:bodyPr/>
        <a:lstStyle/>
        <a:p>
          <a:endParaRPr lang="pl-PL"/>
        </a:p>
      </dgm:t>
    </dgm:pt>
    <dgm:pt modelId="{E29A7CFA-10F7-46D0-941A-18397F0825FC}" type="pres">
      <dgm:prSet presAssocID="{31F73B79-8FDA-4EFD-A556-862D17B5B267}" presName="node" presStyleLbl="node1" presStyleIdx="2" presStyleCnt="3" custScaleX="153468" custRadScaleRad="136718" custRadScaleInc="13751">
        <dgm:presLayoutVars>
          <dgm:bulletEnabled val="1"/>
        </dgm:presLayoutVars>
      </dgm:prSet>
      <dgm:spPr/>
      <dgm:t>
        <a:bodyPr/>
        <a:lstStyle/>
        <a:p>
          <a:endParaRPr lang="pl-PL"/>
        </a:p>
      </dgm:t>
    </dgm:pt>
  </dgm:ptLst>
  <dgm:cxnLst>
    <dgm:cxn modelId="{D64C4657-842E-4D77-8A70-6A3967BFCE56}" type="presOf" srcId="{BB9D6E29-01D2-406D-AD23-FCE11998189C}" destId="{FD201275-97CD-4B50-93AF-07685D89E4FC}" srcOrd="0" destOrd="0" presId="urn:microsoft.com/office/officeart/2005/8/layout/radial4"/>
    <dgm:cxn modelId="{BC94BFB6-E0E4-4164-AFFF-35EE1EC3B31E}" srcId="{6CE8C4F7-7959-4D40-9211-55041C0C1E55}" destId="{6E54FB4F-B48C-434A-AD84-8DB5D5950335}" srcOrd="0" destOrd="0" parTransId="{DB78F9A7-CE97-43A2-9820-D52C7EDE19FD}" sibTransId="{23499829-8CBC-478E-A371-615DEC3BD7D9}"/>
    <dgm:cxn modelId="{3FE05603-18CD-43A5-8C94-97071F29A12B}" type="presOf" srcId="{6E54FB4F-B48C-434A-AD84-8DB5D5950335}" destId="{8D462A9A-4BDF-429E-88B5-50CE5E3CF19B}" srcOrd="0" destOrd="0" presId="urn:microsoft.com/office/officeart/2005/8/layout/radial4"/>
    <dgm:cxn modelId="{E6233F1C-2F66-4C3F-BDA3-735D71238B9C}" type="presOf" srcId="{7050893A-D058-4721-86E4-AC12EE096A91}" destId="{482B8E78-8D11-49A8-8D44-204B6AF3C23B}" srcOrd="0" destOrd="0" presId="urn:microsoft.com/office/officeart/2005/8/layout/radial4"/>
    <dgm:cxn modelId="{19EB3ACE-296F-4EAB-8F15-01B1B4E6CC61}" type="presOf" srcId="{31F73B79-8FDA-4EFD-A556-862D17B5B267}" destId="{E29A7CFA-10F7-46D0-941A-18397F0825FC}" srcOrd="0" destOrd="0" presId="urn:microsoft.com/office/officeart/2005/8/layout/radial4"/>
    <dgm:cxn modelId="{AA5289A3-F7DF-432C-A9FD-C2FECAD332C9}" type="presOf" srcId="{9F986E64-798E-4DB4-93A3-8282A6249E28}" destId="{041A6410-FB87-483F-84C6-FC3A993137C1}" srcOrd="0" destOrd="0" presId="urn:microsoft.com/office/officeart/2005/8/layout/radial4"/>
    <dgm:cxn modelId="{371C9992-1DD2-424F-BE90-56DEF99D72C0}" srcId="{6E54FB4F-B48C-434A-AD84-8DB5D5950335}" destId="{31F73B79-8FDA-4EFD-A556-862D17B5B267}" srcOrd="2" destOrd="0" parTransId="{7050893A-D058-4721-86E4-AC12EE096A91}" sibTransId="{36FDC018-834D-48C1-B5B1-41F84713651D}"/>
    <dgm:cxn modelId="{FC16FFBF-1927-4204-95FA-9D79F2BE0594}" type="presOf" srcId="{86843BD5-F9F2-4048-81C3-06E63C777244}" destId="{9CC56818-F2FF-47C5-91C1-09FC21D84D46}" srcOrd="0" destOrd="0" presId="urn:microsoft.com/office/officeart/2005/8/layout/radial4"/>
    <dgm:cxn modelId="{ACB036AA-50BE-4BE1-A12A-617CA2A68819}" srcId="{6E54FB4F-B48C-434A-AD84-8DB5D5950335}" destId="{BB9D6E29-01D2-406D-AD23-FCE11998189C}" srcOrd="0" destOrd="0" parTransId="{86843BD5-F9F2-4048-81C3-06E63C777244}" sibTransId="{BB6464F8-D4F5-4763-BDF0-CC2D348C9499}"/>
    <dgm:cxn modelId="{EDFCC97D-A6B1-4130-A2DC-A3E1F350AC08}" type="presOf" srcId="{EAA16F15-4E1D-4E51-A319-1F0EE4FB0075}" destId="{2CAB758D-874B-4653-B2BC-C732D3C2970B}" srcOrd="0" destOrd="0" presId="urn:microsoft.com/office/officeart/2005/8/layout/radial4"/>
    <dgm:cxn modelId="{16F08B87-F642-4959-A2C4-042A440FFA7D}" srcId="{6E54FB4F-B48C-434A-AD84-8DB5D5950335}" destId="{EAA16F15-4E1D-4E51-A319-1F0EE4FB0075}" srcOrd="1" destOrd="0" parTransId="{9F986E64-798E-4DB4-93A3-8282A6249E28}" sibTransId="{0B0E701D-45FA-4687-8D4C-BE24EA518EBA}"/>
    <dgm:cxn modelId="{E4A18978-0E1B-4FF9-8B4F-ED5B5E2B6767}" type="presOf" srcId="{6CE8C4F7-7959-4D40-9211-55041C0C1E55}" destId="{7651A9D9-C13B-49EF-86D4-9D2B347C6960}" srcOrd="0" destOrd="0" presId="urn:microsoft.com/office/officeart/2005/8/layout/radial4"/>
    <dgm:cxn modelId="{C5F9EE34-0306-4300-A86E-1FBD40F7E26C}" type="presParOf" srcId="{7651A9D9-C13B-49EF-86D4-9D2B347C6960}" destId="{8D462A9A-4BDF-429E-88B5-50CE5E3CF19B}" srcOrd="0" destOrd="0" presId="urn:microsoft.com/office/officeart/2005/8/layout/radial4"/>
    <dgm:cxn modelId="{96B81440-B7CB-4131-8AB6-D82D6CDEAA7E}" type="presParOf" srcId="{7651A9D9-C13B-49EF-86D4-9D2B347C6960}" destId="{9CC56818-F2FF-47C5-91C1-09FC21D84D46}" srcOrd="1" destOrd="0" presId="urn:microsoft.com/office/officeart/2005/8/layout/radial4"/>
    <dgm:cxn modelId="{A0131560-6CEF-457B-B27C-DEEE3C113ADD}" type="presParOf" srcId="{7651A9D9-C13B-49EF-86D4-9D2B347C6960}" destId="{FD201275-97CD-4B50-93AF-07685D89E4FC}" srcOrd="2" destOrd="0" presId="urn:microsoft.com/office/officeart/2005/8/layout/radial4"/>
    <dgm:cxn modelId="{8BC77AFC-84CD-4355-8677-CA55B325652B}" type="presParOf" srcId="{7651A9D9-C13B-49EF-86D4-9D2B347C6960}" destId="{041A6410-FB87-483F-84C6-FC3A993137C1}" srcOrd="3" destOrd="0" presId="urn:microsoft.com/office/officeart/2005/8/layout/radial4"/>
    <dgm:cxn modelId="{9CF7006A-C362-4966-807C-A10F06A6FE49}" type="presParOf" srcId="{7651A9D9-C13B-49EF-86D4-9D2B347C6960}" destId="{2CAB758D-874B-4653-B2BC-C732D3C2970B}" srcOrd="4" destOrd="0" presId="urn:microsoft.com/office/officeart/2005/8/layout/radial4"/>
    <dgm:cxn modelId="{AC22168A-CA4D-40F4-B8D9-A3CB0A543EE0}" type="presParOf" srcId="{7651A9D9-C13B-49EF-86D4-9D2B347C6960}" destId="{482B8E78-8D11-49A8-8D44-204B6AF3C23B}" srcOrd="5" destOrd="0" presId="urn:microsoft.com/office/officeart/2005/8/layout/radial4"/>
    <dgm:cxn modelId="{DB28B53D-4C06-41A0-BDE9-675615DA28CD}" type="presParOf" srcId="{7651A9D9-C13B-49EF-86D4-9D2B347C6960}" destId="{E29A7CFA-10F7-46D0-941A-18397F0825F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B4CDF4-09BD-448C-85C5-1D8EFEB84397}"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pl-PL"/>
        </a:p>
      </dgm:t>
    </dgm:pt>
    <dgm:pt modelId="{D7A094ED-90A6-4F1B-A7D0-EB57C1B382DC}">
      <dgm:prSet/>
      <dgm:spPr/>
      <dgm:t>
        <a:bodyPr/>
        <a:lstStyle/>
        <a:p>
          <a:pPr rtl="0"/>
          <a:r>
            <a:rPr lang="pl-PL" b="1" dirty="0" smtClean="0"/>
            <a:t>Charter</a:t>
          </a:r>
        </a:p>
      </dgm:t>
    </dgm:pt>
    <dgm:pt modelId="{94CE930C-3141-4CCB-BB81-A6B925997942}" type="parTrans" cxnId="{1E265440-2C0F-494D-8963-0B9B64BC852D}">
      <dgm:prSet/>
      <dgm:spPr/>
      <dgm:t>
        <a:bodyPr/>
        <a:lstStyle/>
        <a:p>
          <a:endParaRPr lang="pl-PL"/>
        </a:p>
      </dgm:t>
    </dgm:pt>
    <dgm:pt modelId="{55BEB954-2375-4C49-8940-335D0B8F9E57}" type="sibTrans" cxnId="{1E265440-2C0F-494D-8963-0B9B64BC852D}">
      <dgm:prSet/>
      <dgm:spPr/>
      <dgm:t>
        <a:bodyPr/>
        <a:lstStyle/>
        <a:p>
          <a:endParaRPr lang="pl-PL"/>
        </a:p>
      </dgm:t>
    </dgm:pt>
    <dgm:pt modelId="{BC8CD75E-529F-4896-9661-8D1B3243BD8F}">
      <dgm:prSet/>
      <dgm:spPr/>
      <dgm:t>
        <a:bodyPr/>
        <a:lstStyle/>
        <a:p>
          <a:pPr rtl="0"/>
          <a:r>
            <a:rPr lang="pl-PL" b="1" dirty="0" smtClean="0"/>
            <a:t>Session</a:t>
          </a:r>
          <a:endParaRPr lang="pl-PL" dirty="0"/>
        </a:p>
      </dgm:t>
    </dgm:pt>
    <dgm:pt modelId="{20AB8A17-857D-420E-BE4A-84D10F463B4F}" type="parTrans" cxnId="{BED2C067-4E50-4435-AE02-27416B9C1787}">
      <dgm:prSet/>
      <dgm:spPr/>
      <dgm:t>
        <a:bodyPr/>
        <a:lstStyle/>
        <a:p>
          <a:endParaRPr lang="pl-PL"/>
        </a:p>
      </dgm:t>
    </dgm:pt>
    <dgm:pt modelId="{AC5BA71B-E40C-4441-B559-92970D14DAB4}" type="sibTrans" cxnId="{BED2C067-4E50-4435-AE02-27416B9C1787}">
      <dgm:prSet/>
      <dgm:spPr/>
      <dgm:t>
        <a:bodyPr/>
        <a:lstStyle/>
        <a:p>
          <a:endParaRPr lang="pl-PL"/>
        </a:p>
      </dgm:t>
    </dgm:pt>
    <dgm:pt modelId="{FDC9B612-D020-4C58-AE47-5B2CE39531C4}">
      <dgm:prSet/>
      <dgm:spPr/>
      <dgm:t>
        <a:bodyPr/>
        <a:lstStyle/>
        <a:p>
          <a:pPr rtl="0"/>
          <a:r>
            <a:rPr lang="pl-PL" dirty="0" smtClean="0"/>
            <a:t>A</a:t>
          </a:r>
          <a:r>
            <a:rPr lang="en-US" dirty="0" smtClean="0"/>
            <a:t> goal or agenda for a test session. Charters are created by the test team prior to the start of testing, but they may be added or changed at any time. Often charters are created from a specification, test plan, or by </a:t>
          </a:r>
          <a:r>
            <a:rPr lang="en-US" b="1" dirty="0" smtClean="0"/>
            <a:t>examining results from previous sessions</a:t>
          </a:r>
          <a:r>
            <a:rPr lang="en-US" dirty="0" smtClean="0"/>
            <a:t>.</a:t>
          </a:r>
          <a:endParaRPr lang="pl-PL" dirty="0"/>
        </a:p>
      </dgm:t>
    </dgm:pt>
    <dgm:pt modelId="{B29EA828-F661-4FC6-AE5E-41AC09262844}" type="parTrans" cxnId="{396222E7-1727-4EA3-AA6C-0E7DC876269A}">
      <dgm:prSet/>
      <dgm:spPr/>
      <dgm:t>
        <a:bodyPr/>
        <a:lstStyle/>
        <a:p>
          <a:endParaRPr lang="pl-PL"/>
        </a:p>
      </dgm:t>
    </dgm:pt>
    <dgm:pt modelId="{52971316-4A74-40E6-AE96-842558F61D57}" type="sibTrans" cxnId="{396222E7-1727-4EA3-AA6C-0E7DC876269A}">
      <dgm:prSet/>
      <dgm:spPr/>
      <dgm:t>
        <a:bodyPr/>
        <a:lstStyle/>
        <a:p>
          <a:endParaRPr lang="pl-PL"/>
        </a:p>
      </dgm:t>
    </dgm:pt>
    <dgm:pt modelId="{00170821-7BFD-46C3-8CAC-E3E5F3FC9D2A}">
      <dgm:prSet/>
      <dgm:spPr/>
      <dgm:t>
        <a:bodyPr/>
        <a:lstStyle/>
        <a:p>
          <a:pPr rtl="0"/>
          <a:r>
            <a:rPr lang="en-US" dirty="0" smtClean="0"/>
            <a:t>An </a:t>
          </a:r>
          <a:r>
            <a:rPr lang="en-US" b="1" dirty="0" smtClean="0"/>
            <a:t>uninterrupted</a:t>
          </a:r>
          <a:r>
            <a:rPr lang="en-US" dirty="0" smtClean="0"/>
            <a:t> period of time spent testing, ideally lasting one to two hours. Each session is focused on a charter, but testers can also explore new opportunities or issues during this time. This might be through the use of written notes, video capture tools or by whatever method as deemed appropriate by the tester.</a:t>
          </a:r>
          <a:endParaRPr lang="pl-PL" dirty="0"/>
        </a:p>
      </dgm:t>
    </dgm:pt>
    <dgm:pt modelId="{FEA0D9AD-B5A5-445D-97DF-CBB5117EB4F5}" type="parTrans" cxnId="{112B98F0-7EBF-4D85-BA14-6A9054C1E3A5}">
      <dgm:prSet/>
      <dgm:spPr/>
      <dgm:t>
        <a:bodyPr/>
        <a:lstStyle/>
        <a:p>
          <a:endParaRPr lang="pl-PL"/>
        </a:p>
      </dgm:t>
    </dgm:pt>
    <dgm:pt modelId="{2D29E52B-7075-4D96-B82A-CF09AE61FD0A}" type="sibTrans" cxnId="{112B98F0-7EBF-4D85-BA14-6A9054C1E3A5}">
      <dgm:prSet/>
      <dgm:spPr/>
      <dgm:t>
        <a:bodyPr/>
        <a:lstStyle/>
        <a:p>
          <a:endParaRPr lang="pl-PL"/>
        </a:p>
      </dgm:t>
    </dgm:pt>
    <dgm:pt modelId="{E7B18B26-9F0B-47B4-BE76-CAA04EB0EB17}" type="pres">
      <dgm:prSet presAssocID="{F1B4CDF4-09BD-448C-85C5-1D8EFEB84397}" presName="Name0" presStyleCnt="0">
        <dgm:presLayoutVars>
          <dgm:dir/>
          <dgm:animLvl val="lvl"/>
          <dgm:resizeHandles val="exact"/>
        </dgm:presLayoutVars>
      </dgm:prSet>
      <dgm:spPr/>
      <dgm:t>
        <a:bodyPr/>
        <a:lstStyle/>
        <a:p>
          <a:endParaRPr lang="pl-PL"/>
        </a:p>
      </dgm:t>
    </dgm:pt>
    <dgm:pt modelId="{50F6B2E5-262C-4057-A04B-8A25B7562A22}" type="pres">
      <dgm:prSet presAssocID="{D7A094ED-90A6-4F1B-A7D0-EB57C1B382DC}" presName="linNode" presStyleCnt="0"/>
      <dgm:spPr/>
    </dgm:pt>
    <dgm:pt modelId="{4DE5DBCE-6D20-4ABE-8B4D-152FA00B46B2}" type="pres">
      <dgm:prSet presAssocID="{D7A094ED-90A6-4F1B-A7D0-EB57C1B382DC}" presName="parentText" presStyleLbl="node1" presStyleIdx="0" presStyleCnt="2" custScaleX="63612" custScaleY="72876">
        <dgm:presLayoutVars>
          <dgm:chMax val="1"/>
          <dgm:bulletEnabled val="1"/>
        </dgm:presLayoutVars>
      </dgm:prSet>
      <dgm:spPr/>
      <dgm:t>
        <a:bodyPr/>
        <a:lstStyle/>
        <a:p>
          <a:endParaRPr lang="pl-PL"/>
        </a:p>
      </dgm:t>
    </dgm:pt>
    <dgm:pt modelId="{F6A28970-9BBF-4802-80AE-1B1B8B41C8F4}" type="pres">
      <dgm:prSet presAssocID="{D7A094ED-90A6-4F1B-A7D0-EB57C1B382DC}" presName="descendantText" presStyleLbl="alignAccFollowNode1" presStyleIdx="0" presStyleCnt="2">
        <dgm:presLayoutVars>
          <dgm:bulletEnabled val="1"/>
        </dgm:presLayoutVars>
      </dgm:prSet>
      <dgm:spPr/>
      <dgm:t>
        <a:bodyPr/>
        <a:lstStyle/>
        <a:p>
          <a:endParaRPr lang="pl-PL"/>
        </a:p>
      </dgm:t>
    </dgm:pt>
    <dgm:pt modelId="{C7B2141C-30F6-481F-8D80-B669D267A5BD}" type="pres">
      <dgm:prSet presAssocID="{55BEB954-2375-4C49-8940-335D0B8F9E57}" presName="sp" presStyleCnt="0"/>
      <dgm:spPr/>
    </dgm:pt>
    <dgm:pt modelId="{DBECDF39-E59C-436F-B520-D7359EFE4F03}" type="pres">
      <dgm:prSet presAssocID="{BC8CD75E-529F-4896-9661-8D1B3243BD8F}" presName="linNode" presStyleCnt="0"/>
      <dgm:spPr/>
    </dgm:pt>
    <dgm:pt modelId="{38B45076-4A61-41E4-90F7-1B4B56AAC337}" type="pres">
      <dgm:prSet presAssocID="{BC8CD75E-529F-4896-9661-8D1B3243BD8F}" presName="parentText" presStyleLbl="node1" presStyleIdx="1" presStyleCnt="2" custScaleX="63612" custScaleY="72876">
        <dgm:presLayoutVars>
          <dgm:chMax val="1"/>
          <dgm:bulletEnabled val="1"/>
        </dgm:presLayoutVars>
      </dgm:prSet>
      <dgm:spPr/>
      <dgm:t>
        <a:bodyPr/>
        <a:lstStyle/>
        <a:p>
          <a:endParaRPr lang="pl-PL"/>
        </a:p>
      </dgm:t>
    </dgm:pt>
    <dgm:pt modelId="{16FA17C3-6924-4B80-9039-38E754E3B626}" type="pres">
      <dgm:prSet presAssocID="{BC8CD75E-529F-4896-9661-8D1B3243BD8F}" presName="descendantText" presStyleLbl="alignAccFollowNode1" presStyleIdx="1" presStyleCnt="2">
        <dgm:presLayoutVars>
          <dgm:bulletEnabled val="1"/>
        </dgm:presLayoutVars>
      </dgm:prSet>
      <dgm:spPr/>
      <dgm:t>
        <a:bodyPr/>
        <a:lstStyle/>
        <a:p>
          <a:endParaRPr lang="pl-PL"/>
        </a:p>
      </dgm:t>
    </dgm:pt>
  </dgm:ptLst>
  <dgm:cxnLst>
    <dgm:cxn modelId="{FC82432C-112D-4B36-A2A2-07C120027D8A}" type="presOf" srcId="{D7A094ED-90A6-4F1B-A7D0-EB57C1B382DC}" destId="{4DE5DBCE-6D20-4ABE-8B4D-152FA00B46B2}" srcOrd="0" destOrd="0" presId="urn:microsoft.com/office/officeart/2005/8/layout/vList5"/>
    <dgm:cxn modelId="{396222E7-1727-4EA3-AA6C-0E7DC876269A}" srcId="{D7A094ED-90A6-4F1B-A7D0-EB57C1B382DC}" destId="{FDC9B612-D020-4C58-AE47-5B2CE39531C4}" srcOrd="0" destOrd="0" parTransId="{B29EA828-F661-4FC6-AE5E-41AC09262844}" sibTransId="{52971316-4A74-40E6-AE96-842558F61D57}"/>
    <dgm:cxn modelId="{112B98F0-7EBF-4D85-BA14-6A9054C1E3A5}" srcId="{BC8CD75E-529F-4896-9661-8D1B3243BD8F}" destId="{00170821-7BFD-46C3-8CAC-E3E5F3FC9D2A}" srcOrd="0" destOrd="0" parTransId="{FEA0D9AD-B5A5-445D-97DF-CBB5117EB4F5}" sibTransId="{2D29E52B-7075-4D96-B82A-CF09AE61FD0A}"/>
    <dgm:cxn modelId="{CEFE1608-4319-4B1C-90BC-0393746B98F9}" type="presOf" srcId="{F1B4CDF4-09BD-448C-85C5-1D8EFEB84397}" destId="{E7B18B26-9F0B-47B4-BE76-CAA04EB0EB17}" srcOrd="0" destOrd="0" presId="urn:microsoft.com/office/officeart/2005/8/layout/vList5"/>
    <dgm:cxn modelId="{F4F63ACB-E267-4996-A895-0C285CA86B90}" type="presOf" srcId="{FDC9B612-D020-4C58-AE47-5B2CE39531C4}" destId="{F6A28970-9BBF-4802-80AE-1B1B8B41C8F4}" srcOrd="0" destOrd="0" presId="urn:microsoft.com/office/officeart/2005/8/layout/vList5"/>
    <dgm:cxn modelId="{1E265440-2C0F-494D-8963-0B9B64BC852D}" srcId="{F1B4CDF4-09BD-448C-85C5-1D8EFEB84397}" destId="{D7A094ED-90A6-4F1B-A7D0-EB57C1B382DC}" srcOrd="0" destOrd="0" parTransId="{94CE930C-3141-4CCB-BB81-A6B925997942}" sibTransId="{55BEB954-2375-4C49-8940-335D0B8F9E57}"/>
    <dgm:cxn modelId="{BED2C067-4E50-4435-AE02-27416B9C1787}" srcId="{F1B4CDF4-09BD-448C-85C5-1D8EFEB84397}" destId="{BC8CD75E-529F-4896-9661-8D1B3243BD8F}" srcOrd="1" destOrd="0" parTransId="{20AB8A17-857D-420E-BE4A-84D10F463B4F}" sibTransId="{AC5BA71B-E40C-4441-B559-92970D14DAB4}"/>
    <dgm:cxn modelId="{985F2A5F-6F16-4DD4-9DC8-D88EAC47D20A}" type="presOf" srcId="{BC8CD75E-529F-4896-9661-8D1B3243BD8F}" destId="{38B45076-4A61-41E4-90F7-1B4B56AAC337}" srcOrd="0" destOrd="0" presId="urn:microsoft.com/office/officeart/2005/8/layout/vList5"/>
    <dgm:cxn modelId="{F98BB0EB-4C48-4580-BE58-A976D6AA4A20}" type="presOf" srcId="{00170821-7BFD-46C3-8CAC-E3E5F3FC9D2A}" destId="{16FA17C3-6924-4B80-9039-38E754E3B626}" srcOrd="0" destOrd="0" presId="urn:microsoft.com/office/officeart/2005/8/layout/vList5"/>
    <dgm:cxn modelId="{FB433FE3-1BF2-49C1-93F0-D48524D04DDE}" type="presParOf" srcId="{E7B18B26-9F0B-47B4-BE76-CAA04EB0EB17}" destId="{50F6B2E5-262C-4057-A04B-8A25B7562A22}" srcOrd="0" destOrd="0" presId="urn:microsoft.com/office/officeart/2005/8/layout/vList5"/>
    <dgm:cxn modelId="{287B8AC4-0EAB-4FAF-B8F5-7684540D02EC}" type="presParOf" srcId="{50F6B2E5-262C-4057-A04B-8A25B7562A22}" destId="{4DE5DBCE-6D20-4ABE-8B4D-152FA00B46B2}" srcOrd="0" destOrd="0" presId="urn:microsoft.com/office/officeart/2005/8/layout/vList5"/>
    <dgm:cxn modelId="{C18C1A07-A43E-4198-95F8-5D34122278B7}" type="presParOf" srcId="{50F6B2E5-262C-4057-A04B-8A25B7562A22}" destId="{F6A28970-9BBF-4802-80AE-1B1B8B41C8F4}" srcOrd="1" destOrd="0" presId="urn:microsoft.com/office/officeart/2005/8/layout/vList5"/>
    <dgm:cxn modelId="{5A86719B-5E36-46F4-8595-8440BE56C4B1}" type="presParOf" srcId="{E7B18B26-9F0B-47B4-BE76-CAA04EB0EB17}" destId="{C7B2141C-30F6-481F-8D80-B669D267A5BD}" srcOrd="1" destOrd="0" presId="urn:microsoft.com/office/officeart/2005/8/layout/vList5"/>
    <dgm:cxn modelId="{705FB74A-276D-49A4-9EA3-46B3AD032100}" type="presParOf" srcId="{E7B18B26-9F0B-47B4-BE76-CAA04EB0EB17}" destId="{DBECDF39-E59C-436F-B520-D7359EFE4F03}" srcOrd="2" destOrd="0" presId="urn:microsoft.com/office/officeart/2005/8/layout/vList5"/>
    <dgm:cxn modelId="{907F1FF4-96A4-4C04-B4FC-1D3827A2D604}" type="presParOf" srcId="{DBECDF39-E59C-436F-B520-D7359EFE4F03}" destId="{38B45076-4A61-41E4-90F7-1B4B56AAC337}" srcOrd="0" destOrd="0" presId="urn:microsoft.com/office/officeart/2005/8/layout/vList5"/>
    <dgm:cxn modelId="{2A796108-D20A-4CF5-88CB-9C9D77A8B260}" type="presParOf" srcId="{DBECDF39-E59C-436F-B520-D7359EFE4F03}" destId="{16FA17C3-6924-4B80-9039-38E754E3B62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F130B-F631-4501-BDC4-938B0B8DD691}">
      <dsp:nvSpPr>
        <dsp:cNvPr id="0" name=""/>
        <dsp:cNvSpPr/>
      </dsp:nvSpPr>
      <dsp:spPr>
        <a:xfrm>
          <a:off x="0" y="0"/>
          <a:ext cx="8895161"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FCD525A-B183-48A2-AD88-048C4B697312}">
      <dsp:nvSpPr>
        <dsp:cNvPr id="0" name=""/>
        <dsp:cNvSpPr/>
      </dsp:nvSpPr>
      <dsp:spPr>
        <a:xfrm>
          <a:off x="0" y="0"/>
          <a:ext cx="1779032" cy="5378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rtl="0">
            <a:lnSpc>
              <a:spcPct val="90000"/>
            </a:lnSpc>
            <a:spcBef>
              <a:spcPct val="0"/>
            </a:spcBef>
            <a:spcAft>
              <a:spcPct val="35000"/>
            </a:spcAft>
          </a:pPr>
          <a:endParaRPr lang="pl-PL" sz="6500" kern="1200"/>
        </a:p>
      </dsp:txBody>
      <dsp:txXfrm>
        <a:off x="0" y="0"/>
        <a:ext cx="1779032" cy="5378450"/>
      </dsp:txXfrm>
    </dsp:sp>
    <dsp:sp modelId="{1E73F33A-68C2-4E94-B64A-D77D63350F96}">
      <dsp:nvSpPr>
        <dsp:cNvPr id="0" name=""/>
        <dsp:cNvSpPr/>
      </dsp:nvSpPr>
      <dsp:spPr>
        <a:xfrm>
          <a:off x="1912459" y="25474"/>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dirty="0" smtClean="0"/>
            <a:t>Dividing test design from the test execution</a:t>
          </a:r>
          <a:endParaRPr lang="pl-PL" sz="1500" kern="1200" dirty="0"/>
        </a:p>
      </dsp:txBody>
      <dsp:txXfrm>
        <a:off x="1912459" y="25474"/>
        <a:ext cx="6982701" cy="509482"/>
      </dsp:txXfrm>
    </dsp:sp>
    <dsp:sp modelId="{B3CDD7A3-ACA9-422B-99A1-8E8ECF7A0A2F}">
      <dsp:nvSpPr>
        <dsp:cNvPr id="0" name=""/>
        <dsp:cNvSpPr/>
      </dsp:nvSpPr>
      <dsp:spPr>
        <a:xfrm>
          <a:off x="1779032" y="534956"/>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03287DD6-46FD-404F-B495-C22A045DBB7E}">
      <dsp:nvSpPr>
        <dsp:cNvPr id="0" name=""/>
        <dsp:cNvSpPr/>
      </dsp:nvSpPr>
      <dsp:spPr>
        <a:xfrm>
          <a:off x="1912459" y="560430"/>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Suppresses thinking out of test execution</a:t>
          </a:r>
          <a:endParaRPr lang="pl-PL" sz="1500" kern="1200"/>
        </a:p>
      </dsp:txBody>
      <dsp:txXfrm>
        <a:off x="1912459" y="560430"/>
        <a:ext cx="6982701" cy="509482"/>
      </dsp:txXfrm>
    </dsp:sp>
    <dsp:sp modelId="{483A3E0F-6011-4646-89A5-875AE6D0B433}">
      <dsp:nvSpPr>
        <dsp:cNvPr id="0" name=""/>
        <dsp:cNvSpPr/>
      </dsp:nvSpPr>
      <dsp:spPr>
        <a:xfrm>
          <a:off x="1779032" y="1069912"/>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270EDF53-60AE-4D07-86D2-138D87278686}">
      <dsp:nvSpPr>
        <dsp:cNvPr id="0" name=""/>
        <dsp:cNvSpPr/>
      </dsp:nvSpPr>
      <dsp:spPr>
        <a:xfrm>
          <a:off x="1912459" y="1095386"/>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Step by step instructions with a pass/fail criteria based on set of expected results</a:t>
          </a:r>
          <a:endParaRPr lang="pl-PL" sz="1500" kern="1200"/>
        </a:p>
      </dsp:txBody>
      <dsp:txXfrm>
        <a:off x="1912459" y="1095386"/>
        <a:ext cx="6982701" cy="509482"/>
      </dsp:txXfrm>
    </dsp:sp>
    <dsp:sp modelId="{FF4076B6-5149-48B3-83D7-772B45F044B6}">
      <dsp:nvSpPr>
        <dsp:cNvPr id="0" name=""/>
        <dsp:cNvSpPr/>
      </dsp:nvSpPr>
      <dsp:spPr>
        <a:xfrm>
          <a:off x="1779032" y="1604868"/>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1DE88DB-FD9C-4AF0-9040-F918FDC63D24}">
      <dsp:nvSpPr>
        <dsp:cNvPr id="0" name=""/>
        <dsp:cNvSpPr/>
      </dsp:nvSpPr>
      <dsp:spPr>
        <a:xfrm>
          <a:off x="1912459" y="1630342"/>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dirty="0" smtClean="0"/>
            <a:t>Commonly utilizes different resources for test design and execution</a:t>
          </a:r>
          <a:endParaRPr lang="pl-PL" sz="1500" kern="1200" dirty="0"/>
        </a:p>
      </dsp:txBody>
      <dsp:txXfrm>
        <a:off x="1912459" y="1630342"/>
        <a:ext cx="6982701" cy="509482"/>
      </dsp:txXfrm>
    </dsp:sp>
    <dsp:sp modelId="{739596D8-EDB2-48D4-8A53-44531CBED398}">
      <dsp:nvSpPr>
        <dsp:cNvPr id="0" name=""/>
        <dsp:cNvSpPr/>
      </dsp:nvSpPr>
      <dsp:spPr>
        <a:xfrm>
          <a:off x="1779032" y="2139824"/>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C00ABFE4-C961-4334-8601-14727EB69101}">
      <dsp:nvSpPr>
        <dsp:cNvPr id="0" name=""/>
        <dsp:cNvSpPr/>
      </dsp:nvSpPr>
      <dsp:spPr>
        <a:xfrm>
          <a:off x="1912459" y="2165298"/>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Can be both manual or automated</a:t>
          </a:r>
          <a:endParaRPr lang="pl-PL" sz="1500" kern="1200"/>
        </a:p>
      </dsp:txBody>
      <dsp:txXfrm>
        <a:off x="1912459" y="2165298"/>
        <a:ext cx="6982701" cy="509482"/>
      </dsp:txXfrm>
    </dsp:sp>
    <dsp:sp modelId="{9C206888-2492-4655-90B0-2069110D6FDF}">
      <dsp:nvSpPr>
        <dsp:cNvPr id="0" name=""/>
        <dsp:cNvSpPr/>
      </dsp:nvSpPr>
      <dsp:spPr>
        <a:xfrm>
          <a:off x="1779032" y="2674780"/>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1F007FC-B82A-4223-A1D9-B926758FC2B6}">
      <dsp:nvSpPr>
        <dsp:cNvPr id="0" name=""/>
        <dsp:cNvSpPr/>
      </dsp:nvSpPr>
      <dsp:spPr>
        <a:xfrm>
          <a:off x="1912459" y="2700255"/>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pl-PL" sz="1500" kern="1200" smtClean="0"/>
            <a:t>Executed many times </a:t>
          </a:r>
          <a:endParaRPr lang="pl-PL" sz="1500" kern="1200"/>
        </a:p>
      </dsp:txBody>
      <dsp:txXfrm>
        <a:off x="1912459" y="2700255"/>
        <a:ext cx="6982701" cy="509482"/>
      </dsp:txXfrm>
    </dsp:sp>
    <dsp:sp modelId="{0415A53D-D83F-4BB3-8CE9-DAC713B85AE4}">
      <dsp:nvSpPr>
        <dsp:cNvPr id="0" name=""/>
        <dsp:cNvSpPr/>
      </dsp:nvSpPr>
      <dsp:spPr>
        <a:xfrm>
          <a:off x="1779032" y="3209737"/>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30389D29-E422-4402-A6C5-44593A1A053C}">
      <dsp:nvSpPr>
        <dsp:cNvPr id="0" name=""/>
        <dsp:cNvSpPr/>
      </dsp:nvSpPr>
      <dsp:spPr>
        <a:xfrm>
          <a:off x="1912459" y="3235211"/>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pl-PL" sz="1500" kern="1200" smtClean="0"/>
            <a:t>Properly used together with tracabilty matrix can give nice coverage statistics</a:t>
          </a:r>
          <a:endParaRPr lang="pl-PL" sz="1500" kern="1200"/>
        </a:p>
      </dsp:txBody>
      <dsp:txXfrm>
        <a:off x="1912459" y="3235211"/>
        <a:ext cx="6982701" cy="509482"/>
      </dsp:txXfrm>
    </dsp:sp>
    <dsp:sp modelId="{F01D4327-CAB2-449F-AB4B-1D33BE7E1B24}">
      <dsp:nvSpPr>
        <dsp:cNvPr id="0" name=""/>
        <dsp:cNvSpPr/>
      </dsp:nvSpPr>
      <dsp:spPr>
        <a:xfrm>
          <a:off x="1779032" y="3744693"/>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CA999629-2612-4D2B-8766-E544345AE006}">
      <dsp:nvSpPr>
        <dsp:cNvPr id="0" name=""/>
        <dsp:cNvSpPr/>
      </dsp:nvSpPr>
      <dsp:spPr>
        <a:xfrm>
          <a:off x="1912459" y="3770167"/>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Assumes the product is “locked down”</a:t>
          </a:r>
          <a:endParaRPr lang="pl-PL" sz="1500" kern="1200"/>
        </a:p>
      </dsp:txBody>
      <dsp:txXfrm>
        <a:off x="1912459" y="3770167"/>
        <a:ext cx="6982701" cy="509482"/>
      </dsp:txXfrm>
    </dsp:sp>
    <dsp:sp modelId="{E21A6C31-BA00-4B0E-90CF-6A6967E18E71}">
      <dsp:nvSpPr>
        <dsp:cNvPr id="0" name=""/>
        <dsp:cNvSpPr/>
      </dsp:nvSpPr>
      <dsp:spPr>
        <a:xfrm>
          <a:off x="1779032" y="4279649"/>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3766D38-9877-460B-A3AA-2F124CBDDC57}">
      <dsp:nvSpPr>
        <dsp:cNvPr id="0" name=""/>
        <dsp:cNvSpPr/>
      </dsp:nvSpPr>
      <dsp:spPr>
        <a:xfrm>
          <a:off x="1912459" y="4305123"/>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dirty="0" smtClean="0"/>
            <a:t>Requires lots of planning and documentation </a:t>
          </a:r>
          <a:endParaRPr lang="pl-PL" sz="1500" kern="1200" dirty="0"/>
        </a:p>
      </dsp:txBody>
      <dsp:txXfrm>
        <a:off x="1912459" y="4305123"/>
        <a:ext cx="6982701" cy="509482"/>
      </dsp:txXfrm>
    </dsp:sp>
    <dsp:sp modelId="{D09D4433-D4F4-4037-970C-820314028BCD}">
      <dsp:nvSpPr>
        <dsp:cNvPr id="0" name=""/>
        <dsp:cNvSpPr/>
      </dsp:nvSpPr>
      <dsp:spPr>
        <a:xfrm>
          <a:off x="1779032" y="4814605"/>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F4AF6ED2-A13B-492A-A7CA-92E8B5F403FE}">
      <dsp:nvSpPr>
        <dsp:cNvPr id="0" name=""/>
        <dsp:cNvSpPr/>
      </dsp:nvSpPr>
      <dsp:spPr>
        <a:xfrm>
          <a:off x="1912459" y="4840079"/>
          <a:ext cx="6982701" cy="5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pl-PL" sz="1500" kern="1200" dirty="0" smtClean="0"/>
            <a:t>Good candidate for automation</a:t>
          </a:r>
          <a:endParaRPr lang="pl-PL" sz="1500" kern="1200" dirty="0"/>
        </a:p>
      </dsp:txBody>
      <dsp:txXfrm>
        <a:off x="1912459" y="4840079"/>
        <a:ext cx="6982701" cy="509482"/>
      </dsp:txXfrm>
    </dsp:sp>
    <dsp:sp modelId="{2D906809-6EF3-40BE-8014-E4CFF9A0D911}">
      <dsp:nvSpPr>
        <dsp:cNvPr id="0" name=""/>
        <dsp:cNvSpPr/>
      </dsp:nvSpPr>
      <dsp:spPr>
        <a:xfrm>
          <a:off x="1779032" y="5349561"/>
          <a:ext cx="711612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28970-9BBF-4802-80AE-1B1B8B41C8F4}">
      <dsp:nvSpPr>
        <dsp:cNvPr id="0" name=""/>
        <dsp:cNvSpPr/>
      </dsp:nvSpPr>
      <dsp:spPr>
        <a:xfrm rot="5400000">
          <a:off x="4499212" y="-1689853"/>
          <a:ext cx="2714068" cy="6099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t>The essence of the whole session. Tester write down </a:t>
          </a:r>
          <a:r>
            <a:rPr lang="pl-PL" sz="2800" kern="1200" dirty="0" smtClean="0"/>
            <a:t>his </a:t>
          </a:r>
          <a:r>
            <a:rPr lang="en-US" sz="2800" kern="1200" dirty="0" smtClean="0"/>
            <a:t>activity, which can be divided into different levels (errors</a:t>
          </a:r>
          <a:r>
            <a:rPr lang="pl-PL" sz="2800" kern="1200" dirty="0" smtClean="0"/>
            <a:t>, </a:t>
          </a:r>
          <a:r>
            <a:rPr lang="en-US" sz="2800" kern="1200" dirty="0" smtClean="0"/>
            <a:t>test data, questions, ideas, problems encountered, </a:t>
          </a:r>
          <a:r>
            <a:rPr lang="pl-PL" sz="2800" kern="1200" dirty="0" smtClean="0"/>
            <a:t>etc</a:t>
          </a:r>
          <a:r>
            <a:rPr lang="en-US" sz="2800" kern="1200" dirty="0" smtClean="0"/>
            <a:t>). </a:t>
          </a:r>
          <a:r>
            <a:rPr lang="en-US" sz="2800" kern="1200" dirty="0" smtClean="0">
              <a:hlinkClick xmlns:r="http://schemas.openxmlformats.org/officeDocument/2006/relationships" r:id="rId1"/>
            </a:rPr>
            <a:t>Sample report.</a:t>
          </a:r>
          <a:endParaRPr lang="pl-PL" sz="2800" kern="1200" dirty="0"/>
        </a:p>
      </dsp:txBody>
      <dsp:txXfrm rot="-5400000">
        <a:off x="2806622" y="135227"/>
        <a:ext cx="5966758" cy="2449088"/>
      </dsp:txXfrm>
    </dsp:sp>
    <dsp:sp modelId="{4DE5DBCE-6D20-4ABE-8B4D-152FA00B46B2}">
      <dsp:nvSpPr>
        <dsp:cNvPr id="0" name=""/>
        <dsp:cNvSpPr/>
      </dsp:nvSpPr>
      <dsp:spPr>
        <a:xfrm>
          <a:off x="624204" y="123579"/>
          <a:ext cx="2182417" cy="247238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pl-PL" sz="2700" b="1" kern="1200" dirty="0" smtClean="0"/>
            <a:t>Report</a:t>
          </a:r>
        </a:p>
      </dsp:txBody>
      <dsp:txXfrm>
        <a:off x="730741" y="230116"/>
        <a:ext cx="1969343" cy="2259307"/>
      </dsp:txXfrm>
    </dsp:sp>
    <dsp:sp modelId="{16FA17C3-6924-4B80-9039-38E754E3B626}">
      <dsp:nvSpPr>
        <dsp:cNvPr id="0" name=""/>
        <dsp:cNvSpPr/>
      </dsp:nvSpPr>
      <dsp:spPr>
        <a:xfrm rot="5400000">
          <a:off x="4499212" y="1193844"/>
          <a:ext cx="2714068" cy="6099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pl-PL" sz="2800" kern="1200" dirty="0" smtClean="0"/>
            <a:t>Should occur after the sessions are done. More experienced testers are giving feedback and deciding how to improve the next sessions. Crucial part to make the SBTM working properly.</a:t>
          </a:r>
          <a:endParaRPr lang="pl-PL" sz="2800" kern="1200" dirty="0"/>
        </a:p>
      </dsp:txBody>
      <dsp:txXfrm rot="-5400000">
        <a:off x="2806622" y="3018924"/>
        <a:ext cx="5966758" cy="2449088"/>
      </dsp:txXfrm>
    </dsp:sp>
    <dsp:sp modelId="{38B45076-4A61-41E4-90F7-1B4B56AAC337}">
      <dsp:nvSpPr>
        <dsp:cNvPr id="0" name=""/>
        <dsp:cNvSpPr/>
      </dsp:nvSpPr>
      <dsp:spPr>
        <a:xfrm>
          <a:off x="624204" y="3007278"/>
          <a:ext cx="2182417" cy="247238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pl-PL" sz="2700" b="1" kern="1200" dirty="0" smtClean="0"/>
            <a:t>Debriefing </a:t>
          </a:r>
          <a:endParaRPr lang="pl-PL" sz="2700" kern="1200" dirty="0"/>
        </a:p>
      </dsp:txBody>
      <dsp:txXfrm>
        <a:off x="730741" y="3113815"/>
        <a:ext cx="1969343" cy="2259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E7FC0-0A55-4BCA-8AE3-3093C0A29FD4}">
      <dsp:nvSpPr>
        <dsp:cNvPr id="0" name=""/>
        <dsp:cNvSpPr/>
      </dsp:nvSpPr>
      <dsp:spPr>
        <a:xfrm>
          <a:off x="0" y="503911"/>
          <a:ext cx="8895161" cy="173745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a:lnSpc>
              <a:spcPct val="90000"/>
            </a:lnSpc>
            <a:spcBef>
              <a:spcPct val="0"/>
            </a:spcBef>
            <a:spcAft>
              <a:spcPct val="35000"/>
            </a:spcAft>
          </a:pPr>
          <a:r>
            <a:rPr lang="pl-PL" sz="4500" kern="1200" dirty="0" smtClean="0"/>
            <a:t>Inattentional blindnes – tester pays attention only to script path </a:t>
          </a:r>
          <a:endParaRPr lang="pl-PL" sz="4500" kern="1200" dirty="0"/>
        </a:p>
      </dsp:txBody>
      <dsp:txXfrm>
        <a:off x="84815" y="588726"/>
        <a:ext cx="8725531" cy="1567820"/>
      </dsp:txXfrm>
    </dsp:sp>
    <dsp:sp modelId="{A93F5A59-F079-43C6-A0FC-5E9433148CF9}">
      <dsp:nvSpPr>
        <dsp:cNvPr id="0" name=""/>
        <dsp:cNvSpPr/>
      </dsp:nvSpPr>
      <dsp:spPr>
        <a:xfrm>
          <a:off x="0" y="2370962"/>
          <a:ext cx="8895161" cy="173745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US" sz="4500" kern="1200" smtClean="0"/>
            <a:t>Less likely to find the most important and complex bugs</a:t>
          </a:r>
          <a:endParaRPr lang="pl-PL" sz="4500" kern="1200" dirty="0"/>
        </a:p>
      </dsp:txBody>
      <dsp:txXfrm>
        <a:off x="84815" y="2455777"/>
        <a:ext cx="8725531" cy="15678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6E838-F982-44BB-9815-82E09E4FC7BA}">
      <dsp:nvSpPr>
        <dsp:cNvPr id="0" name=""/>
        <dsp:cNvSpPr/>
      </dsp:nvSpPr>
      <dsp:spPr>
        <a:xfrm>
          <a:off x="0" y="62537"/>
          <a:ext cx="8895161" cy="134461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pl-PL" sz="3800" kern="1200" dirty="0" smtClean="0"/>
            <a:t>Checking the same things all the time and missing the same things every time</a:t>
          </a:r>
          <a:endParaRPr lang="pl-PL" sz="3800" kern="1200" dirty="0"/>
        </a:p>
      </dsp:txBody>
      <dsp:txXfrm>
        <a:off x="39382" y="101919"/>
        <a:ext cx="8816397" cy="1265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4C010-9E41-4B2A-8743-5154BC221895}">
      <dsp:nvSpPr>
        <dsp:cNvPr id="0" name=""/>
        <dsp:cNvSpPr/>
      </dsp:nvSpPr>
      <dsp:spPr>
        <a:xfrm>
          <a:off x="785" y="697734"/>
          <a:ext cx="3063831" cy="18382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pl-PL" sz="1900" kern="1200" dirty="0" smtClean="0"/>
            <a:t>Quality of scripts = quality of requirements</a:t>
          </a:r>
          <a:endParaRPr lang="pl-PL" sz="1900" kern="1200" dirty="0"/>
        </a:p>
      </dsp:txBody>
      <dsp:txXfrm>
        <a:off x="785" y="697734"/>
        <a:ext cx="3063831" cy="1838299"/>
      </dsp:txXfrm>
    </dsp:sp>
    <dsp:sp modelId="{6DED70D8-FB22-4B45-83F8-89506006349C}">
      <dsp:nvSpPr>
        <dsp:cNvPr id="0" name=""/>
        <dsp:cNvSpPr/>
      </dsp:nvSpPr>
      <dsp:spPr>
        <a:xfrm>
          <a:off x="3371000" y="697734"/>
          <a:ext cx="3063831" cy="18382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pl-PL" sz="1900" kern="1200" dirty="0" smtClean="0"/>
            <a:t>High cost:</a:t>
          </a:r>
          <a:endParaRPr lang="pl-PL" sz="1900" kern="1200" dirty="0"/>
        </a:p>
        <a:p>
          <a:pPr marL="114300" lvl="1" indent="-114300" algn="l" defTabSz="666750" rtl="0">
            <a:lnSpc>
              <a:spcPct val="90000"/>
            </a:lnSpc>
            <a:spcBef>
              <a:spcPct val="0"/>
            </a:spcBef>
            <a:spcAft>
              <a:spcPct val="15000"/>
            </a:spcAft>
            <a:buChar char="••"/>
          </a:pPr>
          <a:r>
            <a:rPr lang="pl-PL" sz="1500" kern="1200" dirty="0" smtClean="0"/>
            <a:t>Spending time on running scripts that are not finding new bugs</a:t>
          </a:r>
          <a:endParaRPr lang="pl-PL" sz="1500" kern="1200" dirty="0"/>
        </a:p>
        <a:p>
          <a:pPr marL="114300" lvl="1" indent="-114300" algn="l" defTabSz="666750" rtl="0">
            <a:lnSpc>
              <a:spcPct val="90000"/>
            </a:lnSpc>
            <a:spcBef>
              <a:spcPct val="0"/>
            </a:spcBef>
            <a:spcAft>
              <a:spcPct val="15000"/>
            </a:spcAft>
            <a:buChar char="••"/>
          </a:pPr>
          <a:r>
            <a:rPr lang="pl-PL" sz="1500" kern="1200" dirty="0" smtClean="0"/>
            <a:t>A lot of effort for planing and documentation (it might not be valuable)</a:t>
          </a:r>
          <a:endParaRPr lang="pl-PL" sz="1500" kern="1200" dirty="0"/>
        </a:p>
        <a:p>
          <a:pPr marL="114300" lvl="1" indent="-114300" algn="l" defTabSz="666750" rtl="0">
            <a:lnSpc>
              <a:spcPct val="90000"/>
            </a:lnSpc>
            <a:spcBef>
              <a:spcPct val="0"/>
            </a:spcBef>
            <a:spcAft>
              <a:spcPct val="15000"/>
            </a:spcAft>
            <a:buChar char="••"/>
          </a:pPr>
          <a:r>
            <a:rPr lang="pl-PL" sz="1500" kern="1200" dirty="0" smtClean="0"/>
            <a:t>Changes in requirements</a:t>
          </a:r>
          <a:endParaRPr lang="pl-PL" sz="1500" kern="1200" dirty="0"/>
        </a:p>
      </dsp:txBody>
      <dsp:txXfrm>
        <a:off x="3371000" y="697734"/>
        <a:ext cx="3063831" cy="1838299"/>
      </dsp:txXfrm>
    </dsp:sp>
    <dsp:sp modelId="{13E12C51-918C-4638-AE27-64F96CCB50F4}">
      <dsp:nvSpPr>
        <dsp:cNvPr id="0" name=""/>
        <dsp:cNvSpPr/>
      </dsp:nvSpPr>
      <dsp:spPr>
        <a:xfrm>
          <a:off x="0" y="3438558"/>
          <a:ext cx="3063831" cy="18382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pl-PL" sz="1900" kern="1200" dirty="0" smtClean="0"/>
            <a:t>Software can behave and fail in many ways – analogy to crime investigation</a:t>
          </a:r>
          <a:endParaRPr lang="pl-PL" sz="1900" kern="1200" dirty="0"/>
        </a:p>
      </dsp:txBody>
      <dsp:txXfrm>
        <a:off x="0" y="3438558"/>
        <a:ext cx="3063831" cy="18382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C99D-F31B-4698-9EAB-64BB8E892D58}">
      <dsp:nvSpPr>
        <dsp:cNvPr id="0" name=""/>
        <dsp:cNvSpPr/>
      </dsp:nvSpPr>
      <dsp:spPr>
        <a:xfrm>
          <a:off x="0" y="580412"/>
          <a:ext cx="8895161" cy="28255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90363" tIns="479044" rIns="690363"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t>“A style of software testing that emphasizes the personal freedom and responsibility of the individual tester to continually optimize the quality of his work by treating test-related learning, test design, test execution, and test result interpretation” (</a:t>
          </a:r>
          <a:r>
            <a:rPr lang="en-US" sz="2300" kern="1200" dirty="0" err="1" smtClean="0"/>
            <a:t>Kaner</a:t>
          </a:r>
          <a:r>
            <a:rPr lang="en-US" sz="2300" kern="1200" dirty="0" smtClean="0"/>
            <a:t> C., 1983</a:t>
          </a:r>
          <a:r>
            <a:rPr lang="pl-PL" sz="2300" kern="1200" dirty="0" smtClean="0"/>
            <a:t>)</a:t>
          </a:r>
          <a:endParaRPr lang="pl-PL" sz="2300" kern="1200" dirty="0"/>
        </a:p>
        <a:p>
          <a:pPr marL="228600" lvl="1" indent="-228600" algn="l" defTabSz="1022350" rtl="0">
            <a:lnSpc>
              <a:spcPct val="90000"/>
            </a:lnSpc>
            <a:spcBef>
              <a:spcPct val="0"/>
            </a:spcBef>
            <a:spcAft>
              <a:spcPct val="15000"/>
            </a:spcAft>
            <a:buChar char="••"/>
          </a:pPr>
          <a:r>
            <a:rPr lang="pl-PL" sz="2300" kern="1200" dirty="0" smtClean="0"/>
            <a:t>„</a:t>
          </a:r>
          <a:r>
            <a:rPr lang="en-US" sz="2300" kern="1200" dirty="0" smtClean="0"/>
            <a:t>The plainest definition of exploratory testing is test design and test execution at the same time</a:t>
          </a:r>
          <a:r>
            <a:rPr lang="pl-PL" sz="2300" kern="1200" dirty="0" smtClean="0"/>
            <a:t>”</a:t>
          </a:r>
        </a:p>
      </dsp:txBody>
      <dsp:txXfrm>
        <a:off x="0" y="580412"/>
        <a:ext cx="8895161" cy="2825550"/>
      </dsp:txXfrm>
    </dsp:sp>
    <dsp:sp modelId="{80F52EBC-8D45-41F7-89F0-CFCEF8BF6172}">
      <dsp:nvSpPr>
        <dsp:cNvPr id="0" name=""/>
        <dsp:cNvSpPr/>
      </dsp:nvSpPr>
      <dsp:spPr>
        <a:xfrm>
          <a:off x="444758" y="240932"/>
          <a:ext cx="6226612" cy="678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5351" tIns="0" rIns="235351" bIns="0" numCol="1" spcCol="1270" anchor="ctr" anchorCtr="0">
          <a:noAutofit/>
        </a:bodyPr>
        <a:lstStyle/>
        <a:p>
          <a:pPr lvl="0" algn="l" defTabSz="1022350" rtl="0">
            <a:lnSpc>
              <a:spcPct val="90000"/>
            </a:lnSpc>
            <a:spcBef>
              <a:spcPct val="0"/>
            </a:spcBef>
            <a:spcAft>
              <a:spcPct val="35000"/>
            </a:spcAft>
          </a:pPr>
          <a:r>
            <a:rPr lang="pl-PL" sz="2300" kern="1200" dirty="0" smtClean="0"/>
            <a:t>Cem Kaner</a:t>
          </a:r>
          <a:endParaRPr lang="pl-PL" sz="2300" kern="1200" dirty="0"/>
        </a:p>
      </dsp:txBody>
      <dsp:txXfrm>
        <a:off x="477902" y="274076"/>
        <a:ext cx="6160324" cy="612672"/>
      </dsp:txXfrm>
    </dsp:sp>
    <dsp:sp modelId="{A422E7A7-BACC-4D98-A93E-29E977820FEC}">
      <dsp:nvSpPr>
        <dsp:cNvPr id="0" name=""/>
        <dsp:cNvSpPr/>
      </dsp:nvSpPr>
      <dsp:spPr>
        <a:xfrm>
          <a:off x="0" y="3869642"/>
          <a:ext cx="8895161" cy="1267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90363" tIns="479044" rIns="690363"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t>The plainest definition of exploratory testing is test design and test execution at the same time</a:t>
          </a:r>
          <a:r>
            <a:rPr lang="pl-PL" sz="2300" kern="1200" dirty="0" smtClean="0"/>
            <a:t>”</a:t>
          </a:r>
          <a:endParaRPr lang="pl-PL" sz="2300" kern="1200" dirty="0"/>
        </a:p>
      </dsp:txBody>
      <dsp:txXfrm>
        <a:off x="0" y="3869642"/>
        <a:ext cx="8895161" cy="1267875"/>
      </dsp:txXfrm>
    </dsp:sp>
    <dsp:sp modelId="{85332DC5-1850-45E9-911F-EED0C5B8BB47}">
      <dsp:nvSpPr>
        <dsp:cNvPr id="0" name=""/>
        <dsp:cNvSpPr/>
      </dsp:nvSpPr>
      <dsp:spPr>
        <a:xfrm>
          <a:off x="444758" y="3530162"/>
          <a:ext cx="6226612" cy="678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5351" tIns="0" rIns="235351" bIns="0" numCol="1" spcCol="1270" anchor="ctr" anchorCtr="0">
          <a:noAutofit/>
        </a:bodyPr>
        <a:lstStyle/>
        <a:p>
          <a:pPr lvl="0" algn="l" defTabSz="1022350" rtl="0">
            <a:lnSpc>
              <a:spcPct val="90000"/>
            </a:lnSpc>
            <a:spcBef>
              <a:spcPct val="0"/>
            </a:spcBef>
            <a:spcAft>
              <a:spcPct val="35000"/>
            </a:spcAft>
          </a:pPr>
          <a:r>
            <a:rPr lang="pl-PL" sz="2300" kern="1200" dirty="0" smtClean="0"/>
            <a:t>James Bach</a:t>
          </a:r>
          <a:endParaRPr lang="pl-PL" sz="2300" kern="1200" dirty="0"/>
        </a:p>
      </dsp:txBody>
      <dsp:txXfrm>
        <a:off x="477902" y="3563306"/>
        <a:ext cx="6160324"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9BCC6-31D9-4C7D-A899-C873254CEE91}">
      <dsp:nvSpPr>
        <dsp:cNvPr id="0" name=""/>
        <dsp:cNvSpPr/>
      </dsp:nvSpPr>
      <dsp:spPr>
        <a:xfrm>
          <a:off x="0" y="1937"/>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More bugs found</a:t>
          </a:r>
          <a:endParaRPr lang="pl-PL" sz="1900" kern="1200"/>
        </a:p>
      </dsp:txBody>
      <dsp:txXfrm>
        <a:off x="35268" y="37205"/>
        <a:ext cx="9011684" cy="651938"/>
      </dsp:txXfrm>
    </dsp:sp>
    <dsp:sp modelId="{F7A09BED-FA07-403B-AF78-2635BC5B5FA2}">
      <dsp:nvSpPr>
        <dsp:cNvPr id="0" name=""/>
        <dsp:cNvSpPr/>
      </dsp:nvSpPr>
      <dsp:spPr>
        <a:xfrm>
          <a:off x="0" y="779131"/>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Bugs are found earlier</a:t>
          </a:r>
          <a:endParaRPr lang="pl-PL" sz="1900" kern="1200"/>
        </a:p>
      </dsp:txBody>
      <dsp:txXfrm>
        <a:off x="35268" y="814399"/>
        <a:ext cx="9011684" cy="651938"/>
      </dsp:txXfrm>
    </dsp:sp>
    <dsp:sp modelId="{76DCDE00-DAA2-4617-BF38-7CE2669588DF}">
      <dsp:nvSpPr>
        <dsp:cNvPr id="0" name=""/>
        <dsp:cNvSpPr/>
      </dsp:nvSpPr>
      <dsp:spPr>
        <a:xfrm>
          <a:off x="0" y="1556327"/>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More time spent testing, testing can start earlier</a:t>
          </a:r>
          <a:endParaRPr lang="pl-PL" sz="1900" kern="1200"/>
        </a:p>
      </dsp:txBody>
      <dsp:txXfrm>
        <a:off x="35268" y="1591595"/>
        <a:ext cx="9011684" cy="651938"/>
      </dsp:txXfrm>
    </dsp:sp>
    <dsp:sp modelId="{94C9BC94-31C1-4965-8A31-B83A66247908}">
      <dsp:nvSpPr>
        <dsp:cNvPr id="0" name=""/>
        <dsp:cNvSpPr/>
      </dsp:nvSpPr>
      <dsp:spPr>
        <a:xfrm>
          <a:off x="0" y="2333522"/>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Utilizes tester capabilities and promotes motivation in the testing team</a:t>
          </a:r>
          <a:endParaRPr lang="pl-PL" sz="1900" kern="1200"/>
        </a:p>
      </dsp:txBody>
      <dsp:txXfrm>
        <a:off x="35268" y="2368790"/>
        <a:ext cx="9011684" cy="651938"/>
      </dsp:txXfrm>
    </dsp:sp>
    <dsp:sp modelId="{12C45CBA-3EA5-456D-99CE-AE7B974EB1AA}">
      <dsp:nvSpPr>
        <dsp:cNvPr id="0" name=""/>
        <dsp:cNvSpPr/>
      </dsp:nvSpPr>
      <dsp:spPr>
        <a:xfrm>
          <a:off x="0" y="3110716"/>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Less preparation is needed, important bugs are found quickly, and the approach tends to be more intellectually stimulating to execute than scripted tests.</a:t>
          </a:r>
          <a:endParaRPr lang="pl-PL" sz="1900" kern="1200"/>
        </a:p>
      </dsp:txBody>
      <dsp:txXfrm>
        <a:off x="35268" y="3145984"/>
        <a:ext cx="9011684" cy="651938"/>
      </dsp:txXfrm>
    </dsp:sp>
    <dsp:sp modelId="{1E372746-8702-420C-BCC6-0562104FBC34}">
      <dsp:nvSpPr>
        <dsp:cNvPr id="0" name=""/>
        <dsp:cNvSpPr/>
      </dsp:nvSpPr>
      <dsp:spPr>
        <a:xfrm>
          <a:off x="0" y="3887911"/>
          <a:ext cx="9082220" cy="722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pl-PL" sz="1900" kern="1200" smtClean="0"/>
            <a:t>Tect cases can be also used but rather to asist tester then fully driving the test activity</a:t>
          </a:r>
          <a:endParaRPr lang="pl-PL" sz="1900" kern="1200"/>
        </a:p>
      </dsp:txBody>
      <dsp:txXfrm>
        <a:off x="35268" y="3923179"/>
        <a:ext cx="9011684" cy="6519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FE080-6125-49AD-A60D-B01A92536536}">
      <dsp:nvSpPr>
        <dsp:cNvPr id="0" name=""/>
        <dsp:cNvSpPr/>
      </dsp:nvSpPr>
      <dsp:spPr>
        <a:xfrm rot="16200000">
          <a:off x="-1276553" y="1277639"/>
          <a:ext cx="5378450" cy="28231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000" bIns="0" numCol="1" spcCol="1270" anchor="ctr" anchorCtr="0">
          <a:noAutofit/>
        </a:bodyPr>
        <a:lstStyle/>
        <a:p>
          <a:pPr lvl="0" algn="ctr" defTabSz="933450" rtl="0">
            <a:lnSpc>
              <a:spcPct val="90000"/>
            </a:lnSpc>
            <a:spcBef>
              <a:spcPct val="0"/>
            </a:spcBef>
            <a:spcAft>
              <a:spcPct val="35000"/>
            </a:spcAft>
          </a:pPr>
          <a:r>
            <a:rPr lang="en-US" sz="2100" kern="1200" dirty="0" smtClean="0"/>
            <a:t>Tests invented and performed on-the-fly can’t be reviewed in advance and therefore prevent errors in code and test cases. It can be difficult to show exactly which tests have been run.</a:t>
          </a:r>
          <a:endParaRPr lang="pl-PL" sz="2100" kern="1200" dirty="0"/>
        </a:p>
      </dsp:txBody>
      <dsp:txXfrm rot="5400000">
        <a:off x="1086" y="1075690"/>
        <a:ext cx="2823171" cy="3227070"/>
      </dsp:txXfrm>
    </dsp:sp>
    <dsp:sp modelId="{E7D00DE1-73B8-4E76-8427-D66A6CF9380D}">
      <dsp:nvSpPr>
        <dsp:cNvPr id="0" name=""/>
        <dsp:cNvSpPr/>
      </dsp:nvSpPr>
      <dsp:spPr>
        <a:xfrm rot="16200000">
          <a:off x="1758355" y="1277639"/>
          <a:ext cx="5378450" cy="28231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000" bIns="0" numCol="1" spcCol="1270" anchor="ctr" anchorCtr="0">
          <a:noAutofit/>
        </a:bodyPr>
        <a:lstStyle/>
        <a:p>
          <a:pPr lvl="0" algn="ctr" defTabSz="933450" rtl="0">
            <a:lnSpc>
              <a:spcPct val="90000"/>
            </a:lnSpc>
            <a:spcBef>
              <a:spcPct val="0"/>
            </a:spcBef>
            <a:spcAft>
              <a:spcPct val="35000"/>
            </a:spcAft>
          </a:pPr>
          <a:r>
            <a:rPr lang="pl-PL" sz="2100" kern="1200" dirty="0" smtClean="0"/>
            <a:t>It’s not so easy to repeat tests or reproduce bugs </a:t>
          </a:r>
          <a:endParaRPr lang="pl-PL" sz="2100" kern="1200" dirty="0"/>
        </a:p>
      </dsp:txBody>
      <dsp:txXfrm rot="5400000">
        <a:off x="3035994" y="1075690"/>
        <a:ext cx="2823171" cy="3227070"/>
      </dsp:txXfrm>
    </dsp:sp>
    <dsp:sp modelId="{9A750101-EF3A-4F02-916A-47B05CACCCB0}">
      <dsp:nvSpPr>
        <dsp:cNvPr id="0" name=""/>
        <dsp:cNvSpPr/>
      </dsp:nvSpPr>
      <dsp:spPr>
        <a:xfrm rot="16200000">
          <a:off x="4793264" y="1277639"/>
          <a:ext cx="5378450" cy="282317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000" bIns="0" numCol="1" spcCol="1270" anchor="ctr" anchorCtr="0">
          <a:noAutofit/>
        </a:bodyPr>
        <a:lstStyle/>
        <a:p>
          <a:pPr lvl="0" algn="ctr" defTabSz="933450" rtl="0">
            <a:lnSpc>
              <a:spcPct val="90000"/>
            </a:lnSpc>
            <a:spcBef>
              <a:spcPct val="0"/>
            </a:spcBef>
            <a:spcAft>
              <a:spcPct val="35000"/>
            </a:spcAft>
          </a:pPr>
          <a:r>
            <a:rPr lang="en-US" sz="2100" kern="1200" dirty="0" smtClean="0"/>
            <a:t>Minimizing work with documentation and frequent changes in the test (in most cases follow a hunch rather than a fixed plan) lead to a situation where we lose the transparency of what we do.</a:t>
          </a:r>
          <a:endParaRPr lang="pl-PL" sz="2100" kern="1200" dirty="0"/>
        </a:p>
      </dsp:txBody>
      <dsp:txXfrm rot="5400000">
        <a:off x="6070903" y="1075690"/>
        <a:ext cx="2823171" cy="32270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62A9A-4BDF-429E-88B5-50CE5E3CF19B}">
      <dsp:nvSpPr>
        <dsp:cNvPr id="0" name=""/>
        <dsp:cNvSpPr/>
      </dsp:nvSpPr>
      <dsp:spPr>
        <a:xfrm>
          <a:off x="2716080" y="1629658"/>
          <a:ext cx="2346142" cy="21489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pl-PL" sz="2200" kern="1200" dirty="0" smtClean="0"/>
            <a:t>Session Based Test Management</a:t>
          </a:r>
          <a:endParaRPr lang="pl-PL" sz="2200" kern="1200" dirty="0"/>
        </a:p>
      </dsp:txBody>
      <dsp:txXfrm>
        <a:off x="3059665" y="1944364"/>
        <a:ext cx="1658972" cy="1519535"/>
      </dsp:txXfrm>
    </dsp:sp>
    <dsp:sp modelId="{9CC56818-F2FF-47C5-91C1-09FC21D84D46}">
      <dsp:nvSpPr>
        <dsp:cNvPr id="0" name=""/>
        <dsp:cNvSpPr/>
      </dsp:nvSpPr>
      <dsp:spPr>
        <a:xfrm rot="12503712">
          <a:off x="1201964" y="1470935"/>
          <a:ext cx="1692099" cy="47579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201275-97CD-4B50-93AF-07685D89E4FC}">
      <dsp:nvSpPr>
        <dsp:cNvPr id="0" name=""/>
        <dsp:cNvSpPr/>
      </dsp:nvSpPr>
      <dsp:spPr>
        <a:xfrm>
          <a:off x="86770" y="672101"/>
          <a:ext cx="2433966" cy="1268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What if a customer requires test reports?</a:t>
          </a:r>
          <a:endParaRPr lang="pl-PL" sz="2200" kern="1200" dirty="0"/>
        </a:p>
      </dsp:txBody>
      <dsp:txXfrm>
        <a:off x="123931" y="709262"/>
        <a:ext cx="2359644" cy="1194458"/>
      </dsp:txXfrm>
    </dsp:sp>
    <dsp:sp modelId="{041A6410-FB87-483F-84C6-FC3A993137C1}">
      <dsp:nvSpPr>
        <dsp:cNvPr id="0" name=""/>
        <dsp:cNvSpPr/>
      </dsp:nvSpPr>
      <dsp:spPr>
        <a:xfrm rot="16200000">
          <a:off x="3362662" y="803987"/>
          <a:ext cx="1052978" cy="47579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AB758D-874B-4653-B2BC-C732D3C2970B}">
      <dsp:nvSpPr>
        <dsp:cNvPr id="0" name=""/>
        <dsp:cNvSpPr/>
      </dsp:nvSpPr>
      <dsp:spPr>
        <a:xfrm>
          <a:off x="2672168" y="-118995"/>
          <a:ext cx="2433966" cy="1268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How to define exploratory tests cover</a:t>
          </a:r>
          <a:r>
            <a:rPr lang="pl-PL" sz="2200" kern="1200" dirty="0" smtClean="0"/>
            <a:t>age</a:t>
          </a:r>
          <a:r>
            <a:rPr lang="en-US" sz="2200" kern="1200" dirty="0" smtClean="0"/>
            <a:t>?</a:t>
          </a:r>
          <a:endParaRPr lang="pl-PL" sz="2200" kern="1200" dirty="0"/>
        </a:p>
      </dsp:txBody>
      <dsp:txXfrm>
        <a:off x="2709329" y="-81834"/>
        <a:ext cx="2359644" cy="1194458"/>
      </dsp:txXfrm>
    </dsp:sp>
    <dsp:sp modelId="{482B8E78-8D11-49A8-8D44-204B6AF3C23B}">
      <dsp:nvSpPr>
        <dsp:cNvPr id="0" name=""/>
        <dsp:cNvSpPr/>
      </dsp:nvSpPr>
      <dsp:spPr>
        <a:xfrm rot="19995036">
          <a:off x="4914221" y="1511014"/>
          <a:ext cx="1740207" cy="47579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9A7CFA-10F7-46D0-941A-18397F0825FC}">
      <dsp:nvSpPr>
        <dsp:cNvPr id="0" name=""/>
        <dsp:cNvSpPr/>
      </dsp:nvSpPr>
      <dsp:spPr>
        <a:xfrm>
          <a:off x="5344330" y="722895"/>
          <a:ext cx="2433966" cy="12687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How to monitor the progress of the tests?</a:t>
          </a:r>
          <a:endParaRPr lang="pl-PL" sz="2200" kern="1200" dirty="0"/>
        </a:p>
      </dsp:txBody>
      <dsp:txXfrm>
        <a:off x="5381491" y="760056"/>
        <a:ext cx="2359644" cy="11944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28970-9BBF-4802-80AE-1B1B8B41C8F4}">
      <dsp:nvSpPr>
        <dsp:cNvPr id="0" name=""/>
        <dsp:cNvSpPr/>
      </dsp:nvSpPr>
      <dsp:spPr>
        <a:xfrm rot="5400000">
          <a:off x="4499212" y="-1689853"/>
          <a:ext cx="2714068" cy="6099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pl-PL" sz="2200" kern="1200" dirty="0" smtClean="0"/>
            <a:t>A</a:t>
          </a:r>
          <a:r>
            <a:rPr lang="en-US" sz="2200" kern="1200" dirty="0" smtClean="0"/>
            <a:t> goal or agenda for a test session. Charters are created by the test team prior to the start of testing, but they may be added or changed at any time. Often charters are created from a specification, test plan, or by </a:t>
          </a:r>
          <a:r>
            <a:rPr lang="en-US" sz="2200" b="1" kern="1200" dirty="0" smtClean="0"/>
            <a:t>examining results from previous sessions</a:t>
          </a:r>
          <a:r>
            <a:rPr lang="en-US" sz="2200" kern="1200" dirty="0" smtClean="0"/>
            <a:t>.</a:t>
          </a:r>
          <a:endParaRPr lang="pl-PL" sz="2200" kern="1200" dirty="0"/>
        </a:p>
      </dsp:txBody>
      <dsp:txXfrm rot="-5400000">
        <a:off x="2806622" y="135227"/>
        <a:ext cx="5966758" cy="2449088"/>
      </dsp:txXfrm>
    </dsp:sp>
    <dsp:sp modelId="{4DE5DBCE-6D20-4ABE-8B4D-152FA00B46B2}">
      <dsp:nvSpPr>
        <dsp:cNvPr id="0" name=""/>
        <dsp:cNvSpPr/>
      </dsp:nvSpPr>
      <dsp:spPr>
        <a:xfrm>
          <a:off x="624204" y="123579"/>
          <a:ext cx="2182417" cy="247238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pl-PL" sz="3400" b="1" kern="1200" dirty="0" smtClean="0"/>
            <a:t>Charter</a:t>
          </a:r>
        </a:p>
      </dsp:txBody>
      <dsp:txXfrm>
        <a:off x="730741" y="230116"/>
        <a:ext cx="1969343" cy="2259307"/>
      </dsp:txXfrm>
    </dsp:sp>
    <dsp:sp modelId="{16FA17C3-6924-4B80-9039-38E754E3B626}">
      <dsp:nvSpPr>
        <dsp:cNvPr id="0" name=""/>
        <dsp:cNvSpPr/>
      </dsp:nvSpPr>
      <dsp:spPr>
        <a:xfrm rot="5400000">
          <a:off x="4499212" y="1193844"/>
          <a:ext cx="2714068" cy="6099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An </a:t>
          </a:r>
          <a:r>
            <a:rPr lang="en-US" sz="2200" b="1" kern="1200" dirty="0" smtClean="0"/>
            <a:t>uninterrupted</a:t>
          </a:r>
          <a:r>
            <a:rPr lang="en-US" sz="2200" kern="1200" dirty="0" smtClean="0"/>
            <a:t> period of time spent testing, ideally lasting one to two hours. Each session is focused on a charter, but testers can also explore new opportunities or issues during this time. This might be through the use of written notes, video capture tools or by whatever method as deemed appropriate by the tester.</a:t>
          </a:r>
          <a:endParaRPr lang="pl-PL" sz="2200" kern="1200" dirty="0"/>
        </a:p>
      </dsp:txBody>
      <dsp:txXfrm rot="-5400000">
        <a:off x="2806622" y="3018924"/>
        <a:ext cx="5966758" cy="2449088"/>
      </dsp:txXfrm>
    </dsp:sp>
    <dsp:sp modelId="{38B45076-4A61-41E4-90F7-1B4B56AAC337}">
      <dsp:nvSpPr>
        <dsp:cNvPr id="0" name=""/>
        <dsp:cNvSpPr/>
      </dsp:nvSpPr>
      <dsp:spPr>
        <a:xfrm>
          <a:off x="624204" y="3007278"/>
          <a:ext cx="2182417" cy="247238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pl-PL" sz="3400" b="1" kern="1200" dirty="0" smtClean="0"/>
            <a:t>Session</a:t>
          </a:r>
          <a:endParaRPr lang="pl-PL" sz="3400" kern="1200" dirty="0"/>
        </a:p>
      </dsp:txBody>
      <dsp:txXfrm>
        <a:off x="730741" y="3113815"/>
        <a:ext cx="1969343" cy="22593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smtClean="0"/>
              <a:t>Mastertextformat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EA5342-1CAF-4BB5-A3C6-E49F2B3172B1}" type="slidenum">
              <a:rPr lang="de-DE" altLang="en-US" smtClean="0"/>
              <a:pPr/>
              <a:t>2</a:t>
            </a:fld>
            <a:endParaRPr lang="de-DE" altLang="en-US"/>
          </a:p>
        </p:txBody>
      </p:sp>
    </p:spTree>
    <p:extLst>
      <p:ext uri="{BB962C8B-B14F-4D97-AF65-F5344CB8AC3E}">
        <p14:creationId xmlns:p14="http://schemas.microsoft.com/office/powerpoint/2010/main" val="24732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11</a:t>
            </a:fld>
            <a:endParaRPr lang="de-DE" altLang="en-US"/>
          </a:p>
        </p:txBody>
      </p:sp>
    </p:spTree>
    <p:extLst>
      <p:ext uri="{BB962C8B-B14F-4D97-AF65-F5344CB8AC3E}">
        <p14:creationId xmlns:p14="http://schemas.microsoft.com/office/powerpoint/2010/main" val="253870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Jak powstalo – Bach</a:t>
            </a:r>
            <a:r>
              <a:rPr lang="pl-PL" baseline="0" dirty="0" smtClean="0"/>
              <a:t> – zespol od zadan specjalnych. Szybkie znajdywanie bugow ale rowniez raporty z postepu prac dla klienta.</a:t>
            </a:r>
            <a:endParaRPr lang="pl-PL" dirty="0" smtClean="0"/>
          </a:p>
          <a:p>
            <a:r>
              <a:rPr lang="pl-PL" dirty="0" smtClean="0"/>
              <a:t>Notatki powinny zawierac fakty, krotkie tresciwe</a:t>
            </a:r>
            <a:r>
              <a:rPr lang="pl-PL" baseline="0" dirty="0" smtClean="0"/>
              <a:t> opisy tego na co tester natrafia podczas pracy</a:t>
            </a:r>
          </a:p>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12</a:t>
            </a:fld>
            <a:endParaRPr lang="de-DE" altLang="en-US"/>
          </a:p>
        </p:txBody>
      </p:sp>
    </p:spTree>
    <p:extLst>
      <p:ext uri="{BB962C8B-B14F-4D97-AF65-F5344CB8AC3E}">
        <p14:creationId xmlns:p14="http://schemas.microsoft.com/office/powerpoint/2010/main" val="399292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Jak powstalo – Bach</a:t>
            </a:r>
            <a:r>
              <a:rPr lang="pl-PL" baseline="0" dirty="0" smtClean="0"/>
              <a:t> – zespol od zadan specjalnych. Szybkie znajdywanie bugow ale rowniez raporty z postepu prac dla klienta.</a:t>
            </a:r>
            <a:endParaRPr lang="pl-PL" dirty="0" smtClean="0"/>
          </a:p>
          <a:p>
            <a:r>
              <a:rPr lang="pl-PL" dirty="0" smtClean="0"/>
              <a:t>Notatki powinny zawierac fakty, krotkie tresciwe</a:t>
            </a:r>
            <a:r>
              <a:rPr lang="pl-PL" baseline="0" dirty="0" smtClean="0"/>
              <a:t> opisy tego na co tester natrafia podczas pracy</a:t>
            </a:r>
          </a:p>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13</a:t>
            </a:fld>
            <a:endParaRPr lang="de-DE" altLang="en-US"/>
          </a:p>
        </p:txBody>
      </p:sp>
    </p:spTree>
    <p:extLst>
      <p:ext uri="{BB962C8B-B14F-4D97-AF65-F5344CB8AC3E}">
        <p14:creationId xmlns:p14="http://schemas.microsoft.com/office/powerpoint/2010/main" val="2574767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14</a:t>
            </a:fld>
            <a:endParaRPr lang="de-DE" altLang="en-US"/>
          </a:p>
        </p:txBody>
      </p:sp>
    </p:spTree>
    <p:extLst>
      <p:ext uri="{BB962C8B-B14F-4D97-AF65-F5344CB8AC3E}">
        <p14:creationId xmlns:p14="http://schemas.microsoft.com/office/powerpoint/2010/main" val="2161738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15</a:t>
            </a:fld>
            <a:endParaRPr lang="de-DE" altLang="en-US"/>
          </a:p>
        </p:txBody>
      </p:sp>
    </p:spTree>
    <p:extLst>
      <p:ext uri="{BB962C8B-B14F-4D97-AF65-F5344CB8AC3E}">
        <p14:creationId xmlns:p14="http://schemas.microsoft.com/office/powerpoint/2010/main" val="2058468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16</a:t>
            </a:fld>
            <a:endParaRPr lang="de-DE" altLang="en-US"/>
          </a:p>
        </p:txBody>
      </p:sp>
    </p:spTree>
    <p:extLst>
      <p:ext uri="{BB962C8B-B14F-4D97-AF65-F5344CB8AC3E}">
        <p14:creationId xmlns:p14="http://schemas.microsoft.com/office/powerpoint/2010/main" val="2611721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17</a:t>
            </a:fld>
            <a:endParaRPr lang="de-DE" altLang="en-US"/>
          </a:p>
        </p:txBody>
      </p:sp>
    </p:spTree>
    <p:extLst>
      <p:ext uri="{BB962C8B-B14F-4D97-AF65-F5344CB8AC3E}">
        <p14:creationId xmlns:p14="http://schemas.microsoft.com/office/powerpoint/2010/main" val="1584929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18</a:t>
            </a:fld>
            <a:endParaRPr lang="de-DE" altLang="en-US"/>
          </a:p>
        </p:txBody>
      </p:sp>
    </p:spTree>
    <p:extLst>
      <p:ext uri="{BB962C8B-B14F-4D97-AF65-F5344CB8AC3E}">
        <p14:creationId xmlns:p14="http://schemas.microsoft.com/office/powerpoint/2010/main" val="249459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3</a:t>
            </a:fld>
            <a:endParaRPr lang="de-DE" altLang="en-US"/>
          </a:p>
        </p:txBody>
      </p:sp>
    </p:spTree>
    <p:extLst>
      <p:ext uri="{BB962C8B-B14F-4D97-AF65-F5344CB8AC3E}">
        <p14:creationId xmlns:p14="http://schemas.microsoft.com/office/powerpoint/2010/main" val="3694918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baseline="0"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4</a:t>
            </a:fld>
            <a:endParaRPr lang="de-DE" altLang="en-US"/>
          </a:p>
        </p:txBody>
      </p:sp>
    </p:spTree>
    <p:extLst>
      <p:ext uri="{BB962C8B-B14F-4D97-AF65-F5344CB8AC3E}">
        <p14:creationId xmlns:p14="http://schemas.microsoft.com/office/powerpoint/2010/main" val="391677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Clearing</a:t>
            </a:r>
            <a:r>
              <a:rPr lang="pl-PL" baseline="0" dirty="0" smtClean="0"/>
              <a:t> mines – what if pareto rule will be applied and most of the bugs will appear in one area</a:t>
            </a:r>
            <a:r>
              <a:rPr lang="pl-PL" baseline="0" dirty="0"/>
              <a:t> </a:t>
            </a:r>
            <a:r>
              <a:rPr lang="pl-PL" baseline="0" dirty="0" smtClean="0"/>
              <a:t>(not covered by the script)?</a:t>
            </a:r>
          </a:p>
          <a:p>
            <a:r>
              <a:rPr lang="en-US" sz="1200" b="0" i="0" kern="1200" dirty="0" smtClean="0">
                <a:solidFill>
                  <a:schemeClr val="tx1"/>
                </a:solidFill>
                <a:effectLst/>
                <a:latin typeface="Arial" pitchFamily="34" charset="0"/>
                <a:ea typeface="ＭＳ Ｐゴシック" pitchFamily="34" charset="-128"/>
                <a:cs typeface="ＭＳ Ｐゴシック" charset="0"/>
              </a:rPr>
              <a:t>If you imagine a product as a field of landmines and each landmine is a defect, then it’s pretty clear that treading the same path over and over is not the way to find them all</a:t>
            </a:r>
            <a:endParaRPr lang="pl-PL" sz="1200" b="0" i="0" kern="1200" dirty="0" smtClean="0">
              <a:solidFill>
                <a:schemeClr val="tx1"/>
              </a:solidFill>
              <a:effectLst/>
              <a:latin typeface="Arial" pitchFamily="34" charset="0"/>
              <a:ea typeface="ＭＳ Ｐゴシック" pitchFamily="34" charset="-128"/>
              <a:cs typeface="ＭＳ Ｐゴシック" charset="0"/>
            </a:endParaRPr>
          </a:p>
          <a:p>
            <a:endParaRPr lang="pl-PL" baseline="0"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5</a:t>
            </a:fld>
            <a:endParaRPr lang="de-DE" altLang="en-US"/>
          </a:p>
        </p:txBody>
      </p:sp>
    </p:spTree>
    <p:extLst>
      <p:ext uri="{BB962C8B-B14F-4D97-AF65-F5344CB8AC3E}">
        <p14:creationId xmlns:p14="http://schemas.microsoft.com/office/powerpoint/2010/main" val="367698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3480880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7</a:t>
            </a:fld>
            <a:endParaRPr lang="de-DE" altLang="en-US"/>
          </a:p>
        </p:txBody>
      </p:sp>
    </p:spTree>
    <p:extLst>
      <p:ext uri="{BB962C8B-B14F-4D97-AF65-F5344CB8AC3E}">
        <p14:creationId xmlns:p14="http://schemas.microsoft.com/office/powerpoint/2010/main" val="391816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ET jest jak gra w szachy kolejny ruch zawsze zależy od ruchu przeciwnika i</a:t>
            </a:r>
            <a:r>
              <a:rPr lang="pl-PL" baseline="0" dirty="0" smtClean="0"/>
              <a:t> aktualnego stanu gry</a:t>
            </a:r>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223610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9</a:t>
            </a:fld>
            <a:endParaRPr lang="de-DE" altLang="en-US"/>
          </a:p>
        </p:txBody>
      </p:sp>
    </p:spTree>
    <p:extLst>
      <p:ext uri="{BB962C8B-B14F-4D97-AF65-F5344CB8AC3E}">
        <p14:creationId xmlns:p14="http://schemas.microsoft.com/office/powerpoint/2010/main" val="3151232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10</a:t>
            </a:fld>
            <a:endParaRPr lang="de-DE" altLang="en-US"/>
          </a:p>
        </p:txBody>
      </p:sp>
    </p:spTree>
    <p:extLst>
      <p:ext uri="{BB962C8B-B14F-4D97-AF65-F5344CB8AC3E}">
        <p14:creationId xmlns:p14="http://schemas.microsoft.com/office/powerpoint/2010/main" val="280460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smtClean="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smtClean="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smtClean="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smtClean="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smtClean="0"/>
              <a:t>Click to edit Master text styles</a:t>
            </a:r>
            <a:endParaRPr lang="de-DE" noProof="0" dirty="0" smtClean="0"/>
          </a:p>
          <a:p>
            <a:pPr lvl="1"/>
            <a:r>
              <a:rPr lang="de-DE" noProof="0" dirty="0" smtClean="0"/>
              <a:t>Second level</a:t>
            </a:r>
          </a:p>
          <a:p>
            <a:pPr lvl="2"/>
            <a:r>
              <a:rPr lang="de-DE" noProof="0" dirty="0" smtClean="0"/>
              <a:t>Third level</a:t>
            </a:r>
          </a:p>
          <a:p>
            <a:pPr lvl="3"/>
            <a:r>
              <a:rPr lang="de-DE" noProof="0" dirty="0" smtClean="0"/>
              <a:t>Fourth level</a:t>
            </a:r>
          </a:p>
          <a:p>
            <a:pPr lvl="4"/>
            <a:r>
              <a:rPr lang="de-DE" noProof="0" dirty="0" smtClean="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smtClean="0"/>
              <a:t>Click to add Master title style</a:t>
            </a:r>
            <a:endParaRPr lang="de-DE" dirty="0"/>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a:p>
            <a:pPr lvl="0"/>
            <a:endParaRPr lang="de-DE" noProof="0" dirty="0" smtClean="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smtClean="0"/>
              <a:t>Click to edit Master text styles</a:t>
            </a:r>
          </a:p>
          <a:p>
            <a:pPr lvl="0"/>
            <a:endParaRPr lang="de-DE" noProof="0" dirty="0" smtClean="0"/>
          </a:p>
        </p:txBody>
      </p:sp>
      <p:sp>
        <p:nvSpPr>
          <p:cNvPr id="3" name="Titel 2"/>
          <p:cNvSpPr>
            <a:spLocks noGrp="1"/>
          </p:cNvSpPr>
          <p:nvPr>
            <p:ph type="title"/>
          </p:nvPr>
        </p:nvSpPr>
        <p:spPr>
          <a:xfrm>
            <a:off x="451909" y="155213"/>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smtClean="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smtClean="0"/>
              <a:t>Mastertextformat</a:t>
            </a:r>
            <a:r>
              <a:rPr lang="en-GB" altLang="en-US" dirty="0" smtClean="0"/>
              <a:t> </a:t>
            </a:r>
            <a:r>
              <a:rPr lang="en-GB" altLang="en-US" dirty="0" err="1" smtClean="0"/>
              <a:t>bearbeiten</a:t>
            </a:r>
            <a:endParaRPr lang="en-GB" altLang="en-US" dirty="0" smtClean="0"/>
          </a:p>
          <a:p>
            <a:pPr lvl="1"/>
            <a:r>
              <a:rPr lang="en-GB" altLang="en-US" dirty="0" err="1" smtClean="0"/>
              <a:t>Zweite</a:t>
            </a:r>
            <a:r>
              <a:rPr lang="en-GB" altLang="en-US" dirty="0" smtClean="0"/>
              <a:t> </a:t>
            </a:r>
            <a:r>
              <a:rPr lang="en-GB" altLang="en-US" dirty="0" err="1" smtClean="0"/>
              <a:t>Ebene</a:t>
            </a:r>
            <a:endParaRPr lang="en-GB" altLang="en-US" dirty="0" smtClean="0"/>
          </a:p>
          <a:p>
            <a:pPr lvl="2"/>
            <a:r>
              <a:rPr lang="en-GB" altLang="en-US" dirty="0" err="1" smtClean="0"/>
              <a:t>Dritte</a:t>
            </a:r>
            <a:r>
              <a:rPr lang="en-GB" altLang="en-US" dirty="0" smtClean="0"/>
              <a:t> </a:t>
            </a:r>
            <a:r>
              <a:rPr lang="en-GB" altLang="en-US" dirty="0" err="1" smtClean="0"/>
              <a:t>Ebene</a:t>
            </a:r>
            <a:endParaRPr lang="en-GB" altLang="en-US" dirty="0" smtClean="0"/>
          </a:p>
          <a:p>
            <a:pPr lvl="3"/>
            <a:r>
              <a:rPr lang="en-GB" altLang="en-US" dirty="0" err="1" smtClean="0"/>
              <a:t>Vierte</a:t>
            </a:r>
            <a:r>
              <a:rPr lang="en-GB" altLang="en-US" dirty="0" smtClean="0"/>
              <a:t> </a:t>
            </a:r>
            <a:r>
              <a:rPr lang="en-GB" altLang="en-US" dirty="0" err="1" smtClean="0"/>
              <a:t>Ebene</a:t>
            </a:r>
            <a:endParaRPr lang="en-GB" altLang="en-US" dirty="0" smtClean="0"/>
          </a:p>
          <a:p>
            <a:pPr lvl="4"/>
            <a:r>
              <a:rPr lang="en-GB" altLang="en-US" dirty="0" err="1" smtClean="0"/>
              <a:t>Fünfte</a:t>
            </a:r>
            <a:r>
              <a:rPr lang="en-GB" altLang="en-US" dirty="0" smtClean="0"/>
              <a:t> </a:t>
            </a:r>
            <a:r>
              <a:rPr lang="en-GB" altLang="en-US" dirty="0" err="1" smtClean="0"/>
              <a:t>Ebene</a:t>
            </a:r>
            <a:endParaRPr lang="en-GB" altLang="en-US" dirty="0" smtClean="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9"/>
            </p:custDataLst>
          </p:nvPr>
        </p:nvSpPr>
        <p:spPr>
          <a:xfrm>
            <a:off x="467784" y="406400"/>
            <a:ext cx="9082220" cy="323850"/>
          </a:xfrm>
          <a:prstGeom prst="rect">
            <a:avLst/>
          </a:prstGeom>
        </p:spPr>
        <p:txBody>
          <a:bodyPr vert="horz" lIns="0" tIns="0" rIns="0" bIns="0" rtlCol="0" anchor="t">
            <a:noAutofit/>
          </a:bodyPr>
          <a:lstStyle/>
          <a:p>
            <a:r>
              <a:rPr lang="de-DE" dirty="0" smtClean="0"/>
              <a:t>Titleslide</a:t>
            </a:r>
            <a:endParaRPr lang="de-DE" dirty="0"/>
          </a:p>
        </p:txBody>
      </p:sp>
      <p:pic>
        <p:nvPicPr>
          <p:cNvPr id="11" name="Grafik 37"/>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smtClean="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smtClean="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6-Nov-15</a:t>
            </a:fld>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Lst>
  <p:transition spd="slow">
    <p:push dir="u"/>
  </p:transition>
  <p:timing>
    <p:tnLst>
      <p:par>
        <p:cTn id="1" dur="indefinite" restart="never" nodeType="tmRoot"/>
      </p:par>
    </p:tnLst>
  </p:timing>
  <p:hf hdr="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2"/>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2.xml"/><Relationship Id="rId7" Type="http://schemas.openxmlformats.org/officeDocument/2006/relationships/diagramColors" Target="../diagrams/colors10.xml"/><Relationship Id="rId2" Type="http://schemas.openxmlformats.org/officeDocument/2006/relationships/slideLayout" Target="../slideLayouts/slideLayout4.xml"/><Relationship Id="rId1" Type="http://schemas.openxmlformats.org/officeDocument/2006/relationships/themeOverride" Target="../theme/themeOverride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testing.gershon.info/reporte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orangehrm.com/OpenSource.php"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github.com/jacekokrojek/math.uni.lodz.pl" TargetMode="External"/><Relationship Id="rId5" Type="http://schemas.openxmlformats.org/officeDocument/2006/relationships/hyperlink" Target="mailto:rafal.nikiel@gft.com" TargetMode="External"/><Relationship Id="rId4" Type="http://schemas.openxmlformats.org/officeDocument/2006/relationships/hyperlink" Target="http://opensource.demo.orangehrmliv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www.testingeducation.org/a/nature.pdf" TargetMode="External"/><Relationship Id="rId3" Type="http://schemas.openxmlformats.org/officeDocument/2006/relationships/hyperlink" Target="http://www.testingeducation.org/BBST/exploratory/BBSTExploring.pdf" TargetMode="External"/><Relationship Id="rId7" Type="http://schemas.openxmlformats.org/officeDocument/2006/relationships/hyperlink" Target="http://www.satisfice.com/articles/et-article.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www.satisfice.com/articles/what_is_et.shtml" TargetMode="External"/><Relationship Id="rId5" Type="http://schemas.openxmlformats.org/officeDocument/2006/relationships/hyperlink" Target="http://www.kaner.com/pdfs/QAIExploring.pdf" TargetMode="External"/><Relationship Id="rId4" Type="http://schemas.openxmlformats.org/officeDocument/2006/relationships/hyperlink" Target="http://www.satisfice.com/articles/sbtm.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vJG698U2Mvo"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4.xml"/><Relationship Id="rId7" Type="http://schemas.openxmlformats.org/officeDocument/2006/relationships/diagramColors" Target="../diagrams/colors3.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8.jpg"/><Relationship Id="rId4" Type="http://schemas.openxmlformats.org/officeDocument/2006/relationships/diagramData" Target="../diagrams/data3.xml"/><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pl-PL" noProof="0" dirty="0" smtClean="0">
                <a:ea typeface="MS PGothic" panose="020B0600070205080204" pitchFamily="34" charset="-128"/>
              </a:rPr>
              <a:t>Exploratory Testing</a:t>
            </a:r>
            <a:endParaRPr lang="en-GB"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Rafał Nikiel</a:t>
            </a:r>
            <a:endParaRPr lang="en-GB" sz="1200" spc="-54" dirty="0">
              <a:solidFill>
                <a:srgbClr val="213E7F"/>
              </a:solidFill>
              <a:latin typeface="+mj-lt"/>
              <a:ea typeface="MS PGothic" panose="020B0600070205080204" pitchFamily="34" charset="-128"/>
              <a:cs typeface="ＭＳ Ｐゴシック" charset="0"/>
            </a:endParaRPr>
          </a:p>
          <a:p>
            <a:r>
              <a:rPr lang="pl-PL" sz="1200" spc="-54">
                <a:solidFill>
                  <a:srgbClr val="213E7F"/>
                </a:solidFill>
                <a:latin typeface="+mj-lt"/>
                <a:ea typeface="MS PGothic" panose="020B0600070205080204" pitchFamily="34" charset="-128"/>
                <a:cs typeface="ＭＳ Ｐゴシック" charset="0"/>
              </a:rPr>
              <a:t>6</a:t>
            </a:r>
            <a:r>
              <a:rPr lang="pl-PL" sz="1200" spc="-54" smtClean="0">
                <a:solidFill>
                  <a:srgbClr val="213E7F"/>
                </a:solidFill>
                <a:latin typeface="+mj-lt"/>
                <a:ea typeface="MS PGothic" panose="020B0600070205080204" pitchFamily="34" charset="-128"/>
                <a:cs typeface="ＭＳ Ｐゴシック" charset="0"/>
              </a:rPr>
              <a:t> November </a:t>
            </a:r>
            <a:r>
              <a:rPr lang="en-GB" sz="1200" spc="-54" dirty="0" smtClean="0">
                <a:solidFill>
                  <a:srgbClr val="213E7F"/>
                </a:solidFill>
                <a:latin typeface="+mj-lt"/>
                <a:ea typeface="MS PGothic" panose="020B0600070205080204" pitchFamily="34" charset="-128"/>
                <a:cs typeface="ＭＳ Ｐゴシック" charset="0"/>
              </a:rPr>
              <a:t>2015</a:t>
            </a:r>
            <a:endParaRPr lang="en-GB" sz="1200" spc="-54" dirty="0">
              <a:solidFill>
                <a:srgbClr val="213E7F"/>
              </a:solidFill>
              <a:latin typeface="+mj-lt"/>
              <a:ea typeface="MS PGothic" panose="020B0600070205080204" pitchFamily="34" charset="-128"/>
              <a:cs typeface="ＭＳ Ｐゴシック" charset="0"/>
            </a:endParaRPr>
          </a:p>
          <a:p>
            <a:r>
              <a:rPr lang="en-GB" sz="1200" spc="-54" dirty="0">
                <a:solidFill>
                  <a:srgbClr val="213E7F"/>
                </a:solidFill>
                <a:latin typeface="+mj-lt"/>
                <a:ea typeface="MS PGothic" panose="020B0600070205080204" pitchFamily="34" charset="-128"/>
                <a:cs typeface="ＭＳ Ｐゴシック" charset="0"/>
              </a:rPr>
              <a:t>Version: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1.0</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smtClean="0"/>
              <a:t>Exploratory testing  - cons</a:t>
            </a:r>
            <a:endParaRPr lang="pl-PL" dirty="0"/>
          </a:p>
        </p:txBody>
      </p:sp>
    </p:spTree>
    <p:extLst>
      <p:ext uri="{BB962C8B-B14F-4D97-AF65-F5344CB8AC3E}">
        <p14:creationId xmlns:p14="http://schemas.microsoft.com/office/powerpoint/2010/main" val="295742530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buNone/>
            </a:pPr>
            <a:r>
              <a:rPr lang="pl-PL" dirty="0" smtClean="0"/>
              <a:t>Exploratory testing  - chalenges</a:t>
            </a:r>
            <a:endParaRPr lang="pl-PL" dirty="0"/>
          </a:p>
        </p:txBody>
      </p:sp>
      <p:graphicFrame>
        <p:nvGraphicFramePr>
          <p:cNvPr id="5" name="Diagram 4"/>
          <p:cNvGraphicFramePr/>
          <p:nvPr>
            <p:extLst>
              <p:ext uri="{D42A27DB-BD31-4B8C-83A1-F6EECF244321}">
                <p14:modId xmlns:p14="http://schemas.microsoft.com/office/powerpoint/2010/main" val="2136350422"/>
              </p:ext>
            </p:extLst>
          </p:nvPr>
        </p:nvGraphicFramePr>
        <p:xfrm>
          <a:off x="1104083" y="1735350"/>
          <a:ext cx="7778303" cy="3659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025373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buNone/>
            </a:pPr>
            <a:r>
              <a:rPr lang="pl-PL" dirty="0" smtClean="0"/>
              <a:t>SBTM - main concept</a:t>
            </a:r>
            <a:endParaRPr lang="pl-PL" dirty="0"/>
          </a:p>
        </p:txBody>
      </p:sp>
      <p:graphicFrame>
        <p:nvGraphicFramePr>
          <p:cNvPr id="5" name="Diagram 4"/>
          <p:cNvGraphicFramePr/>
          <p:nvPr>
            <p:extLst>
              <p:ext uri="{D42A27DB-BD31-4B8C-83A1-F6EECF244321}">
                <p14:modId xmlns:p14="http://schemas.microsoft.com/office/powerpoint/2010/main" val="3862615206"/>
              </p:ext>
            </p:extLst>
          </p:nvPr>
        </p:nvGraphicFramePr>
        <p:xfrm>
          <a:off x="90174" y="902335"/>
          <a:ext cx="9530076" cy="5603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98544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buNone/>
            </a:pPr>
            <a:r>
              <a:rPr lang="pl-PL" dirty="0" smtClean="0"/>
              <a:t>SBTM - main concept</a:t>
            </a:r>
            <a:endParaRPr lang="pl-PL" dirty="0"/>
          </a:p>
        </p:txBody>
      </p:sp>
      <p:graphicFrame>
        <p:nvGraphicFramePr>
          <p:cNvPr id="5" name="Diagram 4"/>
          <p:cNvGraphicFramePr/>
          <p:nvPr>
            <p:extLst>
              <p:ext uri="{D42A27DB-BD31-4B8C-83A1-F6EECF244321}">
                <p14:modId xmlns:p14="http://schemas.microsoft.com/office/powerpoint/2010/main" val="648696955"/>
              </p:ext>
            </p:extLst>
          </p:nvPr>
        </p:nvGraphicFramePr>
        <p:xfrm>
          <a:off x="90174" y="902335"/>
          <a:ext cx="9530076" cy="56032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141756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SBTM tools – Rapid reporter</a:t>
            </a:r>
            <a:endParaRPr lang="pl-PL" dirty="0"/>
          </a:p>
        </p:txBody>
      </p:sp>
      <p:pic>
        <p:nvPicPr>
          <p:cNvPr id="4" name="Picture 34" descr="L:\Rafi\Praca\Testwarez 2013\SBT - narzędzia\RapidReporterUserGuide.jpg"/>
          <p:cNvPicPr>
            <a:picLocks noGrp="1" noChangeAspect="1" noChangeArrowheads="1"/>
          </p:cNvPicPr>
          <p:nvPr>
            <p:ph sz="half" idx="1"/>
          </p:nvPr>
        </p:nvPicPr>
        <p:blipFill>
          <a:blip r:embed="rId3" cstate="print"/>
          <a:srcRect/>
          <a:stretch>
            <a:fillRect/>
          </a:stretch>
        </p:blipFill>
        <p:spPr bwMode="auto">
          <a:xfrm>
            <a:off x="969698" y="879793"/>
            <a:ext cx="7171266" cy="5378450"/>
          </a:xfrm>
          <a:prstGeom prst="rect">
            <a:avLst/>
          </a:prstGeom>
          <a:noFill/>
        </p:spPr>
      </p:pic>
      <p:sp>
        <p:nvSpPr>
          <p:cNvPr id="2" name="Rectangle 1"/>
          <p:cNvSpPr/>
          <p:nvPr/>
        </p:nvSpPr>
        <p:spPr>
          <a:xfrm>
            <a:off x="452125" y="5930976"/>
            <a:ext cx="3126177" cy="323165"/>
          </a:xfrm>
          <a:prstGeom prst="rect">
            <a:avLst/>
          </a:prstGeom>
        </p:spPr>
        <p:txBody>
          <a:bodyPr wrap="none">
            <a:spAutoFit/>
          </a:bodyPr>
          <a:lstStyle/>
          <a:p>
            <a:r>
              <a:rPr lang="pl-PL" dirty="0">
                <a:hlinkClick r:id="rId4"/>
              </a:rPr>
              <a:t>http://testing.gershon.info/reporter/</a:t>
            </a:r>
            <a:endParaRPr lang="pl-PL" dirty="0"/>
          </a:p>
        </p:txBody>
      </p:sp>
    </p:spTree>
    <p:extLst>
      <p:ext uri="{BB962C8B-B14F-4D97-AF65-F5344CB8AC3E}">
        <p14:creationId xmlns:p14="http://schemas.microsoft.com/office/powerpoint/2010/main" val="342220206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Task 1</a:t>
            </a:r>
            <a:endParaRPr lang="pl-PL" dirty="0"/>
          </a:p>
        </p:txBody>
      </p:sp>
      <p:sp>
        <p:nvSpPr>
          <p:cNvPr id="2" name="Content Placeholder 1"/>
          <p:cNvSpPr>
            <a:spLocks noGrp="1"/>
          </p:cNvSpPr>
          <p:nvPr>
            <p:ph sz="half" idx="1"/>
          </p:nvPr>
        </p:nvSpPr>
        <p:spPr/>
        <p:txBody>
          <a:bodyPr/>
          <a:lstStyle/>
          <a:p>
            <a:r>
              <a:rPr lang="pl-PL" dirty="0"/>
              <a:t>Go to </a:t>
            </a:r>
            <a:r>
              <a:rPr lang="pl-PL" dirty="0">
                <a:hlinkClick r:id="rId3"/>
              </a:rPr>
              <a:t>http://</a:t>
            </a:r>
            <a:r>
              <a:rPr lang="pl-PL" dirty="0" smtClean="0">
                <a:hlinkClick r:id="rId3"/>
              </a:rPr>
              <a:t>www.orangehrm.com/OpenSource.php</a:t>
            </a:r>
            <a:r>
              <a:rPr lang="pl-PL" dirty="0" smtClean="0"/>
              <a:t>  and expand Features</a:t>
            </a:r>
          </a:p>
          <a:p>
            <a:r>
              <a:rPr lang="pl-PL" dirty="0" smtClean="0"/>
              <a:t>Chose one of the feature and read the short spec of that functionality</a:t>
            </a:r>
          </a:p>
          <a:p>
            <a:r>
              <a:rPr lang="pl-PL" dirty="0" smtClean="0"/>
              <a:t>Run Rapid reporter and define your charter</a:t>
            </a:r>
          </a:p>
          <a:p>
            <a:r>
              <a:rPr lang="pl-PL" dirty="0"/>
              <a:t>Open following link </a:t>
            </a:r>
            <a:r>
              <a:rPr lang="pl-PL" dirty="0">
                <a:hlinkClick r:id="rId4"/>
              </a:rPr>
              <a:t>http://opensource.demo.orangehrmlive.com</a:t>
            </a:r>
            <a:r>
              <a:rPr lang="pl-PL" dirty="0" smtClean="0">
                <a:hlinkClick r:id="rId4"/>
              </a:rPr>
              <a:t>/</a:t>
            </a:r>
            <a:endParaRPr lang="pl-PL" dirty="0" smtClean="0"/>
          </a:p>
          <a:p>
            <a:r>
              <a:rPr lang="pl-PL" dirty="0" smtClean="0"/>
              <a:t>Run your session and remember to take some </a:t>
            </a:r>
            <a:r>
              <a:rPr lang="pl-PL" dirty="0" smtClean="0"/>
              <a:t>notes</a:t>
            </a:r>
          </a:p>
          <a:p>
            <a:r>
              <a:rPr lang="pl-PL" dirty="0" smtClean="0"/>
              <a:t>Convert session report to html format</a:t>
            </a:r>
            <a:endParaRPr lang="pl-PL" dirty="0" smtClean="0"/>
          </a:p>
          <a:p>
            <a:r>
              <a:rPr lang="pl-PL" dirty="0" smtClean="0"/>
              <a:t>Send all reports in html format to </a:t>
            </a:r>
            <a:r>
              <a:rPr lang="pl-PL" dirty="0" smtClean="0">
                <a:hlinkClick r:id="rId5"/>
              </a:rPr>
              <a:t>rafal.nikiel@gft.com</a:t>
            </a:r>
            <a:r>
              <a:rPr lang="pl-PL" dirty="0"/>
              <a:t> or to </a:t>
            </a:r>
            <a:r>
              <a:rPr lang="pl-PL" dirty="0">
                <a:hlinkClick r:id="rId6"/>
              </a:rPr>
              <a:t>https://</a:t>
            </a:r>
            <a:r>
              <a:rPr lang="pl-PL" dirty="0" smtClean="0">
                <a:hlinkClick r:id="rId6"/>
              </a:rPr>
              <a:t>github.com/jacekokrojek/math.uni.lodz.pl</a:t>
            </a:r>
            <a:endParaRPr lang="pl-PL" dirty="0" smtClean="0"/>
          </a:p>
          <a:p>
            <a:pPr marL="0" indent="0">
              <a:buNone/>
            </a:pPr>
            <a:endParaRPr lang="pl-PL" dirty="0" smtClean="0"/>
          </a:p>
          <a:p>
            <a:endParaRPr lang="pl-PL" dirty="0" smtClean="0"/>
          </a:p>
          <a:p>
            <a:pPr marL="0" indent="0">
              <a:buNone/>
            </a:pPr>
            <a:endParaRPr lang="pl-PL" dirty="0"/>
          </a:p>
        </p:txBody>
      </p:sp>
    </p:spTree>
    <p:extLst>
      <p:ext uri="{BB962C8B-B14F-4D97-AF65-F5344CB8AC3E}">
        <p14:creationId xmlns:p14="http://schemas.microsoft.com/office/powerpoint/2010/main" val="370078755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Exploratory testing  - Summary</a:t>
            </a:r>
            <a:endParaRPr lang="pl-PL" dirty="0"/>
          </a:p>
        </p:txBody>
      </p:sp>
      <p:sp>
        <p:nvSpPr>
          <p:cNvPr id="2" name="Content Placeholder 1"/>
          <p:cNvSpPr>
            <a:spLocks noGrp="1"/>
          </p:cNvSpPr>
          <p:nvPr>
            <p:ph sz="half" idx="1"/>
          </p:nvPr>
        </p:nvSpPr>
        <p:spPr/>
        <p:txBody>
          <a:bodyPr/>
          <a:lstStyle/>
          <a:p>
            <a:r>
              <a:rPr lang="pl-PL" dirty="0" smtClean="0"/>
              <a:t>Scripted vs exploratory experiment:</a:t>
            </a:r>
          </a:p>
          <a:p>
            <a:pPr lvl="1"/>
            <a:r>
              <a:rPr lang="pl-PL" dirty="0" smtClean="0"/>
              <a:t>2 teams, 2 aproaches 2 testing phases</a:t>
            </a:r>
          </a:p>
          <a:p>
            <a:pPr marL="290637" lvl="1" indent="0">
              <a:buNone/>
            </a:pPr>
            <a:endParaRPr lang="pl-PL" dirty="0" smtClean="0"/>
          </a:p>
          <a:p>
            <a:pPr marL="290637" lvl="1" indent="0">
              <a:buNone/>
            </a:pPr>
            <a:endParaRPr lang="pl-PL" dirty="0" smtClean="0"/>
          </a:p>
          <a:p>
            <a:pPr lvl="1"/>
            <a:endParaRPr lang="pl-PL" dirty="0"/>
          </a:p>
          <a:p>
            <a:pPr lvl="1"/>
            <a:endParaRPr lang="pl-PL" dirty="0" smtClean="0"/>
          </a:p>
          <a:p>
            <a:pPr lvl="1"/>
            <a:endParaRPr lang="pl-PL" dirty="0"/>
          </a:p>
          <a:p>
            <a:pPr lvl="1"/>
            <a:endParaRPr lang="pl-PL" dirty="0" smtClean="0"/>
          </a:p>
          <a:p>
            <a:pPr lvl="1"/>
            <a:endParaRPr lang="pl-PL" dirty="0"/>
          </a:p>
          <a:p>
            <a:pPr lvl="1"/>
            <a:endParaRPr lang="pl-PL" dirty="0" smtClean="0"/>
          </a:p>
          <a:p>
            <a:pPr lvl="1"/>
            <a:endParaRPr lang="pl-PL" dirty="0" smtClean="0"/>
          </a:p>
          <a:p>
            <a:pPr marL="290637" lvl="1" indent="0">
              <a:buNone/>
            </a:pPr>
            <a:endParaRPr lang="pl-PL" dirty="0" smtClean="0"/>
          </a:p>
          <a:p>
            <a:pPr lvl="1"/>
            <a:endParaRPr lang="pl-PL" dirty="0" smtClean="0"/>
          </a:p>
          <a:p>
            <a:pPr lvl="1"/>
            <a:endParaRPr lang="pl-PL" dirty="0"/>
          </a:p>
          <a:p>
            <a:pPr lvl="1"/>
            <a:r>
              <a:rPr lang="en-US" dirty="0" smtClean="0"/>
              <a:t>In </a:t>
            </a:r>
            <a:r>
              <a:rPr lang="en-US" dirty="0"/>
              <a:t>the end, neither approach was perfect, because each team reported defects that the other team did not identify, even if the exploratory team did report more, overall</a:t>
            </a:r>
            <a:r>
              <a:rPr lang="en-US" dirty="0" smtClean="0"/>
              <a:t>.</a:t>
            </a:r>
            <a:endParaRPr lang="pl-PL" dirty="0" smtClean="0"/>
          </a:p>
          <a:p>
            <a:endParaRPr lang="pl-PL" dirty="0" smtClean="0"/>
          </a:p>
          <a:p>
            <a:endParaRPr lang="pl-PL"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61" y="1854344"/>
            <a:ext cx="4242137" cy="27989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435" y="1854344"/>
            <a:ext cx="4350910" cy="2798936"/>
          </a:xfrm>
          <a:prstGeom prst="rect">
            <a:avLst/>
          </a:prstGeom>
        </p:spPr>
      </p:pic>
    </p:spTree>
    <p:extLst>
      <p:ext uri="{BB962C8B-B14F-4D97-AF65-F5344CB8AC3E}">
        <p14:creationId xmlns:p14="http://schemas.microsoft.com/office/powerpoint/2010/main" val="403305411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Exploratory testing  - Summary</a:t>
            </a:r>
            <a:endParaRPr lang="pl-PL" dirty="0"/>
          </a:p>
        </p:txBody>
      </p:sp>
      <p:sp>
        <p:nvSpPr>
          <p:cNvPr id="2" name="Content Placeholder 1"/>
          <p:cNvSpPr>
            <a:spLocks noGrp="1"/>
          </p:cNvSpPr>
          <p:nvPr>
            <p:ph sz="half" idx="1"/>
          </p:nvPr>
        </p:nvSpPr>
        <p:spPr/>
        <p:txBody>
          <a:bodyPr/>
          <a:lstStyle/>
          <a:p>
            <a:pPr lvl="1"/>
            <a:endParaRPr lang="pl-PL" dirty="0" smtClean="0"/>
          </a:p>
          <a:p>
            <a:r>
              <a:rPr lang="pl-PL" dirty="0" smtClean="0"/>
              <a:t>So which approch is the best scripted or exploratory ?</a:t>
            </a:r>
          </a:p>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pPr marL="0" indent="0">
              <a:buNone/>
            </a:pPr>
            <a:endParaRPr lang="pl-PL" dirty="0" smtClean="0"/>
          </a:p>
          <a:p>
            <a:endParaRPr lang="pl-PL" dirty="0" smtClean="0"/>
          </a:p>
          <a:p>
            <a:r>
              <a:rPr lang="pl-PL" dirty="0" smtClean="0"/>
              <a:t>Examples </a:t>
            </a:r>
            <a:r>
              <a:rPr lang="pl-PL" dirty="0"/>
              <a:t>from real world</a:t>
            </a:r>
          </a:p>
          <a:p>
            <a:endParaRPr lang="pl-PL"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5" y="1774824"/>
            <a:ext cx="8865171" cy="2126616"/>
          </a:xfrm>
          <a:prstGeom prst="rect">
            <a:avLst/>
          </a:prstGeom>
        </p:spPr>
      </p:pic>
    </p:spTree>
    <p:extLst>
      <p:ext uri="{BB962C8B-B14F-4D97-AF65-F5344CB8AC3E}">
        <p14:creationId xmlns:p14="http://schemas.microsoft.com/office/powerpoint/2010/main" val="62272162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Exploratory testing  - links and materials</a:t>
            </a:r>
            <a:endParaRPr lang="pl-PL" dirty="0"/>
          </a:p>
        </p:txBody>
      </p:sp>
      <p:sp>
        <p:nvSpPr>
          <p:cNvPr id="2" name="Content Placeholder 1"/>
          <p:cNvSpPr>
            <a:spLocks noGrp="1"/>
          </p:cNvSpPr>
          <p:nvPr>
            <p:ph sz="half" idx="1"/>
          </p:nvPr>
        </p:nvSpPr>
        <p:spPr/>
        <p:txBody>
          <a:bodyPr/>
          <a:lstStyle/>
          <a:p>
            <a:pPr lvl="1"/>
            <a:endParaRPr lang="pl-PL" dirty="0" smtClean="0"/>
          </a:p>
          <a:p>
            <a:r>
              <a:rPr lang="pl-PL" dirty="0" smtClean="0">
                <a:hlinkClick r:id="rId3"/>
              </a:rPr>
              <a:t>http</a:t>
            </a:r>
            <a:r>
              <a:rPr lang="pl-PL" dirty="0">
                <a:hlinkClick r:id="rId3"/>
              </a:rPr>
              <a:t>://</a:t>
            </a:r>
            <a:r>
              <a:rPr lang="pl-PL" dirty="0" smtClean="0">
                <a:hlinkClick r:id="rId3"/>
              </a:rPr>
              <a:t>www.testingeducation.org/BBST/exploratory/BBSTExploring.pdf</a:t>
            </a:r>
            <a:endParaRPr lang="pl-PL" dirty="0" smtClean="0"/>
          </a:p>
          <a:p>
            <a:r>
              <a:rPr lang="pl-PL" dirty="0">
                <a:hlinkClick r:id="rId4"/>
              </a:rPr>
              <a:t>http://</a:t>
            </a:r>
            <a:r>
              <a:rPr lang="pl-PL" dirty="0" smtClean="0">
                <a:hlinkClick r:id="rId4"/>
              </a:rPr>
              <a:t>www.satisfice.com/articles/sbtm.pdf</a:t>
            </a:r>
            <a:endParaRPr lang="pl-PL" dirty="0" smtClean="0"/>
          </a:p>
          <a:p>
            <a:r>
              <a:rPr lang="pl-PL" dirty="0">
                <a:hlinkClick r:id="rId5"/>
              </a:rPr>
              <a:t>http://</a:t>
            </a:r>
            <a:r>
              <a:rPr lang="pl-PL" dirty="0" smtClean="0">
                <a:hlinkClick r:id="rId5"/>
              </a:rPr>
              <a:t>www.kaner.com/pdfs/QAIExploring.pdf</a:t>
            </a:r>
            <a:endParaRPr lang="pl-PL" dirty="0" smtClean="0"/>
          </a:p>
          <a:p>
            <a:r>
              <a:rPr lang="pl-PL" dirty="0">
                <a:hlinkClick r:id="rId6"/>
              </a:rPr>
              <a:t>http://</a:t>
            </a:r>
            <a:r>
              <a:rPr lang="pl-PL" dirty="0" smtClean="0">
                <a:hlinkClick r:id="rId6"/>
              </a:rPr>
              <a:t>www.satisfice.com/articles/what_is_et.shtml</a:t>
            </a:r>
            <a:endParaRPr lang="pl-PL" dirty="0" smtClean="0"/>
          </a:p>
          <a:p>
            <a:r>
              <a:rPr lang="pl-PL" dirty="0">
                <a:hlinkClick r:id="rId7"/>
              </a:rPr>
              <a:t>http://</a:t>
            </a:r>
            <a:r>
              <a:rPr lang="pl-PL" dirty="0" smtClean="0">
                <a:hlinkClick r:id="rId7"/>
              </a:rPr>
              <a:t>www.satisfice.com/articles/et-article.pdf</a:t>
            </a:r>
            <a:endParaRPr lang="pl-PL" dirty="0" smtClean="0"/>
          </a:p>
          <a:p>
            <a:r>
              <a:rPr lang="pl-PL" dirty="0">
                <a:hlinkClick r:id="rId8"/>
              </a:rPr>
              <a:t>http://</a:t>
            </a:r>
            <a:r>
              <a:rPr lang="pl-PL" dirty="0" smtClean="0">
                <a:hlinkClick r:id="rId8"/>
              </a:rPr>
              <a:t>www.testingeducation.org/a/nature.pdf</a:t>
            </a:r>
            <a:endParaRPr lang="pl-PL" dirty="0" smtClean="0"/>
          </a:p>
          <a:p>
            <a:pPr marL="0" indent="0">
              <a:buNone/>
            </a:pPr>
            <a:endParaRPr lang="pl-PL" dirty="0" smtClean="0"/>
          </a:p>
          <a:p>
            <a:endParaRPr lang="pl-PL" dirty="0" smtClean="0"/>
          </a:p>
          <a:p>
            <a:endParaRPr lang="pl-PL" dirty="0" smtClean="0"/>
          </a:p>
        </p:txBody>
      </p:sp>
    </p:spTree>
    <p:extLst>
      <p:ext uri="{BB962C8B-B14F-4D97-AF65-F5344CB8AC3E}">
        <p14:creationId xmlns:p14="http://schemas.microsoft.com/office/powerpoint/2010/main" val="189992638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GB" noProof="0" smtClean="0"/>
              <a:t> </a:t>
            </a:r>
            <a:endParaRPr lang="en-GB" noProof="0" dirty="0"/>
          </a:p>
        </p:txBody>
      </p:sp>
      <p:sp>
        <p:nvSpPr>
          <p:cNvPr id="7" name="Tytuł 6"/>
          <p:cNvSpPr>
            <a:spLocks noGrp="1"/>
          </p:cNvSpPr>
          <p:nvPr>
            <p:ph type="title"/>
          </p:nvPr>
        </p:nvSpPr>
        <p:spPr/>
        <p:txBody>
          <a:bodyPr/>
          <a:lstStyle/>
          <a:p>
            <a:r>
              <a:rPr lang="en-GB" noProof="0" dirty="0" smtClean="0"/>
              <a:t>Thank you!</a:t>
            </a:r>
            <a:endParaRPr lang="en-GB" noProof="0" dirty="0"/>
          </a:p>
        </p:txBody>
      </p:sp>
    </p:spTree>
    <p:extLst>
      <p:ext uri="{BB962C8B-B14F-4D97-AF65-F5344CB8AC3E}">
        <p14:creationId xmlns:p14="http://schemas.microsoft.com/office/powerpoint/2010/main" val="288692052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pl-PL" dirty="0" smtClean="0"/>
              <a:t>What’s wrong with scripted testing ?</a:t>
            </a:r>
          </a:p>
          <a:p>
            <a:r>
              <a:rPr lang="pl-PL" dirty="0" smtClean="0"/>
              <a:t>What is exploratory testing</a:t>
            </a:r>
            <a:endParaRPr lang="en-GB" noProof="0" dirty="0" smtClean="0"/>
          </a:p>
          <a:p>
            <a:r>
              <a:rPr lang="pl-PL" dirty="0" smtClean="0"/>
              <a:t>SBTM</a:t>
            </a:r>
          </a:p>
          <a:p>
            <a:r>
              <a:rPr lang="pl-PL" dirty="0" smtClean="0"/>
              <a:t>Task</a:t>
            </a:r>
            <a:r>
              <a:rPr lang="pl-PL" noProof="0" dirty="0" smtClean="0"/>
              <a:t> 2</a:t>
            </a:r>
          </a:p>
          <a:p>
            <a:r>
              <a:rPr lang="pl-PL" dirty="0" smtClean="0"/>
              <a:t>Summary</a:t>
            </a:r>
            <a:endParaRPr lang="pl-PL" noProof="0" dirty="0" smtClean="0"/>
          </a:p>
          <a:p>
            <a:endParaRPr lang="pl-PL" noProof="0" dirty="0" smtClean="0"/>
          </a:p>
          <a:p>
            <a:endParaRPr lang="en-GB" noProof="0" dirty="0"/>
          </a:p>
        </p:txBody>
      </p:sp>
      <p:sp>
        <p:nvSpPr>
          <p:cNvPr id="3" name="Title 2"/>
          <p:cNvSpPr>
            <a:spLocks noGrp="1"/>
          </p:cNvSpPr>
          <p:nvPr>
            <p:ph type="title"/>
          </p:nvPr>
        </p:nvSpPr>
        <p:spPr/>
        <p:txBody>
          <a:bodyPr/>
          <a:lstStyle/>
          <a:p>
            <a:r>
              <a:rPr lang="en-GB" noProof="0" dirty="0" smtClean="0"/>
              <a:t>Agenda</a:t>
            </a:r>
            <a:endParaRPr lang="en-GB" noProof="0" dirty="0"/>
          </a:p>
        </p:txBody>
      </p:sp>
      <p:sp>
        <p:nvSpPr>
          <p:cNvPr id="4"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endParaRPr lang="en-US" kern="0" dirty="0"/>
          </a:p>
        </p:txBody>
      </p:sp>
    </p:spTree>
    <p:extLst>
      <p:ext uri="{BB962C8B-B14F-4D97-AF65-F5344CB8AC3E}">
        <p14:creationId xmlns:p14="http://schemas.microsoft.com/office/powerpoint/2010/main" val="40579375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1712708252"/>
              </p:ext>
            </p:extLst>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pl-PL" dirty="0"/>
              <a:t>Scripted testing – </a:t>
            </a:r>
            <a:r>
              <a:rPr lang="pl-PL" dirty="0" smtClean="0"/>
              <a:t>quick summary</a:t>
            </a:r>
            <a:endParaRPr lang="en-GB" noProof="0" dirty="0"/>
          </a:p>
        </p:txBody>
      </p:sp>
    </p:spTree>
    <p:extLst>
      <p:ext uri="{BB962C8B-B14F-4D97-AF65-F5344CB8AC3E}">
        <p14:creationId xmlns:p14="http://schemas.microsoft.com/office/powerpoint/2010/main" val="321323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1168206528"/>
              </p:ext>
            </p:extLst>
          </p:nvPr>
        </p:nvGraphicFramePr>
        <p:xfrm>
          <a:off x="463022" y="1818640"/>
          <a:ext cx="8895161" cy="4612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pl-PL" dirty="0"/>
              <a:t>Scripted testing – what’s wrong with this approach?</a:t>
            </a:r>
            <a:endParaRPr lang="en-GB" noProof="0" dirty="0"/>
          </a:p>
        </p:txBody>
      </p:sp>
      <p:sp>
        <p:nvSpPr>
          <p:cNvPr id="7" name="Rectangle 6"/>
          <p:cNvSpPr/>
          <p:nvPr/>
        </p:nvSpPr>
        <p:spPr>
          <a:xfrm>
            <a:off x="3804744" y="1172309"/>
            <a:ext cx="2211715" cy="646331"/>
          </a:xfrm>
          <a:prstGeom prst="rect">
            <a:avLst/>
          </a:prstGeom>
        </p:spPr>
        <p:txBody>
          <a:bodyPr wrap="square">
            <a:spAutoFit/>
          </a:bodyPr>
          <a:lstStyle/>
          <a:p>
            <a:pPr lvl="0"/>
            <a:r>
              <a:rPr lang="pl-PL" sz="3600" dirty="0">
                <a:hlinkClick r:id="rId8"/>
              </a:rPr>
              <a:t>Excercise</a:t>
            </a:r>
            <a:endParaRPr lang="pl-PL" sz="3600" dirty="0"/>
          </a:p>
        </p:txBody>
      </p:sp>
    </p:spTree>
    <p:extLst>
      <p:ext uri="{BB962C8B-B14F-4D97-AF65-F5344CB8AC3E}">
        <p14:creationId xmlns:p14="http://schemas.microsoft.com/office/powerpoint/2010/main" val="412144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1818635541"/>
              </p:ext>
            </p:extLst>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itle 2"/>
          <p:cNvSpPr>
            <a:spLocks noGrp="1"/>
          </p:cNvSpPr>
          <p:nvPr>
            <p:ph type="title"/>
          </p:nvPr>
        </p:nvSpPr>
        <p:spPr/>
        <p:txBody>
          <a:bodyPr/>
          <a:lstStyle/>
          <a:p>
            <a:r>
              <a:rPr lang="pl-PL" dirty="0"/>
              <a:t>Scripted testing – what’s wrong with this approach?</a:t>
            </a:r>
            <a:endParaRPr lang="en-GB" noProof="0"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125" y="2692807"/>
            <a:ext cx="4424676" cy="3318507"/>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79660" y="2692807"/>
            <a:ext cx="4378523" cy="3283892"/>
          </a:xfrm>
          <a:prstGeom prst="rect">
            <a:avLst/>
          </a:prstGeom>
        </p:spPr>
      </p:pic>
    </p:spTree>
    <p:extLst>
      <p:ext uri="{BB962C8B-B14F-4D97-AF65-F5344CB8AC3E}">
        <p14:creationId xmlns:p14="http://schemas.microsoft.com/office/powerpoint/2010/main" val="405638054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55526119"/>
              </p:ext>
            </p:extLst>
          </p:nvPr>
        </p:nvGraphicFramePr>
        <p:xfrm>
          <a:off x="249663" y="1052514"/>
          <a:ext cx="6435618"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a:t>Scripted testing – </a:t>
            </a:r>
            <a:r>
              <a:rPr lang="pl-PL" dirty="0" smtClean="0"/>
              <a:t>what’s </a:t>
            </a:r>
            <a:r>
              <a:rPr lang="pl-PL" dirty="0"/>
              <a:t>wrong with this approach?</a:t>
            </a: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67" y="4555782"/>
            <a:ext cx="2763794" cy="1875182"/>
          </a:xfrm>
          <a:prstGeom prst="rect">
            <a:avLst/>
          </a:prstGeom>
        </p:spPr>
      </p:pic>
      <p:sp>
        <p:nvSpPr>
          <p:cNvPr id="4" name="Oval Callout 3"/>
          <p:cNvSpPr/>
          <p:nvPr/>
        </p:nvSpPr>
        <p:spPr bwMode="auto">
          <a:xfrm>
            <a:off x="6837680" y="2373595"/>
            <a:ext cx="2926080" cy="2434944"/>
          </a:xfrm>
          <a:prstGeom prst="wedgeEllipseCallout">
            <a:avLst>
              <a:gd name="adj1" fmla="val -64075"/>
              <a:gd name="adj2" fmla="val -26489"/>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"Not everything that can be counted counts and not everything that counts can be counted.„</a:t>
            </a:r>
            <a:r>
              <a:rPr lang="pl-PL" dirty="0"/>
              <a:t> </a:t>
            </a:r>
            <a:endParaRPr lang="pl-PL" dirty="0" smtClean="0"/>
          </a:p>
          <a:p>
            <a:r>
              <a:rPr lang="pl-PL" dirty="0" smtClean="0"/>
              <a:t>	A</a:t>
            </a:r>
            <a:r>
              <a:rPr lang="pl-PL" dirty="0"/>
              <a:t>. Einstein</a:t>
            </a:r>
          </a:p>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20084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598539118"/>
              </p:ext>
            </p:extLst>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smtClean="0"/>
              <a:t>Exploratory testing – definitions</a:t>
            </a:r>
            <a:endParaRPr lang="pl-PL" dirty="0"/>
          </a:p>
        </p:txBody>
      </p:sp>
    </p:spTree>
    <p:extLst>
      <p:ext uri="{BB962C8B-B14F-4D97-AF65-F5344CB8AC3E}">
        <p14:creationId xmlns:p14="http://schemas.microsoft.com/office/powerpoint/2010/main" val="425332831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2" y="1052514"/>
            <a:ext cx="8895161" cy="5378450"/>
          </a:xfrm>
        </p:spPr>
        <p:txBody>
          <a:bodyPr/>
          <a:lstStyle/>
          <a:p>
            <a:pPr marL="0" indent="0">
              <a:buNone/>
            </a:pPr>
            <a:endParaRPr lang="pl-PL" noProof="0" dirty="0" smtClean="0"/>
          </a:p>
          <a:p>
            <a:pPr>
              <a:buFont typeface="Arial" panose="020B0604020202020204" pitchFamily="34" charset="0"/>
              <a:buChar char="•"/>
            </a:pPr>
            <a:r>
              <a:rPr lang="en-US" dirty="0"/>
              <a:t>Exploratory testing is not a testing technique. It's a way of thinking about testing</a:t>
            </a:r>
            <a:r>
              <a:rPr lang="en-US" dirty="0" smtClean="0"/>
              <a:t>.</a:t>
            </a:r>
            <a:endParaRPr lang="pl-PL" dirty="0" smtClean="0"/>
          </a:p>
          <a:p>
            <a:pPr>
              <a:buFont typeface="Arial" panose="020B0604020202020204" pitchFamily="34" charset="0"/>
              <a:buChar char="•"/>
            </a:pPr>
            <a:r>
              <a:rPr lang="pl-PL" noProof="0" dirty="0" smtClean="0"/>
              <a:t>Test are designed and executed at the same time</a:t>
            </a:r>
          </a:p>
          <a:p>
            <a:pPr>
              <a:buFont typeface="Arial" panose="020B0604020202020204" pitchFamily="34" charset="0"/>
              <a:buChar char="•"/>
            </a:pPr>
            <a:r>
              <a:rPr lang="pl-PL" dirty="0" smtClean="0"/>
              <a:t>Using conclusion from the fist test as an input to second one</a:t>
            </a:r>
          </a:p>
          <a:p>
            <a:pPr>
              <a:buFont typeface="Arial" panose="020B0604020202020204" pitchFamily="34" charset="0"/>
              <a:buChar char="•"/>
            </a:pPr>
            <a:r>
              <a:rPr lang="en-US" dirty="0"/>
              <a:t>Testers are in control not the test </a:t>
            </a:r>
            <a:r>
              <a:rPr lang="en-US" dirty="0" smtClean="0"/>
              <a:t>script</a:t>
            </a:r>
            <a:endParaRPr lang="pl-PL" dirty="0" smtClean="0"/>
          </a:p>
          <a:p>
            <a:pPr>
              <a:buFont typeface="Arial" panose="020B0604020202020204" pitchFamily="34" charset="0"/>
              <a:buChar char="•"/>
            </a:pPr>
            <a:r>
              <a:rPr lang="en-US" dirty="0" smtClean="0"/>
              <a:t>Spend </a:t>
            </a:r>
            <a:r>
              <a:rPr lang="en-US" dirty="0"/>
              <a:t>more of your tester’s time on core testing activities </a:t>
            </a:r>
            <a:endParaRPr lang="pl-PL" dirty="0" smtClean="0"/>
          </a:p>
          <a:p>
            <a:pPr>
              <a:buFont typeface="Arial" panose="020B0604020202020204" pitchFamily="34" charset="0"/>
              <a:buChar char="•"/>
            </a:pPr>
            <a:r>
              <a:rPr lang="pl-PL" dirty="0"/>
              <a:t>E</a:t>
            </a:r>
            <a:r>
              <a:rPr lang="pl-PL" dirty="0" smtClean="0"/>
              <a:t>veryone was performing exploratory tests</a:t>
            </a:r>
          </a:p>
          <a:p>
            <a:pPr>
              <a:buFont typeface="Arial" panose="020B0604020202020204" pitchFamily="34" charset="0"/>
              <a:buChar char="•"/>
            </a:pPr>
            <a:r>
              <a:rPr lang="pl-PL" dirty="0" smtClean="0"/>
              <a:t>Tools and techiques – total freedom </a:t>
            </a:r>
          </a:p>
        </p:txBody>
      </p:sp>
      <p:sp>
        <p:nvSpPr>
          <p:cNvPr id="3" name="Title 2"/>
          <p:cNvSpPr>
            <a:spLocks noGrp="1"/>
          </p:cNvSpPr>
          <p:nvPr>
            <p:ph type="title"/>
          </p:nvPr>
        </p:nvSpPr>
        <p:spPr/>
        <p:txBody>
          <a:bodyPr/>
          <a:lstStyle/>
          <a:p>
            <a:pPr marL="0" indent="0">
              <a:buNone/>
            </a:pPr>
            <a:r>
              <a:rPr lang="pl-PL" dirty="0" smtClean="0"/>
              <a:t>Exploratory testing explained</a:t>
            </a:r>
            <a:endParaRPr lang="pl-PL" dirty="0"/>
          </a:p>
        </p:txBody>
      </p:sp>
      <p:sp>
        <p:nvSpPr>
          <p:cNvPr id="4" name="Oval Callout 3"/>
          <p:cNvSpPr/>
          <p:nvPr/>
        </p:nvSpPr>
        <p:spPr bwMode="auto">
          <a:xfrm>
            <a:off x="5486400" y="3297716"/>
            <a:ext cx="3648264" cy="888046"/>
          </a:xfrm>
          <a:prstGeom prst="wedgeEllipseCallout">
            <a:avLst>
              <a:gd name="adj1" fmla="val -101999"/>
              <a:gd name="adj2" fmla="val -53716"/>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l-PL" dirty="0" smtClean="0"/>
              <a:t>„</a:t>
            </a:r>
            <a:r>
              <a:rPr lang="en-US" dirty="0" smtClean="0"/>
              <a:t>If </a:t>
            </a:r>
            <a:r>
              <a:rPr lang="en-US" dirty="0"/>
              <a:t>all you have is a hammer, everything </a:t>
            </a:r>
            <a:r>
              <a:rPr lang="en-US" dirty="0" smtClean="0"/>
              <a:t>lo</a:t>
            </a:r>
            <a:r>
              <a:rPr lang="pl-PL" dirty="0" smtClean="0"/>
              <a:t>ks </a:t>
            </a:r>
            <a:r>
              <a:rPr lang="en-US" dirty="0" smtClean="0"/>
              <a:t>like </a:t>
            </a:r>
            <a:r>
              <a:rPr lang="en-US" dirty="0"/>
              <a:t>a </a:t>
            </a:r>
            <a:r>
              <a:rPr lang="en-US" dirty="0" smtClean="0"/>
              <a:t>nail</a:t>
            </a:r>
            <a:r>
              <a:rPr lang="pl-PL" dirty="0" smtClean="0"/>
              <a:t>”</a:t>
            </a:r>
            <a:endParaRPr kumimoji="0" lang="pl-PL" sz="1500" b="0" i="0" u="none" strike="noStrike" cap="none" normalizeH="0" baseline="0" dirty="0" smtClean="0">
              <a:ln>
                <a:noFill/>
              </a:ln>
              <a:solidFill>
                <a:schemeClr val="tx1"/>
              </a:solidFill>
              <a:effectLst/>
              <a:latin typeface="Arial" pitchFamily="34" charset="0"/>
            </a:endParaRPr>
          </a:p>
        </p:txBody>
      </p:sp>
      <p:sp>
        <p:nvSpPr>
          <p:cNvPr id="5" name="Oval Callout 4"/>
          <p:cNvSpPr/>
          <p:nvPr/>
        </p:nvSpPr>
        <p:spPr bwMode="auto">
          <a:xfrm>
            <a:off x="6257736" y="1799260"/>
            <a:ext cx="3648264" cy="888046"/>
          </a:xfrm>
          <a:prstGeom prst="wedgeEllipseCallout">
            <a:avLst>
              <a:gd name="adj1" fmla="val -28478"/>
              <a:gd name="adj2" fmla="val -89183"/>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l-PL" b="1" dirty="0" smtClean="0"/>
              <a:t>ET is not </a:t>
            </a:r>
            <a:r>
              <a:rPr lang="pl-PL" dirty="0" smtClean="0"/>
              <a:t>„do </a:t>
            </a:r>
            <a:r>
              <a:rPr lang="en-US" dirty="0" smtClean="0"/>
              <a:t>random </a:t>
            </a:r>
            <a:r>
              <a:rPr lang="en-US" dirty="0"/>
              <a:t>stuff and see what </a:t>
            </a:r>
            <a:r>
              <a:rPr lang="en-US" dirty="0" smtClean="0"/>
              <a:t>happens</a:t>
            </a:r>
            <a:r>
              <a:rPr lang="pl-PL" dirty="0" smtClean="0"/>
              <a:t>”</a:t>
            </a:r>
            <a:endParaRPr kumimoji="0" lang="pl-PL" sz="1500" b="0" i="0" u="none" strike="noStrike" cap="none" normalizeH="0" baseline="0" dirty="0" smtClean="0">
              <a:ln>
                <a:noFill/>
              </a:ln>
              <a:solidFill>
                <a:schemeClr val="tx1"/>
              </a:solidFill>
              <a:effectLst/>
              <a:latin typeface="Arial"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931" y="3584695"/>
            <a:ext cx="2774950" cy="2846269"/>
          </a:xfrm>
          <a:prstGeom prst="rect">
            <a:avLst/>
          </a:prstGeom>
        </p:spPr>
      </p:pic>
    </p:spTree>
    <p:extLst>
      <p:ext uri="{BB962C8B-B14F-4D97-AF65-F5344CB8AC3E}">
        <p14:creationId xmlns:p14="http://schemas.microsoft.com/office/powerpoint/2010/main" val="1682106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ircle(in)">
                                      <p:cBhvr>
                                        <p:cTn id="7" dur="5000"/>
                                        <p:tgtEl>
                                          <p:spTgt spid="2">
                                            <p:txEl>
                                              <p:pRg st="1" end="1"/>
                                            </p:txEl>
                                          </p:spTgt>
                                        </p:tgtEl>
                                      </p:cBhvr>
                                    </p:animEffect>
                                  </p:childTnLst>
                                </p:cTn>
                              </p:par>
                            </p:childTnLst>
                          </p:cTn>
                        </p:par>
                        <p:par>
                          <p:cTn id="8" fill="hold">
                            <p:stCondLst>
                              <p:cond delay="5000"/>
                            </p:stCondLst>
                            <p:childTnLst>
                              <p:par>
                                <p:cTn id="9" presetID="6" presetClass="entr" presetSubtype="16"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circle(in)">
                                      <p:cBhvr>
                                        <p:cTn id="11" dur="2000"/>
                                        <p:tgtEl>
                                          <p:spTgt spid="2">
                                            <p:txEl>
                                              <p:pRg st="2" end="2"/>
                                            </p:txEl>
                                          </p:spTgt>
                                        </p:tgtEl>
                                      </p:cBhvr>
                                    </p:animEffect>
                                  </p:childTnLst>
                                </p:cTn>
                              </p:par>
                            </p:childTnLst>
                          </p:cTn>
                        </p:par>
                        <p:par>
                          <p:cTn id="12" fill="hold">
                            <p:stCondLst>
                              <p:cond delay="7000"/>
                            </p:stCondLst>
                            <p:childTnLst>
                              <p:par>
                                <p:cTn id="13" presetID="6" presetClass="entr" presetSubtype="16" fill="hold"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ircle(in)">
                                      <p:cBhvr>
                                        <p:cTn id="15" dur="2000"/>
                                        <p:tgtEl>
                                          <p:spTgt spid="2">
                                            <p:txEl>
                                              <p:pRg st="3" end="3"/>
                                            </p:txEl>
                                          </p:spTgt>
                                        </p:tgtEl>
                                      </p:cBhvr>
                                    </p:animEffect>
                                  </p:childTnLst>
                                </p:cTn>
                              </p:par>
                            </p:childTnLst>
                          </p:cTn>
                        </p:par>
                        <p:par>
                          <p:cTn id="16" fill="hold">
                            <p:stCondLst>
                              <p:cond delay="9000"/>
                            </p:stCondLst>
                            <p:childTnLst>
                              <p:par>
                                <p:cTn id="17" presetID="6" presetClass="entr" presetSubtype="16"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childTnLst>
                          </p:cTn>
                        </p:par>
                        <p:par>
                          <p:cTn id="20" fill="hold">
                            <p:stCondLst>
                              <p:cond delay="11000"/>
                            </p:stCondLst>
                            <p:childTnLst>
                              <p:par>
                                <p:cTn id="21" presetID="6" presetClass="entr" presetSubtype="16" fill="hold"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circle(in)">
                                      <p:cBhvr>
                                        <p:cTn id="23" dur="2000"/>
                                        <p:tgtEl>
                                          <p:spTgt spid="2">
                                            <p:txEl>
                                              <p:pRg st="5" end="5"/>
                                            </p:txEl>
                                          </p:spTgt>
                                        </p:tgtEl>
                                      </p:cBhvr>
                                    </p:animEffect>
                                  </p:childTnLst>
                                </p:cTn>
                              </p:par>
                            </p:childTnLst>
                          </p:cTn>
                        </p:par>
                        <p:par>
                          <p:cTn id="24" fill="hold">
                            <p:stCondLst>
                              <p:cond delay="13000"/>
                            </p:stCondLst>
                            <p:childTnLst>
                              <p:par>
                                <p:cTn id="25" presetID="6" presetClass="entr" presetSubtype="16"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ircle(in)">
                                      <p:cBhvr>
                                        <p:cTn id="27" dur="2000"/>
                                        <p:tgtEl>
                                          <p:spTgt spid="2">
                                            <p:txEl>
                                              <p:pRg st="6" end="6"/>
                                            </p:txEl>
                                          </p:spTgt>
                                        </p:tgtEl>
                                      </p:cBhvr>
                                    </p:animEffect>
                                  </p:childTnLst>
                                </p:cTn>
                              </p:par>
                            </p:childTnLst>
                          </p:cTn>
                        </p:par>
                        <p:par>
                          <p:cTn id="28" fill="hold">
                            <p:stCondLst>
                              <p:cond delay="15000"/>
                            </p:stCondLst>
                            <p:childTnLst>
                              <p:par>
                                <p:cTn id="29" presetID="6" presetClass="entr" presetSubtype="16" fill="hold"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circle(in)">
                                      <p:cBhvr>
                                        <p:cTn id="31" dur="20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arn(inVertical)">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3364602739"/>
              </p:ext>
            </p:extLst>
          </p:nvPr>
        </p:nvGraphicFramePr>
        <p:xfrm>
          <a:off x="452125" y="1391920"/>
          <a:ext cx="9082220" cy="4612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smtClean="0"/>
              <a:t>Exploratory testing benefits</a:t>
            </a:r>
            <a:endParaRPr lang="pl-PL"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1840" y="853440"/>
            <a:ext cx="3702505" cy="2776879"/>
          </a:xfrm>
          <a:prstGeom prst="rect">
            <a:avLst/>
          </a:prstGeom>
        </p:spPr>
      </p:pic>
    </p:spTree>
    <p:extLst>
      <p:ext uri="{BB962C8B-B14F-4D97-AF65-F5344CB8AC3E}">
        <p14:creationId xmlns:p14="http://schemas.microsoft.com/office/powerpoint/2010/main" val="20837677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themeOverride>
</file>

<file path=ppt/theme/themeOverride2.xml><?xml version="1.0" encoding="utf-8"?>
<a:themeOverride xmlns:a="http://schemas.openxmlformats.org/drawingml/2006/main">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3.xml><?xml version="1.0" encoding="utf-8"?>
<ds:datastoreItem xmlns:ds="http://schemas.openxmlformats.org/officeDocument/2006/customXml" ds:itemID="{ED5C1EDB-6CF4-4DF3-AC39-1ADF53226D00}">
  <ds:schemaRefs>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33189</TotalTime>
  <Words>1138</Words>
  <Application>Microsoft Office PowerPoint</Application>
  <PresentationFormat>A4 Paper (210x297 mm)</PresentationFormat>
  <Paragraphs>154</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ＭＳ Ｐゴシック</vt:lpstr>
      <vt:lpstr>ＭＳ Ｐゴシック</vt:lpstr>
      <vt:lpstr>Arial</vt:lpstr>
      <vt:lpstr>Times</vt:lpstr>
      <vt:lpstr>Wingdings</vt:lpstr>
      <vt:lpstr>GFT_Presentation_Template_en</vt:lpstr>
      <vt:lpstr>Exploratory Testing</vt:lpstr>
      <vt:lpstr>Agenda</vt:lpstr>
      <vt:lpstr>Scripted testing – quick summary</vt:lpstr>
      <vt:lpstr>Scripted testing – what’s wrong with this approach?</vt:lpstr>
      <vt:lpstr>Scripted testing – what’s wrong with this approach?</vt:lpstr>
      <vt:lpstr>Scripted testing – what’s wrong with this approach?</vt:lpstr>
      <vt:lpstr>Exploratory testing – definitions</vt:lpstr>
      <vt:lpstr>Exploratory testing explained</vt:lpstr>
      <vt:lpstr>Exploratory testing benefits</vt:lpstr>
      <vt:lpstr>Exploratory testing  - cons</vt:lpstr>
      <vt:lpstr>Exploratory testing  - chalenges</vt:lpstr>
      <vt:lpstr>SBTM - main concept</vt:lpstr>
      <vt:lpstr>SBTM - main concept</vt:lpstr>
      <vt:lpstr>SBTM tools – Rapid reporter</vt:lpstr>
      <vt:lpstr>Task 1</vt:lpstr>
      <vt:lpstr>Exploratory testing  - Summary</vt:lpstr>
      <vt:lpstr>Exploratory testing  - Summary</vt:lpstr>
      <vt:lpstr>Exploratory testing  - links and materials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Rafal Nikiel</cp:lastModifiedBy>
  <cp:revision>743</cp:revision>
  <cp:lastPrinted>2015-02-25T17:04:31Z</cp:lastPrinted>
  <dcterms:created xsi:type="dcterms:W3CDTF">2014-08-23T10:27:23Z</dcterms:created>
  <dcterms:modified xsi:type="dcterms:W3CDTF">2015-11-06T10:10:13Z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