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Oleksii Potiekhin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r="150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JS fundamentals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92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setTimeout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 smtClean="0"/>
              <a:t>setInterval</a:t>
            </a:r>
            <a:r>
              <a:rPr lang="pl-PL" dirty="0" smtClean="0"/>
              <a:t> function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1103312" y="2538809"/>
            <a:ext cx="4089581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showInFiveSeconds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 want it in 5 seconds!'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//Will be second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l-PL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'Result is here'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showInFiveSeconds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//Will be first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sz="quarter" idx="4"/>
          </p:nvPr>
        </p:nvSpPr>
        <p:spPr bwMode="auto">
          <a:xfrm>
            <a:off x="5654495" y="2538809"/>
            <a:ext cx="3996607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showEachTwoSeconds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'Each 2 seconds!'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//Will be after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l-PL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'Result is here'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showEachTwoSeconds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//Will be first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6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JS </a:t>
            </a:r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Part #3:</a:t>
            </a:r>
            <a:r>
              <a:rPr lang="en-US" dirty="0"/>
              <a:t> hoisting</a:t>
            </a:r>
          </a:p>
        </p:txBody>
      </p:sp>
    </p:spTree>
    <p:extLst>
      <p:ext uri="{BB962C8B-B14F-4D97-AF65-F5344CB8AC3E}">
        <p14:creationId xmlns:p14="http://schemas.microsoft.com/office/powerpoint/2010/main" val="10671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JS </a:t>
            </a:r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Part #1:</a:t>
            </a:r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scope?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objects and functions are also </a:t>
            </a:r>
            <a:r>
              <a:rPr lang="en-US" dirty="0" smtClean="0"/>
              <a:t>variables</a:t>
            </a:r>
            <a:endParaRPr lang="en-US" dirty="0"/>
          </a:p>
          <a:p>
            <a:r>
              <a:rPr lang="en-US" b="1" dirty="0"/>
              <a:t>In JavaScript, scope is the set of variables, objects, and functions you have access </a:t>
            </a:r>
            <a:r>
              <a:rPr lang="en-US" b="1" dirty="0" smtClean="0"/>
              <a:t>to</a:t>
            </a:r>
            <a:endParaRPr lang="en-US" b="1" dirty="0"/>
          </a:p>
          <a:p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smtClean="0">
                <a:solidFill>
                  <a:schemeClr val="tx2"/>
                </a:solidFill>
              </a:rPr>
              <a:t>(local) </a:t>
            </a:r>
            <a:r>
              <a:rPr lang="en-US" dirty="0"/>
              <a:t>scope: The scope changes inside </a:t>
            </a:r>
            <a:r>
              <a:rPr lang="en-US" dirty="0" smtClean="0"/>
              <a:t>functions </a:t>
            </a:r>
            <a:r>
              <a:rPr lang="en-US" dirty="0" smtClean="0">
                <a:solidFill>
                  <a:schemeClr val="tx2"/>
                </a:solidFill>
              </a:rPr>
              <a:t>(locally)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G</a:t>
            </a:r>
            <a:r>
              <a:rPr lang="en-US" dirty="0" smtClean="0"/>
              <a:t>lobal scope</a:t>
            </a:r>
            <a:r>
              <a:rPr lang="en-US" dirty="0"/>
              <a:t>: The scope changes </a:t>
            </a:r>
            <a:r>
              <a:rPr lang="en-US" dirty="0" smtClean="0"/>
              <a:t>outside and inside functions </a:t>
            </a:r>
            <a:r>
              <a:rPr lang="en-US" dirty="0" smtClean="0">
                <a:solidFill>
                  <a:schemeClr val="tx2"/>
                </a:solidFill>
              </a:rPr>
              <a:t>(everywhere)</a:t>
            </a:r>
          </a:p>
          <a:p>
            <a:r>
              <a:rPr lang="en-US" dirty="0" smtClean="0"/>
              <a:t>Block scope: There no such think as  block scope in JavaScript </a:t>
            </a:r>
            <a:r>
              <a:rPr lang="en-US" dirty="0" smtClean="0">
                <a:solidFill>
                  <a:schemeClr val="tx2"/>
                </a:solidFill>
              </a:rPr>
              <a:t>(in ES6 there will be</a:t>
            </a:r>
            <a:r>
              <a:rPr lang="uk-UA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…)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9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Global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1" smtClean="0"/>
              <a:t>Local</a:t>
            </a:r>
            <a:endParaRPr lang="en-US" noProof="1"/>
          </a:p>
        </p:txBody>
      </p:sp>
      <p:sp>
        <p:nvSpPr>
          <p:cNvPr id="26" name="Rectangle 15"/>
          <p:cNvSpPr>
            <a:spLocks noGrp="1" noChangeArrowheads="1"/>
          </p:cNvSpPr>
          <p:nvPr>
            <p:ph sz="half" idx="2"/>
          </p:nvPr>
        </p:nvSpPr>
        <p:spPr bwMode="auto">
          <a:xfrm>
            <a:off x="1103312" y="2492643"/>
            <a:ext cx="3903633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//inside a function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showColor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color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'green'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(color)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//Output: green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showColor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//outside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(color)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//Output: red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//inside a block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color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'blue'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(color)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//Output: blue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(color)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//Output: blue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4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//inside a function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showCar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'BMW'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(car)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//Output: BMW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showCar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//outside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(car)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//ReferenceError!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//inside a block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(car)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//ReferenceError!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be aware of!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Declaring</a:t>
            </a:r>
            <a:r>
              <a:rPr lang="en-US" dirty="0" smtClean="0"/>
              <a:t> variables</a:t>
            </a:r>
            <a:r>
              <a:rPr lang="pl-PL" dirty="0" smtClean="0"/>
              <a:t> without „var” statement </a:t>
            </a:r>
            <a:r>
              <a:rPr lang="pl-PL" dirty="0" smtClean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variable that was declared without „var” statement inside a function will automatically become a global variable</a:t>
            </a:r>
            <a:r>
              <a:rPr lang="pl-PL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Duplicating </a:t>
            </a:r>
            <a:r>
              <a:rPr lang="pl-PL" dirty="0" smtClean="0"/>
              <a:t>names of </a:t>
            </a:r>
            <a:r>
              <a:rPr lang="en-US" dirty="0" smtClean="0"/>
              <a:t>global </a:t>
            </a:r>
            <a:r>
              <a:rPr lang="en-US" dirty="0"/>
              <a:t>and local </a:t>
            </a:r>
            <a:r>
              <a:rPr lang="en-US" dirty="0" smtClean="0"/>
              <a:t>variables</a:t>
            </a:r>
            <a:endParaRPr lang="pl-PL" dirty="0" smtClean="0"/>
          </a:p>
          <a:p>
            <a:r>
              <a:rPr lang="en-US" dirty="0"/>
              <a:t>Duplicating </a:t>
            </a:r>
            <a:r>
              <a:rPr lang="pl-PL" dirty="0"/>
              <a:t>names </a:t>
            </a:r>
            <a:r>
              <a:rPr lang="pl-PL" dirty="0" smtClean="0"/>
              <a:t>of variables and </a:t>
            </a:r>
            <a:r>
              <a:rPr lang="pl-PL" dirty="0" err="1" smtClean="0"/>
              <a:t>functions</a:t>
            </a:r>
            <a:endParaRPr lang="pl-PL" dirty="0" smtClean="0"/>
          </a:p>
          <a:p>
            <a:r>
              <a:rPr lang="pl-PL" dirty="0" smtClean="0"/>
              <a:t>Using global variables</a:t>
            </a:r>
            <a:r>
              <a:rPr lang="pl-PL" dirty="0"/>
              <a:t> </a:t>
            </a:r>
            <a:r>
              <a:rPr lang="pl-PL" dirty="0" smtClean="0"/>
              <a:t>if code is not running in „self-executing function”</a:t>
            </a:r>
          </a:p>
          <a:p>
            <a:r>
              <a:rPr lang="pl-PL" dirty="0" smtClean="0"/>
              <a:t>Redeclaring variables in the same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7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No „var”/d</a:t>
            </a:r>
            <a:r>
              <a:rPr lang="en-US" dirty="0" err="1" smtClean="0"/>
              <a:t>uplicating</a:t>
            </a:r>
            <a:r>
              <a:rPr lang="en-US" dirty="0" smtClean="0"/>
              <a:t> </a:t>
            </a:r>
            <a:r>
              <a:rPr lang="pl-PL" dirty="0"/>
              <a:t>names 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smtClean="0"/>
              <a:t>Self-executing </a:t>
            </a:r>
            <a:r>
              <a:rPr lang="pl-PL" dirty="0"/>
              <a:t>function</a:t>
            </a:r>
            <a:endParaRPr lang="en-US" dirty="0"/>
          </a:p>
        </p:txBody>
      </p:sp>
      <p:sp>
        <p:nvSpPr>
          <p:cNvPr id="24" name="Rectangle 9"/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debt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'$5000'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showDept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debt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'$6000'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(debt)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showDeptAgain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debt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'$7000'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(debt)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(debt)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//Output: $5000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showDept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//Output: $6000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(debt)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//Output: $5000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showDeptAgain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//Output: $7000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(debt)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//Output: $7000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1"/>
          <p:cNvSpPr>
            <a:spLocks noGrp="1" noChangeArrowheads="1"/>
          </p:cNvSpPr>
          <p:nvPr>
            <p:ph sz="quarter" idx="4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//non secure declaration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 =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(zero)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//secure declaration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 =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(two)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})()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JS </a:t>
            </a:r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Part #</a:t>
            </a:r>
            <a:r>
              <a:rPr lang="ru-RU" dirty="0" smtClean="0"/>
              <a:t>2</a:t>
            </a:r>
            <a:r>
              <a:rPr lang="pl-PL" dirty="0" smtClean="0"/>
              <a:t>:</a:t>
            </a:r>
            <a:r>
              <a:rPr lang="en-US" dirty="0" smtClean="0"/>
              <a:t>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</a:t>
            </a:r>
            <a:r>
              <a:rPr lang="en-US" dirty="0" smtClean="0"/>
              <a:t>closure</a:t>
            </a:r>
            <a:r>
              <a:rPr lang="pl-PL" dirty="0" smtClean="0"/>
              <a:t> </a:t>
            </a:r>
            <a:r>
              <a:rPr lang="en-US" dirty="0"/>
              <a:t>is the local variables for a function - kept alive after the </a:t>
            </a:r>
            <a:r>
              <a:rPr lang="en-US" dirty="0" smtClean="0"/>
              <a:t>function </a:t>
            </a:r>
            <a:r>
              <a:rPr lang="en-US" dirty="0"/>
              <a:t>has </a:t>
            </a:r>
            <a:r>
              <a:rPr lang="en-US" dirty="0" smtClean="0"/>
              <a:t>returned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tx2"/>
                </a:solidFill>
              </a:rPr>
              <a:t>(</a:t>
            </a:r>
            <a:r>
              <a:rPr lang="pl-PL" dirty="0" err="1" smtClean="0">
                <a:solidFill>
                  <a:schemeClr val="tx2"/>
                </a:solidFill>
              </a:rPr>
              <a:t>executed</a:t>
            </a:r>
            <a:r>
              <a:rPr lang="pl-PL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dirty="0"/>
              <a:t>A closure is an inner function that has access to the outer </a:t>
            </a:r>
            <a:r>
              <a:rPr lang="en-US" dirty="0">
                <a:solidFill>
                  <a:schemeClr val="tx2"/>
                </a:solidFill>
              </a:rPr>
              <a:t>(enclosing) </a:t>
            </a:r>
            <a:r>
              <a:rPr lang="en-US" dirty="0"/>
              <a:t>function’s </a:t>
            </a:r>
            <a:r>
              <a:rPr lang="en-US" dirty="0" smtClean="0"/>
              <a:t>variables</a:t>
            </a:r>
            <a:r>
              <a:rPr lang="pl-PL" dirty="0" smtClean="0"/>
              <a:t> - </a:t>
            </a:r>
            <a:r>
              <a:rPr lang="en-US" dirty="0" smtClean="0"/>
              <a:t>scope </a:t>
            </a:r>
            <a:r>
              <a:rPr lang="en-US" dirty="0"/>
              <a:t>chain</a:t>
            </a:r>
            <a:endParaRPr lang="pl-PL" dirty="0" smtClean="0"/>
          </a:p>
          <a:p>
            <a:r>
              <a:rPr lang="en-US" dirty="0"/>
              <a:t>The </a:t>
            </a:r>
            <a:r>
              <a:rPr lang="pl-PL" dirty="0" smtClean="0"/>
              <a:t>function </a:t>
            </a:r>
            <a:r>
              <a:rPr lang="en-US" dirty="0" smtClean="0"/>
              <a:t>has </a:t>
            </a:r>
            <a:r>
              <a:rPr lang="en-US" dirty="0"/>
              <a:t>access to its own </a:t>
            </a:r>
            <a:r>
              <a:rPr lang="en-US" dirty="0" smtClean="0"/>
              <a:t>scope, </a:t>
            </a:r>
            <a:r>
              <a:rPr lang="en-US" dirty="0"/>
              <a:t>it has access to the outer function’s variables, and it has access to the global </a:t>
            </a:r>
            <a:r>
              <a:rPr lang="en-US" dirty="0" smtClean="0"/>
              <a:t>variables</a:t>
            </a:r>
            <a:endParaRPr lang="pl-PL" dirty="0" smtClean="0"/>
          </a:p>
          <a:p>
            <a:r>
              <a:rPr lang="en-US" dirty="0"/>
              <a:t>The inner function has access not only to the outer function’s variables, but also to the outer function’s </a:t>
            </a:r>
            <a:r>
              <a:rPr lang="en-US" dirty="0" smtClean="0"/>
              <a:t>parameters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String </a:t>
            </a:r>
            <a:r>
              <a:rPr lang="pl-PL" dirty="0" err="1"/>
              <a:t>concatenation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 smtClean="0"/>
              <a:t>Counter</a:t>
            </a:r>
            <a:endParaRPr lang="en-US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createFullName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(model)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//local variable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 =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'BMW '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model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(fullName)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createFullName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'X5'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//Output: BMW X5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createFullName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'Z3'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//Output: BMW Z3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createFullName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'X3'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//Output: BMW X3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"/>
          <p:cNvSpPr>
            <a:spLocks noGrp="1" noChangeArrowheads="1"/>
          </p:cNvSpPr>
          <p:nvPr>
            <p:ph sz="quarter" idx="4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 = (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//local variable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 =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function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(counter)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 +=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})()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//Output: 1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//Output: 2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//Output: 3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415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1559</TotalTime>
  <Words>243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Courier New</vt:lpstr>
      <vt:lpstr>Wingdings 3</vt:lpstr>
      <vt:lpstr>Ion</vt:lpstr>
      <vt:lpstr>Oleksii Potiekhin</vt:lpstr>
      <vt:lpstr>JS fundamentals</vt:lpstr>
      <vt:lpstr>What is scope?</vt:lpstr>
      <vt:lpstr>Samples</vt:lpstr>
      <vt:lpstr>Need to be aware of!</vt:lpstr>
      <vt:lpstr>Samples</vt:lpstr>
      <vt:lpstr>JS fundamentals</vt:lpstr>
      <vt:lpstr>What is closure?</vt:lpstr>
      <vt:lpstr>Samples</vt:lpstr>
      <vt:lpstr>Samples</vt:lpstr>
      <vt:lpstr>JS fundamentals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fundamentals</dc:title>
  <dc:creator>Oleksii Potiekhin</dc:creator>
  <cp:lastModifiedBy>Oleksii Potiekhin</cp:lastModifiedBy>
  <cp:revision>25</cp:revision>
  <dcterms:created xsi:type="dcterms:W3CDTF">2015-07-07T07:17:33Z</dcterms:created>
  <dcterms:modified xsi:type="dcterms:W3CDTF">2015-07-08T13:20:11Z</dcterms:modified>
</cp:coreProperties>
</file>