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7077075" cy="93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+ykaeGeotXKyXLjS1jkULBMcS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08438" y="0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27163" y="1173163"/>
            <a:ext cx="4222750" cy="3167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13813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427163" y="1173163"/>
            <a:ext cx="4222750" cy="3167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427163" y="1173163"/>
            <a:ext cx="4222750" cy="3167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Given the following key values,  show what the data structures would look like after insertions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27 53 13 10 138 109 49 174 26 24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 preprocessing necessary:  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key)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Hashing Lab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array of 10 elements using division hashing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linear-quotient collision path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13, 4k+3 prime =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LQHashing: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pk %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q=pk/N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(q%N !=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offset =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offset = 4k+3 prime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While collisions: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3000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offset) %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Set Array[i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]=key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92555" y="1942419"/>
            <a:ext cx="2408238" cy="26785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145532" y="1640108"/>
            <a:ext cx="1277937" cy="329112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Array:</a:t>
            </a:r>
            <a:endParaRPr/>
          </a:p>
        </p:txBody>
      </p:sp>
      <p:grpSp>
        <p:nvGrpSpPr>
          <p:cNvPr id="94" name="Google Shape;94;p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95" name="Google Shape;95;p1"/>
            <p:cNvGrpSpPr/>
            <p:nvPr/>
          </p:nvGrpSpPr>
          <p:grpSpPr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09" name="Google Shape;109;p1"/>
            <p:cNvSpPr txBox="1"/>
            <p:nvPr/>
          </p:nvSpPr>
          <p:spPr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</p:grpSp>
      <p:sp>
        <p:nvSpPr>
          <p:cNvPr id="110" name="Google Shape;110;p1"/>
          <p:cNvSpPr txBox="1"/>
          <p:nvPr/>
        </p:nvSpPr>
        <p:spPr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LcPeriod" startAt="2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Bucket hashing of 10 elements (N=10) 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% N</a:t>
            </a:r>
            <a:endParaRPr/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226902" y="1743523"/>
            <a:ext cx="3084341" cy="276316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Array:</a:t>
            </a:r>
            <a:endParaRPr/>
          </a:p>
        </p:txBody>
      </p:sp>
      <p:grpSp>
        <p:nvGrpSpPr>
          <p:cNvPr id="112" name="Google Shape;112;p1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113" name="Google Shape;113;p1"/>
            <p:cNvGrpSpPr/>
            <p:nvPr/>
          </p:nvGrpSpPr>
          <p:grpSpPr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114" name="Google Shape;114;p1"/>
              <p:cNvSpPr/>
              <p:nvPr/>
            </p:nvSpPr>
            <p:spPr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4" name="Google Shape;124;p1"/>
            <p:cNvSpPr txBox="1"/>
            <p:nvPr/>
          </p:nvSpPr>
          <p:spPr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10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</p:grpSp>
      <p:sp>
        <p:nvSpPr>
          <p:cNvPr id="125" name="Google Shape;125;p1"/>
          <p:cNvSpPr txBox="1"/>
          <p:nvPr/>
        </p:nvSpPr>
        <p:spPr>
          <a:xfrm>
            <a:off x="3653275" y="2073650"/>
            <a:ext cx="45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653275" y="2769200"/>
            <a:ext cx="4521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3666275" y="1852625"/>
            <a:ext cx="757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3653275" y="4140800"/>
            <a:ext cx="838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653275" y="3666275"/>
            <a:ext cx="45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138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646775" y="3009725"/>
            <a:ext cx="838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3653275" y="4335825"/>
            <a:ext cx="45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3653275" y="2554675"/>
            <a:ext cx="4521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3646775" y="3211225"/>
            <a:ext cx="452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3659775" y="2301175"/>
            <a:ext cx="452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5642400" y="3510250"/>
            <a:ext cx="452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5635900" y="2613200"/>
            <a:ext cx="784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53-&gt;13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5622900" y="1911150"/>
            <a:ext cx="4521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5629400" y="3731275"/>
            <a:ext cx="452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138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5622900" y="3991300"/>
            <a:ext cx="929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109-&gt;49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5635900" y="2827700"/>
            <a:ext cx="8385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174-&gt;24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5635900" y="3328250"/>
            <a:ext cx="45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3653275" y="2522175"/>
            <a:ext cx="452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3653275" y="3191725"/>
            <a:ext cx="452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653275" y="4322825"/>
            <a:ext cx="455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174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3653275" y="2288175"/>
            <a:ext cx="441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3653275" y="4569825"/>
            <a:ext cx="455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/>
          <p:nvPr/>
        </p:nvSpPr>
        <p:spPr>
          <a:xfrm>
            <a:off x="1752600" y="1600200"/>
            <a:ext cx="4343400" cy="419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2"/>
          <p:cNvCxnSpPr/>
          <p:nvPr/>
        </p:nvCxnSpPr>
        <p:spPr>
          <a:xfrm>
            <a:off x="4648200" y="1600200"/>
            <a:ext cx="0" cy="41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"/>
          <p:cNvCxnSpPr/>
          <p:nvPr/>
        </p:nvCxnSpPr>
        <p:spPr>
          <a:xfrm>
            <a:off x="3200400" y="1600200"/>
            <a:ext cx="0" cy="419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"/>
          <p:cNvCxnSpPr/>
          <p:nvPr/>
        </p:nvCxnSpPr>
        <p:spPr>
          <a:xfrm>
            <a:off x="6096000" y="1600200"/>
            <a:ext cx="0" cy="35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"/>
          <p:cNvCxnSpPr/>
          <p:nvPr/>
        </p:nvCxnSpPr>
        <p:spPr>
          <a:xfrm>
            <a:off x="1752600" y="27432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"/>
          <p:cNvSpPr txBox="1"/>
          <p:nvPr/>
        </p:nvSpPr>
        <p:spPr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array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(Length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Path +1)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Buckets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(# of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 linked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compared)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comparisons to retrieve this element</a:t>
            </a:r>
            <a:endParaRPr/>
          </a:p>
        </p:txBody>
      </p:sp>
      <p:cxnSp>
        <p:nvCxnSpPr>
          <p:cNvPr id="160" name="Google Shape;160;p2"/>
          <p:cNvCxnSpPr/>
          <p:nvPr/>
        </p:nvCxnSpPr>
        <p:spPr>
          <a:xfrm>
            <a:off x="1752600" y="41910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"/>
          <p:cNvCxnSpPr/>
          <p:nvPr/>
        </p:nvCxnSpPr>
        <p:spPr>
          <a:xfrm>
            <a:off x="1752600" y="32004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"/>
          <p:cNvCxnSpPr/>
          <p:nvPr/>
        </p:nvCxnSpPr>
        <p:spPr>
          <a:xfrm>
            <a:off x="1752600" y="36576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"/>
          <p:cNvCxnSpPr/>
          <p:nvPr/>
        </p:nvCxnSpPr>
        <p:spPr>
          <a:xfrm>
            <a:off x="1752600" y="51816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"/>
          <p:cNvCxnSpPr/>
          <p:nvPr/>
        </p:nvCxnSpPr>
        <p:spPr>
          <a:xfrm>
            <a:off x="1752600" y="4648200"/>
            <a:ext cx="434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"/>
          <p:cNvSpPr txBox="1"/>
          <p:nvPr/>
        </p:nvSpPr>
        <p:spPr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		</a:t>
            </a:r>
            <a:endParaRPr/>
          </a:p>
        </p:txBody>
      </p:sp>
      <p:sp>
        <p:nvSpPr>
          <p:cNvPr id="166" name="Google Shape;166;p2"/>
          <p:cNvSpPr txBox="1"/>
          <p:nvPr/>
        </p:nvSpPr>
        <p:spPr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138</a:t>
            </a:r>
            <a:endParaRPr/>
          </a:p>
        </p:txBody>
      </p:sp>
      <p:sp>
        <p:nvSpPr>
          <p:cNvPr id="167" name="Google Shape;167;p2"/>
          <p:cNvSpPr txBox="1"/>
          <p:nvPr/>
        </p:nvSpPr>
        <p:spPr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109	</a:t>
            </a:r>
            <a:endParaRPr/>
          </a:p>
        </p:txBody>
      </p:sp>
      <p:sp>
        <p:nvSpPr>
          <p:cNvPr id="168" name="Google Shape;168;p2"/>
          <p:cNvSpPr txBox="1"/>
          <p:nvPr/>
        </p:nvSpPr>
        <p:spPr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                               </a:t>
            </a:r>
            <a:endParaRPr/>
          </a:p>
        </p:txBody>
      </p:sp>
      <p:sp>
        <p:nvSpPr>
          <p:cNvPr id="169" name="Google Shape;169;p2"/>
          <p:cNvSpPr txBox="1"/>
          <p:nvPr/>
        </p:nvSpPr>
        <p:spPr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174</a:t>
            </a:r>
            <a:endParaRPr/>
          </a:p>
        </p:txBody>
      </p:sp>
      <p:sp>
        <p:nvSpPr>
          <p:cNvPr id="170" name="Google Shape;170;p2"/>
          <p:cNvSpPr txBox="1"/>
          <p:nvPr/>
        </p:nvSpPr>
        <p:spPr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		</a:t>
            </a:r>
            <a:endParaRPr/>
          </a:p>
        </p:txBody>
      </p:sp>
      <p:sp>
        <p:nvSpPr>
          <p:cNvPr id="171" name="Google Shape;171;p2"/>
          <p:cNvSpPr txBox="1"/>
          <p:nvPr/>
        </p:nvSpPr>
        <p:spPr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Fill in the table based on exercise 1</a:t>
            </a:r>
            <a:endParaRPr/>
          </a:p>
        </p:txBody>
      </p:sp>
      <p:sp>
        <p:nvSpPr>
          <p:cNvPr id="172" name="Google Shape;172;p2"/>
          <p:cNvSpPr txBox="1"/>
          <p:nvPr/>
        </p:nvSpPr>
        <p:spPr>
          <a:xfrm>
            <a:off x="3835300" y="2786100"/>
            <a:ext cx="578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5310900" y="2750725"/>
            <a:ext cx="590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3796275" y="3217725"/>
            <a:ext cx="507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5278375" y="3217725"/>
            <a:ext cx="4923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3874275" y="3672775"/>
            <a:ext cx="422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5210125" y="3671513"/>
            <a:ext cx="4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3893775" y="4192800"/>
            <a:ext cx="422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5233725" y="4224600"/>
            <a:ext cx="492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3718275" y="4693350"/>
            <a:ext cx="525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5167875" y="4699850"/>
            <a:ext cx="578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3653275" y="5239375"/>
            <a:ext cx="590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5141875" y="5219875"/>
            <a:ext cx="628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5252375" y="2775700"/>
            <a:ext cx="338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5304375" y="3243725"/>
            <a:ext cx="35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2003-12-08T11:02:30Z</dcterms:created>
  <dc:creator>Joe Wisniewski</dc:creator>
</cp:coreProperties>
</file>