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0" roundtripDataSignature="AMtx7midPrAYYqXaDllXkOtVGZnaCpXN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4" name="Google Shape;44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2" name="Google Shape;62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3" name="Google Shape;63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Build Heap</a:t>
            </a:r>
            <a:endParaRPr/>
          </a:p>
        </p:txBody>
      </p:sp>
      <p:sp>
        <p:nvSpPr>
          <p:cNvPr id="85" name="Google Shape;85;p1"/>
          <p:cNvSpPr txBox="1"/>
          <p:nvPr>
            <p:ph idx="4294967295" type="subTitle"/>
          </p:nvPr>
        </p:nvSpPr>
        <p:spPr>
          <a:xfrm>
            <a:off x="1066800" y="1524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index = length/2-1.  This is the parent of the last node in the tree, i.e. list[index + 1] . . . list[length-1] are leaves</a:t>
            </a:r>
            <a:endParaRPr/>
          </a:p>
          <a:p>
            <a:pPr indent="-609600" lvl="0" marL="6096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 the subtree with root of list[index] into a heap.</a:t>
            </a:r>
            <a:endParaRPr/>
          </a:p>
          <a:p>
            <a:pPr indent="-457200" lvl="2" marL="13716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list[a] is root of tree, list[b] is left child (root *2 +1), list[c] is right child (root*2+2), if exists</a:t>
            </a:r>
            <a:endParaRPr/>
          </a:p>
          <a:p>
            <a:pPr indent="-457200" lvl="2" marL="13716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list[b] with list[c] to determine larger child, list[largerIndex]</a:t>
            </a:r>
            <a:endParaRPr/>
          </a:p>
          <a:p>
            <a:pPr indent="-457200" lvl="2" marL="13716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list[a] with list[largerIndex].  If list[a] &lt; list[largerIndex], then swap, else already a heap</a:t>
            </a:r>
            <a:endParaRPr/>
          </a:p>
          <a:p>
            <a:pPr indent="-457200" lvl="2" marL="13716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swap, repeat step 2 for the subtree of list[largerIndex]</a:t>
            </a:r>
            <a:endParaRPr/>
          </a:p>
          <a:p>
            <a:pPr indent="-609600" lvl="0" marL="6096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 the subtree with the root of list[index-1] into a heap, repeat until list[0]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3657600" y="4676775"/>
            <a:ext cx="15573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Heap Sort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1219200" y="5410200"/>
            <a:ext cx="516255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Swap the root with the end of the list.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Heapify the list up to but not including the root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until there is only one node in the list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152400" y="152400"/>
            <a:ext cx="6115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Simulate the heapsort algorithm manually to sort the array:</a:t>
            </a:r>
            <a:endParaRPr/>
          </a:p>
        </p:txBody>
      </p:sp>
      <p:sp>
        <p:nvSpPr>
          <p:cNvPr id="93" name="Google Shape;93;p2"/>
          <p:cNvSpPr txBox="1"/>
          <p:nvPr/>
        </p:nvSpPr>
        <p:spPr>
          <a:xfrm>
            <a:off x="304800" y="533400"/>
            <a:ext cx="227965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all steps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into a heap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  <a:endParaRPr/>
          </a:p>
        </p:txBody>
      </p:sp>
      <p:sp>
        <p:nvSpPr>
          <p:cNvPr id="94" name="Google Shape;94;p2"/>
          <p:cNvSpPr txBox="1"/>
          <p:nvPr/>
        </p:nvSpPr>
        <p:spPr>
          <a:xfrm>
            <a:off x="228600" y="1905000"/>
            <a:ext cx="547687" cy="4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[ 0 ]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[ 1 ]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[ 2 ]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[ 3 ]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[ 4 ]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[ 5 ]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[ 6 ]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[ 7 ]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[ 8 ]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[ 9 ]</a:t>
            </a:r>
            <a:endParaRPr/>
          </a:p>
        </p:txBody>
      </p:sp>
      <p:grpSp>
        <p:nvGrpSpPr>
          <p:cNvPr id="95" name="Google Shape;95;p2"/>
          <p:cNvGrpSpPr/>
          <p:nvPr/>
        </p:nvGrpSpPr>
        <p:grpSpPr>
          <a:xfrm>
            <a:off x="762000" y="1828800"/>
            <a:ext cx="609600" cy="4876800"/>
            <a:chOff x="480" y="1152"/>
            <a:chExt cx="384" cy="3072"/>
          </a:xfrm>
        </p:grpSpPr>
        <p:cxnSp>
          <p:nvCxnSpPr>
            <p:cNvPr id="96" name="Google Shape;96;p2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7" name="Google Shape;97;p2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8" name="Google Shape;98;p2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9" name="Google Shape;99;p2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0" name="Google Shape;100;p2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1" name="Google Shape;101;p2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2" name="Google Shape;102;p2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3" name="Google Shape;103;p2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4" name="Google Shape;104;p2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5" name="Google Shape;105;p2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06" name="Google Shape;106;p2"/>
          <p:cNvGrpSpPr/>
          <p:nvPr/>
        </p:nvGrpSpPr>
        <p:grpSpPr>
          <a:xfrm>
            <a:off x="3200400" y="1828800"/>
            <a:ext cx="609600" cy="4876800"/>
            <a:chOff x="480" y="1152"/>
            <a:chExt cx="384" cy="3072"/>
          </a:xfrm>
        </p:grpSpPr>
        <p:cxnSp>
          <p:nvCxnSpPr>
            <p:cNvPr id="107" name="Google Shape;107;p2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8" name="Google Shape;108;p2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" name="Google Shape;109;p2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" name="Google Shape;110;p2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1" name="Google Shape;111;p2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2" name="Google Shape;112;p2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3" name="Google Shape;113;p2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4" name="Google Shape;114;p2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5" name="Google Shape;115;p2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6" name="Google Shape;116;p2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17" name="Google Shape;117;p2"/>
          <p:cNvGrpSpPr/>
          <p:nvPr/>
        </p:nvGrpSpPr>
        <p:grpSpPr>
          <a:xfrm>
            <a:off x="3810000" y="1828800"/>
            <a:ext cx="609600" cy="4876800"/>
            <a:chOff x="480" y="1152"/>
            <a:chExt cx="384" cy="3072"/>
          </a:xfrm>
        </p:grpSpPr>
        <p:cxnSp>
          <p:nvCxnSpPr>
            <p:cNvPr id="118" name="Google Shape;118;p2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9" name="Google Shape;119;p2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0" name="Google Shape;120;p2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1" name="Google Shape;121;p2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2" name="Google Shape;122;p2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3" name="Google Shape;123;p2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4" name="Google Shape;124;p2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5" name="Google Shape;125;p2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6" name="Google Shape;126;p2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7" name="Google Shape;127;p2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28" name="Google Shape;128;p2"/>
          <p:cNvGrpSpPr/>
          <p:nvPr/>
        </p:nvGrpSpPr>
        <p:grpSpPr>
          <a:xfrm>
            <a:off x="4419600" y="1828800"/>
            <a:ext cx="609600" cy="4876800"/>
            <a:chOff x="480" y="1152"/>
            <a:chExt cx="384" cy="3072"/>
          </a:xfrm>
        </p:grpSpPr>
        <p:cxnSp>
          <p:nvCxnSpPr>
            <p:cNvPr id="129" name="Google Shape;129;p2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0" name="Google Shape;130;p2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1" name="Google Shape;131;p2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2" name="Google Shape;132;p2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3" name="Google Shape;133;p2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4" name="Google Shape;134;p2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5" name="Google Shape;135;p2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6" name="Google Shape;136;p2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7" name="Google Shape;137;p2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8" name="Google Shape;138;p2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39" name="Google Shape;139;p2"/>
          <p:cNvGrpSpPr/>
          <p:nvPr/>
        </p:nvGrpSpPr>
        <p:grpSpPr>
          <a:xfrm>
            <a:off x="5033962" y="1828800"/>
            <a:ext cx="609600" cy="4876800"/>
            <a:chOff x="480" y="1152"/>
            <a:chExt cx="384" cy="3072"/>
          </a:xfrm>
        </p:grpSpPr>
        <p:cxnSp>
          <p:nvCxnSpPr>
            <p:cNvPr id="140" name="Google Shape;140;p2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1" name="Google Shape;141;p2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2" name="Google Shape;142;p2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3" name="Google Shape;143;p2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4" name="Google Shape;144;p2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5" name="Google Shape;145;p2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6" name="Google Shape;146;p2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7" name="Google Shape;147;p2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8" name="Google Shape;148;p2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9" name="Google Shape;149;p2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50" name="Google Shape;150;p2"/>
          <p:cNvGrpSpPr/>
          <p:nvPr/>
        </p:nvGrpSpPr>
        <p:grpSpPr>
          <a:xfrm>
            <a:off x="2590800" y="1828800"/>
            <a:ext cx="609600" cy="4876800"/>
            <a:chOff x="480" y="1152"/>
            <a:chExt cx="384" cy="3072"/>
          </a:xfrm>
        </p:grpSpPr>
        <p:cxnSp>
          <p:nvCxnSpPr>
            <p:cNvPr id="151" name="Google Shape;151;p2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2" name="Google Shape;152;p2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3" name="Google Shape;153;p2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4" name="Google Shape;154;p2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5" name="Google Shape;155;p2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6" name="Google Shape;156;p2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7" name="Google Shape;157;p2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8" name="Google Shape;158;p2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9" name="Google Shape;159;p2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0" name="Google Shape;160;p2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61" name="Google Shape;161;p2"/>
          <p:cNvGrpSpPr/>
          <p:nvPr/>
        </p:nvGrpSpPr>
        <p:grpSpPr>
          <a:xfrm>
            <a:off x="1981200" y="1828800"/>
            <a:ext cx="609600" cy="4876800"/>
            <a:chOff x="480" y="1152"/>
            <a:chExt cx="384" cy="3072"/>
          </a:xfrm>
        </p:grpSpPr>
        <p:cxnSp>
          <p:nvCxnSpPr>
            <p:cNvPr id="162" name="Google Shape;162;p2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3" name="Google Shape;163;p2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" name="Google Shape;164;p2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5" name="Google Shape;165;p2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6" name="Google Shape;166;p2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7" name="Google Shape;167;p2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8" name="Google Shape;168;p2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9" name="Google Shape;169;p2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0" name="Google Shape;170;p2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1" name="Google Shape;171;p2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72" name="Google Shape;172;p2"/>
          <p:cNvGrpSpPr/>
          <p:nvPr/>
        </p:nvGrpSpPr>
        <p:grpSpPr>
          <a:xfrm>
            <a:off x="1371600" y="1828800"/>
            <a:ext cx="609600" cy="4876800"/>
            <a:chOff x="480" y="1152"/>
            <a:chExt cx="384" cy="3072"/>
          </a:xfrm>
        </p:grpSpPr>
        <p:cxnSp>
          <p:nvCxnSpPr>
            <p:cNvPr id="173" name="Google Shape;173;p2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4" name="Google Shape;174;p2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5" name="Google Shape;175;p2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6" name="Google Shape;176;p2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7" name="Google Shape;177;p2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8" name="Google Shape;178;p2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9" name="Google Shape;179;p2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0" name="Google Shape;180;p2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1" name="Google Shape;181;p2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2" name="Google Shape;182;p2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83" name="Google Shape;183;p2"/>
          <p:cNvSpPr txBox="1"/>
          <p:nvPr/>
        </p:nvSpPr>
        <p:spPr>
          <a:xfrm>
            <a:off x="6546850" y="1465262"/>
            <a:ext cx="1274762" cy="276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None/>
            </a:pPr>
            <a:r>
              <a:rPr b="1" i="1" lang="en-US" sz="1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Max-Heap</a:t>
            </a:r>
            <a:endParaRPr/>
          </a:p>
        </p:txBody>
      </p:sp>
      <p:grpSp>
        <p:nvGrpSpPr>
          <p:cNvPr id="184" name="Google Shape;184;p2"/>
          <p:cNvGrpSpPr/>
          <p:nvPr/>
        </p:nvGrpSpPr>
        <p:grpSpPr>
          <a:xfrm>
            <a:off x="5635625" y="1831975"/>
            <a:ext cx="609600" cy="4876800"/>
            <a:chOff x="480" y="1152"/>
            <a:chExt cx="384" cy="3072"/>
          </a:xfrm>
        </p:grpSpPr>
        <p:cxnSp>
          <p:nvCxnSpPr>
            <p:cNvPr id="185" name="Google Shape;185;p2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86" name="Google Shape;186;p2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7" name="Google Shape;187;p2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8" name="Google Shape;188;p2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9" name="Google Shape;189;p2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0" name="Google Shape;190;p2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1" name="Google Shape;191;p2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2" name="Google Shape;192;p2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3" name="Google Shape;193;p2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4" name="Google Shape;194;p2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95" name="Google Shape;195;p2"/>
          <p:cNvGrpSpPr/>
          <p:nvPr/>
        </p:nvGrpSpPr>
        <p:grpSpPr>
          <a:xfrm>
            <a:off x="6249987" y="1831975"/>
            <a:ext cx="609600" cy="4876800"/>
            <a:chOff x="480" y="1152"/>
            <a:chExt cx="384" cy="3072"/>
          </a:xfrm>
        </p:grpSpPr>
        <p:cxnSp>
          <p:nvCxnSpPr>
            <p:cNvPr id="196" name="Google Shape;196;p2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97" name="Google Shape;197;p2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8" name="Google Shape;198;p2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9" name="Google Shape;199;p2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0" name="Google Shape;200;p2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1" name="Google Shape;201;p2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2" name="Google Shape;202;p2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3" name="Google Shape;203;p2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4" name="Google Shape;204;p2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5" name="Google Shape;205;p2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06" name="Google Shape;206;p2"/>
          <p:cNvGrpSpPr/>
          <p:nvPr/>
        </p:nvGrpSpPr>
        <p:grpSpPr>
          <a:xfrm>
            <a:off x="6865937" y="1831975"/>
            <a:ext cx="609600" cy="4876800"/>
            <a:chOff x="480" y="1152"/>
            <a:chExt cx="384" cy="3072"/>
          </a:xfrm>
        </p:grpSpPr>
        <p:cxnSp>
          <p:nvCxnSpPr>
            <p:cNvPr id="207" name="Google Shape;207;p2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08" name="Google Shape;208;p2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9" name="Google Shape;209;p2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0" name="Google Shape;210;p2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1" name="Google Shape;211;p2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2" name="Google Shape;212;p2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3" name="Google Shape;213;p2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4" name="Google Shape;214;p2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5" name="Google Shape;215;p2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6" name="Google Shape;216;p2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17" name="Google Shape;217;p2"/>
          <p:cNvSpPr txBox="1"/>
          <p:nvPr/>
        </p:nvSpPr>
        <p:spPr>
          <a:xfrm>
            <a:off x="854075" y="1871662"/>
            <a:ext cx="414337" cy="4772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/>
          </a:p>
        </p:txBody>
      </p:sp>
      <p:sp>
        <p:nvSpPr>
          <p:cNvPr id="218" name="Google Shape;218;p2"/>
          <p:cNvSpPr txBox="1"/>
          <p:nvPr/>
        </p:nvSpPr>
        <p:spPr>
          <a:xfrm>
            <a:off x="1381225" y="1841625"/>
            <a:ext cx="61149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		5	5	5		</a:t>
            </a:r>
            <a:r>
              <a:rPr lang="en-US"/>
              <a:t>5</a:t>
            </a:r>
            <a:r>
              <a:rPr lang="en-US"/>
              <a:t>	5	92		92	92	92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		22	22	92		</a:t>
            </a:r>
            <a:r>
              <a:rPr lang="en-US"/>
              <a:t>92</a:t>
            </a:r>
            <a:r>
              <a:rPr lang="en-US"/>
              <a:t>	92	5		76	76	76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		9	81	81		81	81	81		81	81	81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76		92	92	22		22	76	76		5	54	54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63		63	63	63		63	63	63		63	63	63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81		81	9	9		9	9	9		9	9	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48		48	48	48		48	48	48		48	48	48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92		76	76	76		76	22	22		22	22	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54		54	54	54		54	54	54		54	5	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28		28	28	28		28	28	28		28	28	28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3"/>
          <p:cNvGrpSpPr/>
          <p:nvPr/>
        </p:nvGrpSpPr>
        <p:grpSpPr>
          <a:xfrm>
            <a:off x="3886200" y="1828800"/>
            <a:ext cx="609600" cy="4876800"/>
            <a:chOff x="480" y="1152"/>
            <a:chExt cx="384" cy="3072"/>
          </a:xfrm>
        </p:grpSpPr>
        <p:cxnSp>
          <p:nvCxnSpPr>
            <p:cNvPr id="224" name="Google Shape;224;p3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25" name="Google Shape;225;p3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6" name="Google Shape;226;p3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7" name="Google Shape;227;p3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8" name="Google Shape;228;p3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9" name="Google Shape;229;p3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0" name="Google Shape;230;p3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1" name="Google Shape;231;p3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2" name="Google Shape;232;p3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3" name="Google Shape;233;p3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34" name="Google Shape;234;p3"/>
          <p:cNvGrpSpPr/>
          <p:nvPr/>
        </p:nvGrpSpPr>
        <p:grpSpPr>
          <a:xfrm>
            <a:off x="4495800" y="1828800"/>
            <a:ext cx="609600" cy="4876800"/>
            <a:chOff x="480" y="1152"/>
            <a:chExt cx="384" cy="3072"/>
          </a:xfrm>
        </p:grpSpPr>
        <p:cxnSp>
          <p:nvCxnSpPr>
            <p:cNvPr id="235" name="Google Shape;235;p3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36" name="Google Shape;236;p3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7" name="Google Shape;237;p3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8" name="Google Shape;238;p3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9" name="Google Shape;239;p3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0" name="Google Shape;240;p3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1" name="Google Shape;241;p3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2" name="Google Shape;242;p3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3" name="Google Shape;243;p3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4" name="Google Shape;244;p3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45" name="Google Shape;245;p3"/>
          <p:cNvGrpSpPr/>
          <p:nvPr/>
        </p:nvGrpSpPr>
        <p:grpSpPr>
          <a:xfrm>
            <a:off x="5105400" y="1828800"/>
            <a:ext cx="609600" cy="4876800"/>
            <a:chOff x="480" y="1152"/>
            <a:chExt cx="384" cy="3072"/>
          </a:xfrm>
        </p:grpSpPr>
        <p:cxnSp>
          <p:nvCxnSpPr>
            <p:cNvPr id="246" name="Google Shape;246;p3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47" name="Google Shape;247;p3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8" name="Google Shape;248;p3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9" name="Google Shape;249;p3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0" name="Google Shape;250;p3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1" name="Google Shape;251;p3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2" name="Google Shape;252;p3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3" name="Google Shape;253;p3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4" name="Google Shape;254;p3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5" name="Google Shape;255;p3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56" name="Google Shape;256;p3"/>
          <p:cNvGrpSpPr/>
          <p:nvPr/>
        </p:nvGrpSpPr>
        <p:grpSpPr>
          <a:xfrm>
            <a:off x="5715000" y="1828800"/>
            <a:ext cx="609600" cy="4876800"/>
            <a:chOff x="480" y="1152"/>
            <a:chExt cx="384" cy="3072"/>
          </a:xfrm>
        </p:grpSpPr>
        <p:cxnSp>
          <p:nvCxnSpPr>
            <p:cNvPr id="257" name="Google Shape;257;p3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58" name="Google Shape;258;p3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9" name="Google Shape;259;p3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0" name="Google Shape;260;p3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1" name="Google Shape;261;p3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2" name="Google Shape;262;p3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3" name="Google Shape;263;p3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4" name="Google Shape;264;p3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5" name="Google Shape;265;p3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6" name="Google Shape;266;p3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67" name="Google Shape;267;p3"/>
          <p:cNvGrpSpPr/>
          <p:nvPr/>
        </p:nvGrpSpPr>
        <p:grpSpPr>
          <a:xfrm>
            <a:off x="6324600" y="1828800"/>
            <a:ext cx="609600" cy="4876800"/>
            <a:chOff x="480" y="1152"/>
            <a:chExt cx="384" cy="3072"/>
          </a:xfrm>
        </p:grpSpPr>
        <p:cxnSp>
          <p:nvCxnSpPr>
            <p:cNvPr id="268" name="Google Shape;268;p3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69" name="Google Shape;269;p3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0" name="Google Shape;270;p3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1" name="Google Shape;271;p3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2" name="Google Shape;272;p3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3" name="Google Shape;273;p3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4" name="Google Shape;274;p3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5" name="Google Shape;275;p3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6" name="Google Shape;276;p3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7" name="Google Shape;277;p3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78" name="Google Shape;278;p3"/>
          <p:cNvGrpSpPr/>
          <p:nvPr/>
        </p:nvGrpSpPr>
        <p:grpSpPr>
          <a:xfrm>
            <a:off x="3276600" y="1828800"/>
            <a:ext cx="609600" cy="4876800"/>
            <a:chOff x="480" y="1152"/>
            <a:chExt cx="384" cy="3072"/>
          </a:xfrm>
        </p:grpSpPr>
        <p:cxnSp>
          <p:nvCxnSpPr>
            <p:cNvPr id="279" name="Google Shape;279;p3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80" name="Google Shape;280;p3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1" name="Google Shape;281;p3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2" name="Google Shape;282;p3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3" name="Google Shape;283;p3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4" name="Google Shape;284;p3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5" name="Google Shape;285;p3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6" name="Google Shape;286;p3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7" name="Google Shape;287;p3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8" name="Google Shape;288;p3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89" name="Google Shape;289;p3"/>
          <p:cNvGrpSpPr/>
          <p:nvPr/>
        </p:nvGrpSpPr>
        <p:grpSpPr>
          <a:xfrm>
            <a:off x="2667000" y="1828800"/>
            <a:ext cx="609600" cy="4876800"/>
            <a:chOff x="480" y="1152"/>
            <a:chExt cx="384" cy="3072"/>
          </a:xfrm>
        </p:grpSpPr>
        <p:cxnSp>
          <p:nvCxnSpPr>
            <p:cNvPr id="290" name="Google Shape;290;p3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91" name="Google Shape;291;p3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2" name="Google Shape;292;p3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3" name="Google Shape;293;p3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4" name="Google Shape;294;p3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5" name="Google Shape;295;p3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6" name="Google Shape;296;p3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7" name="Google Shape;297;p3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8" name="Google Shape;298;p3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9" name="Google Shape;299;p3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00" name="Google Shape;300;p3"/>
          <p:cNvGrpSpPr/>
          <p:nvPr/>
        </p:nvGrpSpPr>
        <p:grpSpPr>
          <a:xfrm>
            <a:off x="2057400" y="1828800"/>
            <a:ext cx="609600" cy="4876800"/>
            <a:chOff x="480" y="1152"/>
            <a:chExt cx="384" cy="3072"/>
          </a:xfrm>
        </p:grpSpPr>
        <p:cxnSp>
          <p:nvCxnSpPr>
            <p:cNvPr id="301" name="Google Shape;301;p3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02" name="Google Shape;302;p3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3" name="Google Shape;303;p3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4" name="Google Shape;304;p3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5" name="Google Shape;305;p3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6" name="Google Shape;306;p3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7" name="Google Shape;307;p3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8" name="Google Shape;308;p3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9" name="Google Shape;309;p3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0" name="Google Shape;310;p3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11" name="Google Shape;311;p3"/>
          <p:cNvGrpSpPr/>
          <p:nvPr/>
        </p:nvGrpSpPr>
        <p:grpSpPr>
          <a:xfrm>
            <a:off x="1447800" y="1828800"/>
            <a:ext cx="609600" cy="4876800"/>
            <a:chOff x="480" y="1152"/>
            <a:chExt cx="384" cy="3072"/>
          </a:xfrm>
        </p:grpSpPr>
        <p:cxnSp>
          <p:nvCxnSpPr>
            <p:cNvPr id="312" name="Google Shape;312;p3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13" name="Google Shape;313;p3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" name="Google Shape;314;p3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5" name="Google Shape;315;p3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6" name="Google Shape;316;p3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7" name="Google Shape;317;p3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8" name="Google Shape;318;p3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9" name="Google Shape;319;p3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0" name="Google Shape;320;p3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1" name="Google Shape;321;p3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22" name="Google Shape;322;p3"/>
          <p:cNvGrpSpPr/>
          <p:nvPr/>
        </p:nvGrpSpPr>
        <p:grpSpPr>
          <a:xfrm>
            <a:off x="838200" y="1828800"/>
            <a:ext cx="609600" cy="4876800"/>
            <a:chOff x="480" y="1152"/>
            <a:chExt cx="384" cy="3072"/>
          </a:xfrm>
        </p:grpSpPr>
        <p:cxnSp>
          <p:nvCxnSpPr>
            <p:cNvPr id="323" name="Google Shape;323;p3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24" name="Google Shape;324;p3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5" name="Google Shape;325;p3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6" name="Google Shape;326;p3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7" name="Google Shape;327;p3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8" name="Google Shape;328;p3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9" name="Google Shape;329;p3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0" name="Google Shape;330;p3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1" name="Google Shape;331;p3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2" name="Google Shape;332;p3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333" name="Google Shape;333;p3"/>
          <p:cNvSpPr txBox="1"/>
          <p:nvPr/>
        </p:nvSpPr>
        <p:spPr>
          <a:xfrm>
            <a:off x="152400" y="1905000"/>
            <a:ext cx="547687" cy="4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[ 0 ]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[ 1 ]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[ 2 ]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[ 3 ]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[ 4 ]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[ 5 ]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[ 6 ]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[ 7 ]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[ 8 ]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[ 9 ]</a:t>
            </a:r>
            <a:endParaRPr/>
          </a:p>
        </p:txBody>
      </p:sp>
      <p:grpSp>
        <p:nvGrpSpPr>
          <p:cNvPr id="334" name="Google Shape;334;p3"/>
          <p:cNvGrpSpPr/>
          <p:nvPr/>
        </p:nvGrpSpPr>
        <p:grpSpPr>
          <a:xfrm>
            <a:off x="7543800" y="1828800"/>
            <a:ext cx="609600" cy="4876800"/>
            <a:chOff x="480" y="1152"/>
            <a:chExt cx="384" cy="3072"/>
          </a:xfrm>
        </p:grpSpPr>
        <p:cxnSp>
          <p:nvCxnSpPr>
            <p:cNvPr id="335" name="Google Shape;335;p3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36" name="Google Shape;336;p3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7" name="Google Shape;337;p3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8" name="Google Shape;338;p3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9" name="Google Shape;339;p3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0" name="Google Shape;340;p3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1" name="Google Shape;341;p3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2" name="Google Shape;342;p3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3" name="Google Shape;343;p3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4" name="Google Shape;344;p3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45" name="Google Shape;345;p3"/>
          <p:cNvGrpSpPr/>
          <p:nvPr/>
        </p:nvGrpSpPr>
        <p:grpSpPr>
          <a:xfrm>
            <a:off x="6934200" y="1828800"/>
            <a:ext cx="609600" cy="4876800"/>
            <a:chOff x="480" y="1152"/>
            <a:chExt cx="384" cy="3072"/>
          </a:xfrm>
        </p:grpSpPr>
        <p:cxnSp>
          <p:nvCxnSpPr>
            <p:cNvPr id="346" name="Google Shape;346;p3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47" name="Google Shape;347;p3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8" name="Google Shape;348;p3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9" name="Google Shape;349;p3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0" name="Google Shape;350;p3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1" name="Google Shape;351;p3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2" name="Google Shape;352;p3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3" name="Google Shape;353;p3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4" name="Google Shape;354;p3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5" name="Google Shape;355;p3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356" name="Google Shape;356;p3"/>
          <p:cNvSpPr txBox="1"/>
          <p:nvPr/>
        </p:nvSpPr>
        <p:spPr>
          <a:xfrm>
            <a:off x="852100" y="1834750"/>
            <a:ext cx="730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92		28	81	81		5	76	76		22	63	63		28	54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76		76	76	76		76	5	63		63	22	54		54	28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81		81	28	48		48	48	48		48	48	48		48	48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54		54	54	54		54	54	54		54	54	22		22	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63		63	63	63		63	63	5		5	5	5		5	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		9	9	9		9	9	9		9	9	9		9	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48		48	48	28		28	28	28		28	28	28		63	63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		22	22	22		22	22	22		76	76	76		76	76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		5	5	5		81	81	81		81	81	81		81	81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28		92	92	92		92	92	92		92	92	92		92	92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4"/>
          <p:cNvGrpSpPr/>
          <p:nvPr/>
        </p:nvGrpSpPr>
        <p:grpSpPr>
          <a:xfrm>
            <a:off x="2667000" y="1752600"/>
            <a:ext cx="609600" cy="4876800"/>
            <a:chOff x="480" y="1152"/>
            <a:chExt cx="384" cy="3072"/>
          </a:xfrm>
        </p:grpSpPr>
        <p:cxnSp>
          <p:nvCxnSpPr>
            <p:cNvPr id="362" name="Google Shape;362;p4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63" name="Google Shape;363;p4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4" name="Google Shape;364;p4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5" name="Google Shape;365;p4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6" name="Google Shape;366;p4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7" name="Google Shape;367;p4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8" name="Google Shape;368;p4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9" name="Google Shape;369;p4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0" name="Google Shape;370;p4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1" name="Google Shape;371;p4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72" name="Google Shape;372;p4"/>
          <p:cNvGrpSpPr/>
          <p:nvPr/>
        </p:nvGrpSpPr>
        <p:grpSpPr>
          <a:xfrm>
            <a:off x="3276600" y="1752600"/>
            <a:ext cx="609600" cy="4876800"/>
            <a:chOff x="480" y="1152"/>
            <a:chExt cx="384" cy="3072"/>
          </a:xfrm>
        </p:grpSpPr>
        <p:cxnSp>
          <p:nvCxnSpPr>
            <p:cNvPr id="373" name="Google Shape;373;p4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74" name="Google Shape;374;p4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5" name="Google Shape;375;p4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6" name="Google Shape;376;p4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7" name="Google Shape;377;p4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8" name="Google Shape;378;p4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9" name="Google Shape;379;p4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0" name="Google Shape;380;p4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1" name="Google Shape;381;p4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2" name="Google Shape;382;p4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83" name="Google Shape;383;p4"/>
          <p:cNvGrpSpPr/>
          <p:nvPr/>
        </p:nvGrpSpPr>
        <p:grpSpPr>
          <a:xfrm>
            <a:off x="3886200" y="1752600"/>
            <a:ext cx="609600" cy="4876800"/>
            <a:chOff x="480" y="1152"/>
            <a:chExt cx="384" cy="3072"/>
          </a:xfrm>
        </p:grpSpPr>
        <p:cxnSp>
          <p:nvCxnSpPr>
            <p:cNvPr id="384" name="Google Shape;384;p4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85" name="Google Shape;385;p4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6" name="Google Shape;386;p4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7" name="Google Shape;387;p4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8" name="Google Shape;388;p4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9" name="Google Shape;389;p4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0" name="Google Shape;390;p4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1" name="Google Shape;391;p4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2" name="Google Shape;392;p4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3" name="Google Shape;393;p4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94" name="Google Shape;394;p4"/>
          <p:cNvGrpSpPr/>
          <p:nvPr/>
        </p:nvGrpSpPr>
        <p:grpSpPr>
          <a:xfrm>
            <a:off x="4495800" y="1752600"/>
            <a:ext cx="609600" cy="4876800"/>
            <a:chOff x="480" y="1152"/>
            <a:chExt cx="384" cy="3072"/>
          </a:xfrm>
        </p:grpSpPr>
        <p:cxnSp>
          <p:nvCxnSpPr>
            <p:cNvPr id="395" name="Google Shape;395;p4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96" name="Google Shape;396;p4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7" name="Google Shape;397;p4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8" name="Google Shape;398;p4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9" name="Google Shape;399;p4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0" name="Google Shape;400;p4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1" name="Google Shape;401;p4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2" name="Google Shape;402;p4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3" name="Google Shape;403;p4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4" name="Google Shape;404;p4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05" name="Google Shape;405;p4"/>
          <p:cNvGrpSpPr/>
          <p:nvPr/>
        </p:nvGrpSpPr>
        <p:grpSpPr>
          <a:xfrm>
            <a:off x="5105400" y="1752600"/>
            <a:ext cx="609600" cy="4876800"/>
            <a:chOff x="480" y="1152"/>
            <a:chExt cx="384" cy="3072"/>
          </a:xfrm>
        </p:grpSpPr>
        <p:cxnSp>
          <p:nvCxnSpPr>
            <p:cNvPr id="406" name="Google Shape;406;p4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07" name="Google Shape;407;p4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8" name="Google Shape;408;p4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9" name="Google Shape;409;p4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0" name="Google Shape;410;p4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1" name="Google Shape;411;p4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2" name="Google Shape;412;p4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3" name="Google Shape;413;p4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4" name="Google Shape;414;p4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5" name="Google Shape;415;p4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16" name="Google Shape;416;p4"/>
          <p:cNvGrpSpPr/>
          <p:nvPr/>
        </p:nvGrpSpPr>
        <p:grpSpPr>
          <a:xfrm>
            <a:off x="2057400" y="1752600"/>
            <a:ext cx="609600" cy="4876800"/>
            <a:chOff x="480" y="1152"/>
            <a:chExt cx="384" cy="3072"/>
          </a:xfrm>
        </p:grpSpPr>
        <p:cxnSp>
          <p:nvCxnSpPr>
            <p:cNvPr id="417" name="Google Shape;417;p4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18" name="Google Shape;418;p4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9" name="Google Shape;419;p4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0" name="Google Shape;420;p4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1" name="Google Shape;421;p4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2" name="Google Shape;422;p4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3" name="Google Shape;423;p4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4" name="Google Shape;424;p4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5" name="Google Shape;425;p4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6" name="Google Shape;426;p4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27" name="Google Shape;427;p4"/>
          <p:cNvGrpSpPr/>
          <p:nvPr/>
        </p:nvGrpSpPr>
        <p:grpSpPr>
          <a:xfrm>
            <a:off x="1447800" y="1752600"/>
            <a:ext cx="609600" cy="4876800"/>
            <a:chOff x="480" y="1152"/>
            <a:chExt cx="384" cy="3072"/>
          </a:xfrm>
        </p:grpSpPr>
        <p:cxnSp>
          <p:nvCxnSpPr>
            <p:cNvPr id="428" name="Google Shape;428;p4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29" name="Google Shape;429;p4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0" name="Google Shape;430;p4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1" name="Google Shape;431;p4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2" name="Google Shape;432;p4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3" name="Google Shape;433;p4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4" name="Google Shape;434;p4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5" name="Google Shape;435;p4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6" name="Google Shape;436;p4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7" name="Google Shape;437;p4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38" name="Google Shape;438;p4"/>
          <p:cNvGrpSpPr/>
          <p:nvPr/>
        </p:nvGrpSpPr>
        <p:grpSpPr>
          <a:xfrm>
            <a:off x="838200" y="1752600"/>
            <a:ext cx="609600" cy="4876800"/>
            <a:chOff x="480" y="1152"/>
            <a:chExt cx="384" cy="3072"/>
          </a:xfrm>
        </p:grpSpPr>
        <p:cxnSp>
          <p:nvCxnSpPr>
            <p:cNvPr id="439" name="Google Shape;439;p4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40" name="Google Shape;440;p4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1" name="Google Shape;441;p4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2" name="Google Shape;442;p4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3" name="Google Shape;443;p4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4" name="Google Shape;444;p4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5" name="Google Shape;445;p4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6" name="Google Shape;446;p4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7" name="Google Shape;447;p4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8" name="Google Shape;448;p4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49" name="Google Shape;449;p4"/>
          <p:cNvSpPr txBox="1"/>
          <p:nvPr/>
        </p:nvSpPr>
        <p:spPr>
          <a:xfrm>
            <a:off x="0" y="1905000"/>
            <a:ext cx="547687" cy="4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[ 0 ]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[ 1 ]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[ 2 ]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[ 3 ]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[ 4 ]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[ 5 ]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[ 6 ]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[ 7 ]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[ 8 ]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[ 9 ]</a:t>
            </a:r>
            <a:endParaRPr/>
          </a:p>
        </p:txBody>
      </p:sp>
      <p:grpSp>
        <p:nvGrpSpPr>
          <p:cNvPr id="450" name="Google Shape;450;p4"/>
          <p:cNvGrpSpPr/>
          <p:nvPr/>
        </p:nvGrpSpPr>
        <p:grpSpPr>
          <a:xfrm>
            <a:off x="5715000" y="1752600"/>
            <a:ext cx="609600" cy="4876800"/>
            <a:chOff x="480" y="1152"/>
            <a:chExt cx="384" cy="3072"/>
          </a:xfrm>
        </p:grpSpPr>
        <p:cxnSp>
          <p:nvCxnSpPr>
            <p:cNvPr id="451" name="Google Shape;451;p4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52" name="Google Shape;452;p4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3" name="Google Shape;453;p4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4" name="Google Shape;454;p4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5" name="Google Shape;455;p4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6" name="Google Shape;456;p4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7" name="Google Shape;457;p4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8" name="Google Shape;458;p4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9" name="Google Shape;459;p4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0" name="Google Shape;460;p4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61" name="Google Shape;461;p4"/>
          <p:cNvGrpSpPr/>
          <p:nvPr/>
        </p:nvGrpSpPr>
        <p:grpSpPr>
          <a:xfrm>
            <a:off x="6324600" y="1752600"/>
            <a:ext cx="609600" cy="4876800"/>
            <a:chOff x="480" y="1152"/>
            <a:chExt cx="384" cy="3072"/>
          </a:xfrm>
        </p:grpSpPr>
        <p:cxnSp>
          <p:nvCxnSpPr>
            <p:cNvPr id="462" name="Google Shape;462;p4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63" name="Google Shape;463;p4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4" name="Google Shape;464;p4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5" name="Google Shape;465;p4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6" name="Google Shape;466;p4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7" name="Google Shape;467;p4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8" name="Google Shape;468;p4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9" name="Google Shape;469;p4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0" name="Google Shape;470;p4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1" name="Google Shape;471;p4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72" name="Google Shape;472;p4"/>
          <p:cNvGrpSpPr/>
          <p:nvPr/>
        </p:nvGrpSpPr>
        <p:grpSpPr>
          <a:xfrm>
            <a:off x="6934200" y="1752600"/>
            <a:ext cx="609600" cy="4876800"/>
            <a:chOff x="480" y="1152"/>
            <a:chExt cx="384" cy="3072"/>
          </a:xfrm>
        </p:grpSpPr>
        <p:cxnSp>
          <p:nvCxnSpPr>
            <p:cNvPr id="473" name="Google Shape;473;p4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74" name="Google Shape;474;p4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5" name="Google Shape;475;p4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6" name="Google Shape;476;p4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7" name="Google Shape;477;p4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8" name="Google Shape;478;p4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9" name="Google Shape;479;p4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0" name="Google Shape;480;p4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1" name="Google Shape;481;p4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2" name="Google Shape;482;p4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83" name="Google Shape;483;p4"/>
          <p:cNvGrpSpPr/>
          <p:nvPr/>
        </p:nvGrpSpPr>
        <p:grpSpPr>
          <a:xfrm>
            <a:off x="7539037" y="1755775"/>
            <a:ext cx="609600" cy="4876800"/>
            <a:chOff x="480" y="1152"/>
            <a:chExt cx="384" cy="3072"/>
          </a:xfrm>
        </p:grpSpPr>
        <p:cxnSp>
          <p:nvCxnSpPr>
            <p:cNvPr id="484" name="Google Shape;484;p4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85" name="Google Shape;485;p4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6" name="Google Shape;486;p4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7" name="Google Shape;487;p4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8" name="Google Shape;488;p4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9" name="Google Shape;489;p4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0" name="Google Shape;490;p4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1" name="Google Shape;491;p4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2" name="Google Shape;492;p4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3" name="Google Shape;493;p4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94" name="Google Shape;494;p4"/>
          <p:cNvSpPr txBox="1"/>
          <p:nvPr/>
        </p:nvSpPr>
        <p:spPr>
          <a:xfrm>
            <a:off x="845225" y="1759175"/>
            <a:ext cx="73035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54		9	48	5		28	28	5		22	9	5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28		28	28	28		5	22	22		5	5	9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48		48	9	9		9	9	9		9	22	22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		22	22	22		22	5	28		28	28	28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		5	5	48		48	48	48		48	48	48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		54	54	54		54	54	54		54	54	54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63		63	63	63		63	63	63		63	63	63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76		76	76	76		76	76	76		76	76	76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81		81	81	81		81	81	81		81	81	81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92		92	92	92		92	92	92		92	92	92		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2006-03-17T02:26:05Z</dcterms:created>
  <dc:creator>Jeannette</dc:creator>
</cp:coreProperties>
</file>