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7077075" cy="93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h3MYbWlwyRyhh7a7Es3qSCTjp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08438" y="0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27163" y="1173163"/>
            <a:ext cx="4222750" cy="3167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13813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427163" y="1173163"/>
            <a:ext cx="4222750" cy="3167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427163" y="1173163"/>
            <a:ext cx="4222750" cy="3167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Given the following key values,  show what the data structures would look like after insertions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27 53 13 10 138 109 49 174 26 24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 preprocessing necessary:  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key)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Hashing Lab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array of 10 elements using division hashing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linear-quotient collision path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13, 4k+3 prime =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LQHashing: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pk %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q=pk/N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(q%N !=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offset =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offset = 4k+3 prime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While collisions: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offset) %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Set Array[i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]=key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92555" y="1942419"/>
            <a:ext cx="2408238" cy="26785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145532" y="1640108"/>
            <a:ext cx="1277937" cy="32911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Array:</a:t>
            </a:r>
            <a:endParaRPr/>
          </a:p>
        </p:txBody>
      </p:sp>
      <p:grpSp>
        <p:nvGrpSpPr>
          <p:cNvPr id="94" name="Google Shape;94;p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95" name="Google Shape;95;p1"/>
            <p:cNvGrpSpPr/>
            <p:nvPr/>
          </p:nvGrpSpPr>
          <p:grpSpPr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09" name="Google Shape;109;p1"/>
            <p:cNvSpPr txBox="1"/>
            <p:nvPr/>
          </p:nvSpPr>
          <p:spPr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 startAt="2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Bucket hashing of 10 elements (N=10)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% N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226902" y="1743523"/>
            <a:ext cx="3084341" cy="27631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Array:</a:t>
            </a:r>
            <a:endParaRPr/>
          </a:p>
        </p:txBody>
      </p:sp>
      <p:grpSp>
        <p:nvGrpSpPr>
          <p:cNvPr id="112" name="Google Shape;112;p1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113" name="Google Shape;113;p1"/>
            <p:cNvGrpSpPr/>
            <p:nvPr/>
          </p:nvGrpSpPr>
          <p:grpSpPr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114" name="Google Shape;114;p1"/>
              <p:cNvSpPr/>
              <p:nvPr/>
            </p:nvSpPr>
            <p:spPr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4" name="Google Shape;124;p1"/>
            <p:cNvSpPr txBox="1"/>
            <p:nvPr/>
          </p:nvSpPr>
          <p:spPr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</p:grpSp>
      <p:sp>
        <p:nvSpPr>
          <p:cNvPr id="125" name="Google Shape;125;p1"/>
          <p:cNvSpPr txBox="1"/>
          <p:nvPr/>
        </p:nvSpPr>
        <p:spPr>
          <a:xfrm>
            <a:off x="3607700" y="2591525"/>
            <a:ext cx="3958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138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174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607700" y="1869125"/>
            <a:ext cx="395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5648550" y="1942425"/>
            <a:ext cx="395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53-13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5593575" y="2888363"/>
            <a:ext cx="395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174-24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138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109-49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/>
          <p:nvPr/>
        </p:nvSpPr>
        <p:spPr>
          <a:xfrm>
            <a:off x="1752600" y="1600200"/>
            <a:ext cx="4343400" cy="419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Google Shape;134;p2"/>
          <p:cNvCxnSpPr/>
          <p:nvPr/>
        </p:nvCxnSpPr>
        <p:spPr>
          <a:xfrm>
            <a:off x="4648200" y="1600200"/>
            <a:ext cx="0" cy="41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"/>
          <p:cNvCxnSpPr/>
          <p:nvPr/>
        </p:nvCxnSpPr>
        <p:spPr>
          <a:xfrm>
            <a:off x="3200400" y="1600200"/>
            <a:ext cx="0" cy="41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"/>
          <p:cNvCxnSpPr/>
          <p:nvPr/>
        </p:nvCxnSpPr>
        <p:spPr>
          <a:xfrm>
            <a:off x="6096000" y="1600200"/>
            <a:ext cx="0" cy="35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"/>
          <p:cNvCxnSpPr/>
          <p:nvPr/>
        </p:nvCxnSpPr>
        <p:spPr>
          <a:xfrm>
            <a:off x="1752600" y="27432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"/>
          <p:cNvSpPr txBox="1"/>
          <p:nvPr/>
        </p:nvSpPr>
        <p:spPr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array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(Length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Path +1)</a:t>
            </a:r>
            <a:endParaRPr/>
          </a:p>
        </p:txBody>
      </p:sp>
      <p:sp>
        <p:nvSpPr>
          <p:cNvPr id="139" name="Google Shape;139;p2"/>
          <p:cNvSpPr txBox="1"/>
          <p:nvPr/>
        </p:nvSpPr>
        <p:spPr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Buckets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(# of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 linked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compared)</a:t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comparisons to retrieve this element</a:t>
            </a:r>
            <a:endParaRPr/>
          </a:p>
        </p:txBody>
      </p:sp>
      <p:cxnSp>
        <p:nvCxnSpPr>
          <p:cNvPr id="142" name="Google Shape;142;p2"/>
          <p:cNvCxnSpPr/>
          <p:nvPr/>
        </p:nvCxnSpPr>
        <p:spPr>
          <a:xfrm>
            <a:off x="1752600" y="41910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"/>
          <p:cNvCxnSpPr/>
          <p:nvPr/>
        </p:nvCxnSpPr>
        <p:spPr>
          <a:xfrm>
            <a:off x="1752600" y="32004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"/>
          <p:cNvCxnSpPr/>
          <p:nvPr/>
        </p:nvCxnSpPr>
        <p:spPr>
          <a:xfrm>
            <a:off x="1752600" y="36576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"/>
          <p:cNvCxnSpPr/>
          <p:nvPr/>
        </p:nvCxnSpPr>
        <p:spPr>
          <a:xfrm>
            <a:off x="1752600" y="51816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"/>
          <p:cNvCxnSpPr/>
          <p:nvPr/>
        </p:nvCxnSpPr>
        <p:spPr>
          <a:xfrm>
            <a:off x="1752600" y="46482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"/>
          <p:cNvSpPr txBox="1"/>
          <p:nvPr/>
        </p:nvSpPr>
        <p:spPr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		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109	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                               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174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		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Fill in the table based on exercise 1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3470250" y="2787575"/>
            <a:ext cx="3958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				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				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				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				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				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				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2003-12-08T11:02:30Z</dcterms:created>
  <dc:creator>Joe Wisniewski</dc:creator>
</cp:coreProperties>
</file>