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3D47-1003-4C70-B0CC-6CC5C120C21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D603-17B4-4853-A46E-1C807007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CCDC Debrief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2008 R2</a:t>
            </a:r>
          </a:p>
          <a:p>
            <a:r>
              <a:rPr lang="en-US" dirty="0" smtClean="0"/>
              <a:t>Active Directory</a:t>
            </a:r>
          </a:p>
          <a:p>
            <a:r>
              <a:rPr lang="en-US" dirty="0" smtClean="0"/>
              <a:t>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Active Directory</a:t>
            </a:r>
          </a:p>
          <a:p>
            <a:r>
              <a:rPr lang="en-US" dirty="0" smtClean="0"/>
              <a:t>Manage DNS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time for all updates</a:t>
            </a:r>
          </a:p>
          <a:p>
            <a:pPr lvl="1"/>
            <a:r>
              <a:rPr lang="en-US" dirty="0" smtClean="0"/>
              <a:t>Only ran those related to Security</a:t>
            </a:r>
          </a:p>
          <a:p>
            <a:r>
              <a:rPr lang="en-US" dirty="0" smtClean="0"/>
              <a:t>Reboot required</a:t>
            </a:r>
          </a:p>
          <a:p>
            <a:pPr lvl="1"/>
            <a:r>
              <a:rPr lang="en-US" dirty="0" smtClean="0"/>
              <a:t>Timed to coincide with Router reboot</a:t>
            </a:r>
          </a:p>
          <a:p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Disabled all other users</a:t>
            </a:r>
          </a:p>
          <a:p>
            <a:r>
              <a:rPr lang="en-US" dirty="0" smtClean="0"/>
              <a:t>Deployed Group Policy Objects according to checklist</a:t>
            </a:r>
          </a:p>
          <a:p>
            <a:pPr lvl="1"/>
            <a:r>
              <a:rPr lang="en-US" dirty="0" smtClean="0"/>
              <a:t>Kept Red Team out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1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time across computers</a:t>
            </a:r>
          </a:p>
          <a:p>
            <a:r>
              <a:rPr lang="en-US" dirty="0" smtClean="0"/>
              <a:t>Implemented a GPO to enforce this.</a:t>
            </a:r>
          </a:p>
        </p:txBody>
      </p:sp>
    </p:spTree>
    <p:extLst>
      <p:ext uri="{BB962C8B-B14F-4D97-AF65-F5344CB8AC3E}">
        <p14:creationId xmlns:p14="http://schemas.microsoft.com/office/powerpoint/2010/main" val="39240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Team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were monitored in real time via router</a:t>
            </a:r>
          </a:p>
          <a:p>
            <a:pPr lvl="1"/>
            <a:r>
              <a:rPr lang="en-US" dirty="0" smtClean="0"/>
              <a:t>Most focused on SMB vulnerabilities</a:t>
            </a:r>
          </a:p>
          <a:p>
            <a:pPr lvl="2"/>
            <a:r>
              <a:rPr lang="en-US" dirty="0" smtClean="0"/>
              <a:t>SMB was already locked down via GPO</a:t>
            </a:r>
          </a:p>
          <a:p>
            <a:r>
              <a:rPr lang="en-US" dirty="0" smtClean="0"/>
              <a:t>Repeated Attackers blocked via Firewall rules on Router</a:t>
            </a:r>
          </a:p>
        </p:txBody>
      </p:sp>
    </p:spTree>
    <p:extLst>
      <p:ext uri="{BB962C8B-B14F-4D97-AF65-F5344CB8AC3E}">
        <p14:creationId xmlns:p14="http://schemas.microsoft.com/office/powerpoint/2010/main" val="44292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100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CCDC Debrief</vt:lpstr>
      <vt:lpstr>Responsibilities</vt:lpstr>
      <vt:lpstr>Server Hardening</vt:lpstr>
      <vt:lpstr>Injects</vt:lpstr>
      <vt:lpstr>Red Team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CCDC Debrief</dc:title>
  <dc:creator>Koller, Jason</dc:creator>
  <cp:lastModifiedBy>Koller, Jason</cp:lastModifiedBy>
  <cp:revision>3</cp:revision>
  <dcterms:created xsi:type="dcterms:W3CDTF">2016-03-04T17:43:23Z</dcterms:created>
  <dcterms:modified xsi:type="dcterms:W3CDTF">2016-03-05T02:37:01Z</dcterms:modified>
</cp:coreProperties>
</file>