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4"/>
      <p:bold r:id="rId15"/>
    </p:embeddedFont>
    <p:embeddedFont>
      <p:font typeface="Raleway" panose="020B0604020202020204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928" y="-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258756c80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258756c80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258756c808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258756c808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258756c80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258756c80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258756c80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258756c80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258756c80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258756c80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58756c80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58756c80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rgbClr val="030509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cerdjo@gmail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hyperlink" Target="mailto:saidions@gmail.com" TargetMode="External"/><Relationship Id="rId5" Type="http://schemas.openxmlformats.org/officeDocument/2006/relationships/hyperlink" Target="mailto:bokrieya@gmail.com" TargetMode="External"/><Relationship Id="rId4" Type="http://schemas.openxmlformats.org/officeDocument/2006/relationships/hyperlink" Target="mailto:Omarmechi.issats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>
            <a:spLocks noGrp="1"/>
          </p:cNvSpPr>
          <p:nvPr>
            <p:ph type="ctrTitle" idx="4294967295"/>
          </p:nvPr>
        </p:nvSpPr>
        <p:spPr>
          <a:xfrm>
            <a:off x="729325" y="947425"/>
            <a:ext cx="4079700" cy="20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154F8"/>
                </a:solidFill>
              </a:rPr>
              <a:t>PROJET JAVA</a:t>
            </a:r>
            <a:endParaRPr sz="4800">
              <a:solidFill>
                <a:srgbClr val="9154F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9154F8"/>
              </a:solidFill>
            </a:endParaRPr>
          </a:p>
        </p:txBody>
      </p:sp>
      <p:sp>
        <p:nvSpPr>
          <p:cNvPr id="509" name="Google Shape;509;p25"/>
          <p:cNvSpPr/>
          <p:nvPr/>
        </p:nvSpPr>
        <p:spPr>
          <a:xfrm>
            <a:off x="5417879" y="27949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5626930" y="29689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394832" y="35829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394832" y="32716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394832" y="31281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394832" y="34273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5878825" y="34273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394832" y="30345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5878825" y="31281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5706507" y="32716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5878825" y="37386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5878825" y="35829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5878825" y="30345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6737684" y="30345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6737684" y="31281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6737684" y="32716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6566258" y="31281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6566258" y="32716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6566258" y="34273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6737684" y="34273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6566258" y="35829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6566258" y="30345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6737684" y="35829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6394832" y="37386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6222541" y="35829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6050250" y="30345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6222541" y="37386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6050250" y="37386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6050250" y="31281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6050250" y="35829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050250" y="32716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6050250" y="34273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6222541" y="30345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6222541" y="32716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6222541" y="31281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6222541" y="34273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6382588" y="39590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5706507" y="30345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5706507" y="31281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706507" y="37386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5706507" y="35829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5706507" y="34273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6910001" y="35829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6910001" y="32716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6910001" y="34273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7426009" y="30345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6910001" y="31281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6910001" y="30345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426009" y="37386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7253718" y="30345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7253718" y="32716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7253718" y="31281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7253718" y="34273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7253718" y="37386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7253718" y="35829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7597435" y="30345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7426009" y="35829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082292" y="30345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426009" y="32716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7426009" y="31281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7597435" y="35829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7426009" y="34273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7597435" y="37386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7082292" y="34273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7082292" y="35829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7082292" y="31281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082292" y="32716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7753129" y="28395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7753129" y="28395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7763617" y="28491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7763617" y="28946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5236635" y="27687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354693" y="27687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472720" y="27687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6749063" y="23943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7398032" y="24016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7525723" y="24016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7237095" y="25905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7760995" y="26570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7617572" y="26570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507369" y="21899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4583013" y="11141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4583013" y="11141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4688868" y="14713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4759062" y="15446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4961560" y="15446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4864887" y="15446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5064334" y="16555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5112171" y="16555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5180352" y="16555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4787554" y="17888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6629408" y="17888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6838007" y="17888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4787554" y="19251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6035123" y="19251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5701358" y="20035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5522258" y="20035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330956" y="20035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5140660" y="20035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4949358" y="20035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4949358" y="20991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4787554" y="20035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4787554" y="20991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4787554" y="21948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4787554" y="22904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6696551" y="20991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4945300" y="21948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4945300" y="22925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4945300" y="23912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4945300" y="24889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5701358" y="24889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6251867" y="23912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6479807" y="22904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192495" y="13774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192495" y="13774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252853" y="15821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7495990" y="14299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7300940" y="17552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052245" y="17552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146716" y="17552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7300940" y="18331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7712881" y="18331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7754885" y="18777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7712881" y="18777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7612302" y="18777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7502991" y="18777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7393654" y="18777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7393654" y="19328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7300940" y="18777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7300940" y="19328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7300940" y="19870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7300940" y="20421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090736" y="19328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7391032" y="19870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7754885" y="21550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7836220" y="20990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7966533" y="20421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7300940" y="16792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7300940" y="22879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7300940" y="23552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7300940" y="24226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7300940" y="28249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7782862" y="22101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7991887" y="22101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7991887" y="22879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7300940" y="29273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7300940" y="29780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7402411" y="29780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7425144" y="29273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7548456" y="29273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7672660" y="29273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7796863" y="29273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7920176" y="29273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8044379" y="29273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7878198" y="8937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787996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7879948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7925420" y="10503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7962154" y="11833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8539411" y="11833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7962154" y="12436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8277894" y="12436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8311141" y="12786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8278785" y="12786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8200939" y="12786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8116956" y="12786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8033000" y="12786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5"/>
          <p:cNvSpPr/>
          <p:nvPr/>
        </p:nvSpPr>
        <p:spPr>
          <a:xfrm>
            <a:off x="8033000" y="13206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5"/>
          <p:cNvSpPr/>
          <p:nvPr/>
        </p:nvSpPr>
        <p:spPr>
          <a:xfrm>
            <a:off x="7962154" y="12786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7962154" y="13206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5"/>
          <p:cNvSpPr/>
          <p:nvPr/>
        </p:nvSpPr>
        <p:spPr>
          <a:xfrm>
            <a:off x="7962154" y="13626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5"/>
          <p:cNvSpPr/>
          <p:nvPr/>
        </p:nvSpPr>
        <p:spPr>
          <a:xfrm>
            <a:off x="8031243" y="13626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5"/>
          <p:cNvSpPr/>
          <p:nvPr/>
        </p:nvSpPr>
        <p:spPr>
          <a:xfrm>
            <a:off x="8311141" y="14168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5"/>
          <p:cNvSpPr/>
          <p:nvPr/>
        </p:nvSpPr>
        <p:spPr>
          <a:xfrm>
            <a:off x="8472944" y="13879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5"/>
          <p:cNvSpPr/>
          <p:nvPr/>
        </p:nvSpPr>
        <p:spPr>
          <a:xfrm>
            <a:off x="7962154" y="11255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5"/>
          <p:cNvSpPr/>
          <p:nvPr/>
        </p:nvSpPr>
        <p:spPr>
          <a:xfrm>
            <a:off x="7962154" y="15348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>
            <a:off x="8332117" y="14596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>
            <a:off x="8493055" y="14596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8493055" y="15191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>
            <a:off x="7962154" y="15760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>
            <a:off x="8039135" y="15760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 txBox="1">
            <a:spLocks noGrp="1"/>
          </p:cNvSpPr>
          <p:nvPr>
            <p:ph type="title"/>
          </p:nvPr>
        </p:nvSpPr>
        <p:spPr>
          <a:xfrm>
            <a:off x="774800" y="2355300"/>
            <a:ext cx="47148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TechitOut Company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d’une Université</a:t>
            </a:r>
            <a:endParaRPr/>
          </a:p>
        </p:txBody>
      </p:sp>
      <p:pic>
        <p:nvPicPr>
          <p:cNvPr id="691" name="Google Shape;6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750" y="-65050"/>
            <a:ext cx="1353781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650" y="-65050"/>
            <a:ext cx="7148601" cy="520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7750" y="-65050"/>
            <a:ext cx="1353781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5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2"/>
                </a:solidFill>
              </a:rPr>
              <a:t>H</a:t>
            </a:r>
            <a:r>
              <a:rPr lang="en">
                <a:solidFill>
                  <a:schemeClr val="accent3"/>
                </a:solidFill>
              </a:rPr>
              <a:t>A</a:t>
            </a:r>
            <a:r>
              <a:rPr lang="en">
                <a:solidFill>
                  <a:schemeClr val="accent4"/>
                </a:solidFill>
              </a:rPr>
              <a:t>N</a:t>
            </a:r>
            <a:r>
              <a:rPr lang="en">
                <a:solidFill>
                  <a:schemeClr val="accent5"/>
                </a:solidFill>
              </a:rPr>
              <a:t>K</a:t>
            </a:r>
            <a:r>
              <a:rPr lang="en">
                <a:solidFill>
                  <a:schemeClr val="accent6"/>
                </a:solidFill>
              </a:rPr>
              <a:t>S</a:t>
            </a:r>
            <a:endParaRPr/>
          </a:p>
        </p:txBody>
      </p:sp>
      <p:sp>
        <p:nvSpPr>
          <p:cNvPr id="902" name="Google Shape;902;p35"/>
          <p:cNvSpPr txBox="1">
            <a:spLocks noGrp="1"/>
          </p:cNvSpPr>
          <p:nvPr>
            <p:ph type="subTitle" idx="1"/>
          </p:nvPr>
        </p:nvSpPr>
        <p:spPr>
          <a:xfrm>
            <a:off x="3044550" y="2451900"/>
            <a:ext cx="30549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Contact Us On: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Jacerdjo@gmail.com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Omarmechi.issatsousse@gmail.com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bokrieya@gmail.com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saidions@gmail.com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hadediheb9@gmail.com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3" name="Google Shape;903;p35"/>
          <p:cNvSpPr/>
          <p:nvPr/>
        </p:nvSpPr>
        <p:spPr>
          <a:xfrm>
            <a:off x="3847726" y="1619602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" name="Google Shape;904;p35"/>
          <p:cNvGrpSpPr/>
          <p:nvPr/>
        </p:nvGrpSpPr>
        <p:grpSpPr>
          <a:xfrm>
            <a:off x="4368267" y="1619540"/>
            <a:ext cx="407432" cy="407391"/>
            <a:chOff x="812101" y="2571761"/>
            <a:chExt cx="417066" cy="417024"/>
          </a:xfrm>
        </p:grpSpPr>
        <p:sp>
          <p:nvSpPr>
            <p:cNvPr id="905" name="Google Shape;905;p35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5"/>
          <p:cNvGrpSpPr/>
          <p:nvPr/>
        </p:nvGrpSpPr>
        <p:grpSpPr>
          <a:xfrm>
            <a:off x="4888861" y="1619540"/>
            <a:ext cx="407391" cy="407391"/>
            <a:chOff x="1323129" y="2571761"/>
            <a:chExt cx="417024" cy="417024"/>
          </a:xfrm>
        </p:grpSpPr>
        <p:sp>
          <p:nvSpPr>
            <p:cNvPr id="910" name="Google Shape;910;p35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35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5" name="Google Shape;91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97750" y="-65050"/>
            <a:ext cx="1353781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SOMMAIRE:</a:t>
            </a:r>
            <a:endParaRPr/>
          </a:p>
        </p:txBody>
      </p:sp>
      <p:sp>
        <p:nvSpPr>
          <p:cNvPr id="697" name="Google Shape;697;p26"/>
          <p:cNvSpPr txBox="1">
            <a:spLocks noGrp="1"/>
          </p:cNvSpPr>
          <p:nvPr>
            <p:ph type="subTitle" idx="1"/>
          </p:nvPr>
        </p:nvSpPr>
        <p:spPr>
          <a:xfrm>
            <a:off x="18412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Compagnie</a:t>
            </a:r>
            <a:endParaRPr/>
          </a:p>
        </p:txBody>
      </p:sp>
      <p:sp>
        <p:nvSpPr>
          <p:cNvPr id="698" name="Google Shape;698;p26"/>
          <p:cNvSpPr txBox="1">
            <a:spLocks noGrp="1"/>
          </p:cNvSpPr>
          <p:nvPr>
            <p:ph type="title" idx="2"/>
          </p:nvPr>
        </p:nvSpPr>
        <p:spPr>
          <a:xfrm>
            <a:off x="24508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9" name="Google Shape;699;p26"/>
          <p:cNvSpPr txBox="1">
            <a:spLocks noGrp="1"/>
          </p:cNvSpPr>
          <p:nvPr>
            <p:ph type="subTitle" idx="4"/>
          </p:nvPr>
        </p:nvSpPr>
        <p:spPr>
          <a:xfrm>
            <a:off x="5198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Idée du Project</a:t>
            </a:r>
            <a:endParaRPr/>
          </a:p>
        </p:txBody>
      </p:sp>
      <p:sp>
        <p:nvSpPr>
          <p:cNvPr id="700" name="Google Shape;700;p26"/>
          <p:cNvSpPr txBox="1">
            <a:spLocks noGrp="1"/>
          </p:cNvSpPr>
          <p:nvPr>
            <p:ph type="title" idx="5"/>
          </p:nvPr>
        </p:nvSpPr>
        <p:spPr>
          <a:xfrm>
            <a:off x="5808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subTitle" idx="7"/>
          </p:nvPr>
        </p:nvSpPr>
        <p:spPr>
          <a:xfrm>
            <a:off x="1841350" y="334100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 du Projet</a:t>
            </a:r>
            <a:endParaRPr/>
          </a:p>
        </p:txBody>
      </p:sp>
      <p:sp>
        <p:nvSpPr>
          <p:cNvPr id="702" name="Google Shape;702;p26"/>
          <p:cNvSpPr txBox="1">
            <a:spLocks noGrp="1"/>
          </p:cNvSpPr>
          <p:nvPr>
            <p:ph type="title" idx="8"/>
          </p:nvPr>
        </p:nvSpPr>
        <p:spPr>
          <a:xfrm>
            <a:off x="2450850" y="288870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subTitle" idx="13"/>
          </p:nvPr>
        </p:nvSpPr>
        <p:spPr>
          <a:xfrm>
            <a:off x="5198350" y="33410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 du Projet</a:t>
            </a:r>
            <a:endParaRPr/>
          </a:p>
        </p:txBody>
      </p:sp>
      <p:sp>
        <p:nvSpPr>
          <p:cNvPr id="704" name="Google Shape;704;p26"/>
          <p:cNvSpPr txBox="1">
            <a:spLocks noGrp="1"/>
          </p:cNvSpPr>
          <p:nvPr>
            <p:ph type="title" idx="14"/>
          </p:nvPr>
        </p:nvSpPr>
        <p:spPr>
          <a:xfrm>
            <a:off x="5807950" y="28887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COMPAGNIE</a:t>
            </a:r>
            <a:endParaRPr/>
          </a:p>
        </p:txBody>
      </p:sp>
      <p:sp>
        <p:nvSpPr>
          <p:cNvPr id="710" name="Google Shape;710;p27"/>
          <p:cNvSpPr txBox="1">
            <a:spLocks noGrp="1"/>
          </p:cNvSpPr>
          <p:nvPr>
            <p:ph type="body" idx="1"/>
          </p:nvPr>
        </p:nvSpPr>
        <p:spPr>
          <a:xfrm>
            <a:off x="4939700" y="2353800"/>
            <a:ext cx="2198100" cy="20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Notre équipe  TechitOut est dédiée pour trouver des solutions au problèmes posés par notre quotidien.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27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12" name="Google Shape;712;p2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27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18" name="Google Shape;718;p2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3" name="Google Shape;7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475" y="1013250"/>
            <a:ext cx="2940875" cy="29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8"/>
          <p:cNvSpPr txBox="1">
            <a:spLocks noGrp="1"/>
          </p:cNvSpPr>
          <p:nvPr>
            <p:ph type="title"/>
          </p:nvPr>
        </p:nvSpPr>
        <p:spPr>
          <a:xfrm>
            <a:off x="5048675" y="572750"/>
            <a:ext cx="20889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Problématique </a:t>
            </a:r>
            <a:endParaRPr/>
          </a:p>
        </p:txBody>
      </p:sp>
      <p:sp>
        <p:nvSpPr>
          <p:cNvPr id="729" name="Google Shape;729;p28"/>
          <p:cNvSpPr txBox="1">
            <a:spLocks noGrp="1"/>
          </p:cNvSpPr>
          <p:nvPr>
            <p:ph type="body" idx="1"/>
          </p:nvPr>
        </p:nvSpPr>
        <p:spPr>
          <a:xfrm>
            <a:off x="5048675" y="1618875"/>
            <a:ext cx="27429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L’idée du projet jaillit du fait que lors de la consultation du site de l’issat , les étudiants rencontrent plusieurs problèmes.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Notons par exemple que notre site est accessible sans authentification et non securisé. De plus, il est difficile de signaler les mises à jour dans ce site avec cette organisation et design inapproprié.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2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31" name="Google Shape;731;p2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2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37" name="Google Shape;737;p2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28"/>
          <p:cNvGrpSpPr/>
          <p:nvPr/>
        </p:nvGrpSpPr>
        <p:grpSpPr>
          <a:xfrm>
            <a:off x="1799887" y="1864664"/>
            <a:ext cx="1022494" cy="1125084"/>
            <a:chOff x="-34776500" y="2631825"/>
            <a:chExt cx="291450" cy="291450"/>
          </a:xfrm>
        </p:grpSpPr>
        <p:sp>
          <p:nvSpPr>
            <p:cNvPr id="743" name="Google Shape;743;p28"/>
            <p:cNvSpPr/>
            <p:nvPr/>
          </p:nvSpPr>
          <p:spPr>
            <a:xfrm>
              <a:off x="-34691425" y="2666500"/>
              <a:ext cx="120525" cy="154400"/>
            </a:xfrm>
            <a:custGeom>
              <a:avLst/>
              <a:gdLst/>
              <a:ahLst/>
              <a:cxnLst/>
              <a:rect l="l" t="t" r="r" b="b"/>
              <a:pathLst>
                <a:path w="4821" h="6176" extrusionOk="0">
                  <a:moveTo>
                    <a:pt x="2331" y="693"/>
                  </a:moveTo>
                  <a:cubicBezTo>
                    <a:pt x="3277" y="693"/>
                    <a:pt x="4033" y="1449"/>
                    <a:pt x="4033" y="2394"/>
                  </a:cubicBezTo>
                  <a:cubicBezTo>
                    <a:pt x="4096" y="2899"/>
                    <a:pt x="3844" y="3466"/>
                    <a:pt x="3403" y="3781"/>
                  </a:cubicBezTo>
                  <a:cubicBezTo>
                    <a:pt x="3151" y="3970"/>
                    <a:pt x="2741" y="4348"/>
                    <a:pt x="2741" y="4946"/>
                  </a:cubicBezTo>
                  <a:lnTo>
                    <a:pt x="2741" y="5135"/>
                  </a:lnTo>
                  <a:cubicBezTo>
                    <a:pt x="2741" y="5356"/>
                    <a:pt x="2583" y="5513"/>
                    <a:pt x="2363" y="5513"/>
                  </a:cubicBezTo>
                  <a:cubicBezTo>
                    <a:pt x="2174" y="5513"/>
                    <a:pt x="2016" y="5356"/>
                    <a:pt x="2016" y="5135"/>
                  </a:cubicBezTo>
                  <a:lnTo>
                    <a:pt x="2016" y="4946"/>
                  </a:lnTo>
                  <a:cubicBezTo>
                    <a:pt x="2016" y="4285"/>
                    <a:pt x="2363" y="3655"/>
                    <a:pt x="2962" y="3214"/>
                  </a:cubicBezTo>
                  <a:cubicBezTo>
                    <a:pt x="3245" y="3025"/>
                    <a:pt x="3403" y="2710"/>
                    <a:pt x="3403" y="2394"/>
                  </a:cubicBezTo>
                  <a:cubicBezTo>
                    <a:pt x="3403" y="1827"/>
                    <a:pt x="2930" y="1355"/>
                    <a:pt x="2363" y="1355"/>
                  </a:cubicBezTo>
                  <a:cubicBezTo>
                    <a:pt x="1827" y="1355"/>
                    <a:pt x="1355" y="1827"/>
                    <a:pt x="1355" y="2394"/>
                  </a:cubicBezTo>
                  <a:cubicBezTo>
                    <a:pt x="1355" y="2583"/>
                    <a:pt x="1197" y="2741"/>
                    <a:pt x="1008" y="2741"/>
                  </a:cubicBezTo>
                  <a:cubicBezTo>
                    <a:pt x="788" y="2741"/>
                    <a:pt x="630" y="2583"/>
                    <a:pt x="630" y="2394"/>
                  </a:cubicBezTo>
                  <a:cubicBezTo>
                    <a:pt x="630" y="1449"/>
                    <a:pt x="1386" y="693"/>
                    <a:pt x="2331" y="693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040"/>
                    <a:pt x="0" y="2394"/>
                  </a:cubicBezTo>
                  <a:cubicBezTo>
                    <a:pt x="0" y="2930"/>
                    <a:pt x="473" y="3403"/>
                    <a:pt x="1040" y="3403"/>
                  </a:cubicBezTo>
                  <a:cubicBezTo>
                    <a:pt x="1575" y="3403"/>
                    <a:pt x="2048" y="2930"/>
                    <a:pt x="2048" y="2394"/>
                  </a:cubicBezTo>
                  <a:cubicBezTo>
                    <a:pt x="2048" y="2205"/>
                    <a:pt x="2205" y="2048"/>
                    <a:pt x="2426" y="2048"/>
                  </a:cubicBezTo>
                  <a:cubicBezTo>
                    <a:pt x="2615" y="2048"/>
                    <a:pt x="2772" y="2205"/>
                    <a:pt x="2772" y="2394"/>
                  </a:cubicBezTo>
                  <a:cubicBezTo>
                    <a:pt x="2772" y="2520"/>
                    <a:pt x="2741" y="2583"/>
                    <a:pt x="2615" y="2646"/>
                  </a:cubicBezTo>
                  <a:cubicBezTo>
                    <a:pt x="1827" y="3245"/>
                    <a:pt x="1386" y="4064"/>
                    <a:pt x="1386" y="4946"/>
                  </a:cubicBezTo>
                  <a:lnTo>
                    <a:pt x="1386" y="5135"/>
                  </a:lnTo>
                  <a:cubicBezTo>
                    <a:pt x="1386" y="5702"/>
                    <a:pt x="1859" y="6175"/>
                    <a:pt x="2426" y="6175"/>
                  </a:cubicBezTo>
                  <a:cubicBezTo>
                    <a:pt x="2962" y="6175"/>
                    <a:pt x="3434" y="5702"/>
                    <a:pt x="3434" y="5135"/>
                  </a:cubicBezTo>
                  <a:lnTo>
                    <a:pt x="3434" y="4946"/>
                  </a:lnTo>
                  <a:cubicBezTo>
                    <a:pt x="3434" y="4663"/>
                    <a:pt x="3686" y="4442"/>
                    <a:pt x="3844" y="4316"/>
                  </a:cubicBezTo>
                  <a:cubicBezTo>
                    <a:pt x="4474" y="3875"/>
                    <a:pt x="4820" y="3151"/>
                    <a:pt x="4820" y="2394"/>
                  </a:cubicBezTo>
                  <a:cubicBezTo>
                    <a:pt x="4789" y="1040"/>
                    <a:pt x="3718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-34656775" y="28374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662"/>
                  </a:moveTo>
                  <a:cubicBezTo>
                    <a:pt x="1229" y="662"/>
                    <a:pt x="1386" y="820"/>
                    <a:pt x="1386" y="1040"/>
                  </a:cubicBezTo>
                  <a:cubicBezTo>
                    <a:pt x="1386" y="1229"/>
                    <a:pt x="1197" y="1387"/>
                    <a:pt x="1040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576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-34776500" y="263182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5829" y="662"/>
                  </a:moveTo>
                  <a:cubicBezTo>
                    <a:pt x="8664" y="662"/>
                    <a:pt x="10964" y="2994"/>
                    <a:pt x="10964" y="5829"/>
                  </a:cubicBezTo>
                  <a:cubicBezTo>
                    <a:pt x="10933" y="8665"/>
                    <a:pt x="8664" y="10996"/>
                    <a:pt x="5829" y="10996"/>
                  </a:cubicBezTo>
                  <a:cubicBezTo>
                    <a:pt x="2993" y="10996"/>
                    <a:pt x="662" y="8665"/>
                    <a:pt x="662" y="5829"/>
                  </a:cubicBezTo>
                  <a:cubicBezTo>
                    <a:pt x="662" y="2994"/>
                    <a:pt x="2993" y="662"/>
                    <a:pt x="5829" y="662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47"/>
                    <a:pt x="0" y="5829"/>
                  </a:cubicBezTo>
                  <a:cubicBezTo>
                    <a:pt x="0" y="9043"/>
                    <a:pt x="2615" y="11658"/>
                    <a:pt x="5829" y="11658"/>
                  </a:cubicBezTo>
                  <a:cubicBezTo>
                    <a:pt x="9042" y="11658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6" name="Google Shape;7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750" y="-65050"/>
            <a:ext cx="1353781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9"/>
          <p:cNvSpPr txBox="1">
            <a:spLocks noGrp="1"/>
          </p:cNvSpPr>
          <p:nvPr>
            <p:ph type="title"/>
          </p:nvPr>
        </p:nvSpPr>
        <p:spPr>
          <a:xfrm>
            <a:off x="4939700" y="894175"/>
            <a:ext cx="20889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Idée du Projet</a:t>
            </a:r>
            <a:endParaRPr/>
          </a:p>
        </p:txBody>
      </p:sp>
      <p:sp>
        <p:nvSpPr>
          <p:cNvPr id="752" name="Google Shape;752;p29"/>
          <p:cNvSpPr txBox="1">
            <a:spLocks noGrp="1"/>
          </p:cNvSpPr>
          <p:nvPr>
            <p:ph type="body" idx="1"/>
          </p:nvPr>
        </p:nvSpPr>
        <p:spPr>
          <a:xfrm>
            <a:off x="4939700" y="2182550"/>
            <a:ext cx="2285100" cy="21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projet a intérêt  de faire une gestion d’une université dans le but de mettre à jour les étudiants ainsi que les enseignants et resoudre les problemes que nous rencontrons lors de la visite du site de l’ISSAT.</a:t>
            </a:r>
            <a:endParaRPr/>
          </a:p>
        </p:txBody>
      </p:sp>
      <p:grpSp>
        <p:nvGrpSpPr>
          <p:cNvPr id="753" name="Google Shape;753;p29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54" name="Google Shape;754;p29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9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63" name="Google Shape;763;p2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9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69" name="Google Shape;769;p2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4" name="Google Shape;7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750" y="-65050"/>
            <a:ext cx="1353781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30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780" name="Google Shape;780;p30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2" name="Google Shape;8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750" y="-65050"/>
            <a:ext cx="1353781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30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14" name="Google Shape;814;p30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FONCTIONNALITÉS DU PROJET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1"/>
          <p:cNvSpPr txBox="1">
            <a:spLocks noGrp="1"/>
          </p:cNvSpPr>
          <p:nvPr>
            <p:ph type="subTitle" idx="1"/>
          </p:nvPr>
        </p:nvSpPr>
        <p:spPr>
          <a:xfrm>
            <a:off x="719700" y="28921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Consultation d’emplois du temps</a:t>
            </a:r>
            <a:endParaRPr/>
          </a:p>
        </p:txBody>
      </p:sp>
      <p:sp>
        <p:nvSpPr>
          <p:cNvPr id="820" name="Google Shape;820;p31"/>
          <p:cNvSpPr txBox="1">
            <a:spLocks noGrp="1"/>
          </p:cNvSpPr>
          <p:nvPr>
            <p:ph type="subTitle" idx="3"/>
          </p:nvPr>
        </p:nvSpPr>
        <p:spPr>
          <a:xfrm>
            <a:off x="3413619" y="28921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Consultation de liste de groupe</a:t>
            </a:r>
            <a:endParaRPr/>
          </a:p>
        </p:txBody>
      </p:sp>
      <p:sp>
        <p:nvSpPr>
          <p:cNvPr id="821" name="Google Shape;821;p31"/>
          <p:cNvSpPr txBox="1">
            <a:spLocks noGrp="1"/>
          </p:cNvSpPr>
          <p:nvPr>
            <p:ph type="subTitle" idx="5"/>
          </p:nvPr>
        </p:nvSpPr>
        <p:spPr>
          <a:xfrm>
            <a:off x="6107075" y="28921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Informations sur l’étudiant </a:t>
            </a:r>
            <a:endParaRPr/>
          </a:p>
        </p:txBody>
      </p:sp>
      <p:grpSp>
        <p:nvGrpSpPr>
          <p:cNvPr id="822" name="Google Shape;822;p31"/>
          <p:cNvGrpSpPr/>
          <p:nvPr/>
        </p:nvGrpSpPr>
        <p:grpSpPr>
          <a:xfrm>
            <a:off x="7032557" y="2262662"/>
            <a:ext cx="426462" cy="420796"/>
            <a:chOff x="-6713450" y="2397900"/>
            <a:chExt cx="295375" cy="291450"/>
          </a:xfrm>
        </p:grpSpPr>
        <p:sp>
          <p:nvSpPr>
            <p:cNvPr id="823" name="Google Shape;823;p31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1"/>
          <p:cNvGrpSpPr/>
          <p:nvPr/>
        </p:nvGrpSpPr>
        <p:grpSpPr>
          <a:xfrm>
            <a:off x="4301372" y="2267738"/>
            <a:ext cx="409531" cy="410617"/>
            <a:chOff x="6679825" y="2693700"/>
            <a:chExt cx="257875" cy="258575"/>
          </a:xfrm>
        </p:grpSpPr>
        <p:sp>
          <p:nvSpPr>
            <p:cNvPr id="826" name="Google Shape;826;p31"/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1"/>
          <p:cNvGrpSpPr/>
          <p:nvPr/>
        </p:nvGrpSpPr>
        <p:grpSpPr>
          <a:xfrm>
            <a:off x="1655586" y="2262656"/>
            <a:ext cx="324133" cy="420796"/>
            <a:chOff x="-3462150" y="2046625"/>
            <a:chExt cx="224500" cy="291450"/>
          </a:xfrm>
        </p:grpSpPr>
        <p:sp>
          <p:nvSpPr>
            <p:cNvPr id="829" name="Google Shape;829;p31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836" name="Google Shape;836;p31"/>
          <p:cNvSpPr txBox="1">
            <a:spLocks noGrp="1"/>
          </p:cNvSpPr>
          <p:nvPr>
            <p:ph type="title"/>
          </p:nvPr>
        </p:nvSpPr>
        <p:spPr>
          <a:xfrm>
            <a:off x="588450" y="1027800"/>
            <a:ext cx="75303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 disponible pour l’etudiant:</a:t>
            </a:r>
            <a:endParaRPr/>
          </a:p>
        </p:txBody>
      </p:sp>
      <p:pic>
        <p:nvPicPr>
          <p:cNvPr id="837" name="Google Shape;8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750" y="-65050"/>
            <a:ext cx="1353781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2"/>
          <p:cNvSpPr txBox="1">
            <a:spLocks noGrp="1"/>
          </p:cNvSpPr>
          <p:nvPr>
            <p:ph type="subTitle" idx="4294967295"/>
          </p:nvPr>
        </p:nvSpPr>
        <p:spPr>
          <a:xfrm>
            <a:off x="719875" y="2892125"/>
            <a:ext cx="23172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Consultation d’emplois du temps de ses élèves 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3" name="Google Shape;843;p32"/>
          <p:cNvSpPr txBox="1">
            <a:spLocks noGrp="1"/>
          </p:cNvSpPr>
          <p:nvPr>
            <p:ph type="subTitle" idx="4294967295"/>
          </p:nvPr>
        </p:nvSpPr>
        <p:spPr>
          <a:xfrm>
            <a:off x="3413625" y="2892125"/>
            <a:ext cx="23448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Consultation de liste de groupe de ses élèves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4" name="Google Shape;844;p32"/>
          <p:cNvSpPr txBox="1">
            <a:spLocks noGrp="1"/>
          </p:cNvSpPr>
          <p:nvPr>
            <p:ph type="subTitle" idx="4294967295"/>
          </p:nvPr>
        </p:nvSpPr>
        <p:spPr>
          <a:xfrm>
            <a:off x="6107075" y="2892125"/>
            <a:ext cx="25017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Informations sur l’enseignant 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45" name="Google Shape;845;p32"/>
          <p:cNvGrpSpPr/>
          <p:nvPr/>
        </p:nvGrpSpPr>
        <p:grpSpPr>
          <a:xfrm>
            <a:off x="7032557" y="2262662"/>
            <a:ext cx="426462" cy="420796"/>
            <a:chOff x="-6713450" y="2397900"/>
            <a:chExt cx="295375" cy="291450"/>
          </a:xfrm>
        </p:grpSpPr>
        <p:sp>
          <p:nvSpPr>
            <p:cNvPr id="846" name="Google Shape;846;p32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32"/>
          <p:cNvGrpSpPr/>
          <p:nvPr/>
        </p:nvGrpSpPr>
        <p:grpSpPr>
          <a:xfrm>
            <a:off x="4301372" y="2267738"/>
            <a:ext cx="409531" cy="410617"/>
            <a:chOff x="6679825" y="2693700"/>
            <a:chExt cx="257875" cy="258575"/>
          </a:xfrm>
        </p:grpSpPr>
        <p:sp>
          <p:nvSpPr>
            <p:cNvPr id="849" name="Google Shape;849;p32"/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2"/>
          <p:cNvGrpSpPr/>
          <p:nvPr/>
        </p:nvGrpSpPr>
        <p:grpSpPr>
          <a:xfrm>
            <a:off x="1655586" y="2262656"/>
            <a:ext cx="324133" cy="420796"/>
            <a:chOff x="-3462150" y="2046625"/>
            <a:chExt cx="224500" cy="291450"/>
          </a:xfrm>
        </p:grpSpPr>
        <p:sp>
          <p:nvSpPr>
            <p:cNvPr id="852" name="Google Shape;852;p32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859" name="Google Shape;859;p32"/>
          <p:cNvSpPr txBox="1">
            <a:spLocks noGrp="1"/>
          </p:cNvSpPr>
          <p:nvPr>
            <p:ph type="title"/>
          </p:nvPr>
        </p:nvSpPr>
        <p:spPr>
          <a:xfrm>
            <a:off x="512175" y="1027800"/>
            <a:ext cx="76068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 disponible pour l’enseignant:</a:t>
            </a:r>
            <a:endParaRPr/>
          </a:p>
        </p:txBody>
      </p:sp>
      <p:pic>
        <p:nvPicPr>
          <p:cNvPr id="860" name="Google Shape;8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750" y="-65050"/>
            <a:ext cx="1353781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66" name="Google Shape;866;p3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Conception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Du Projet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867" name="Google Shape;867;p33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868" name="Google Shape;868;p33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90" name="Google Shape;8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750" y="-65050"/>
            <a:ext cx="1353781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Affichage à l'écran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Roboto</vt:lpstr>
      <vt:lpstr>Roboto Condensed Light</vt:lpstr>
      <vt:lpstr>Oswald</vt:lpstr>
      <vt:lpstr>Livvic</vt:lpstr>
      <vt:lpstr>Raleway</vt:lpstr>
      <vt:lpstr>Software Development Bussines Plan by Slidesgo</vt:lpstr>
      <vt:lpstr>PROJET JAVA </vt:lpstr>
      <vt:lpstr>SOMMAIRE:</vt:lpstr>
      <vt:lpstr>NOTRE COMPAGNIE</vt:lpstr>
      <vt:lpstr>Problématique </vt:lpstr>
      <vt:lpstr>Idée du Projet</vt:lpstr>
      <vt:lpstr>03</vt:lpstr>
      <vt:lpstr>Fonctionnalités disponible pour l’etudiant:</vt:lpstr>
      <vt:lpstr>Fonctionnalités disponible pour l’enseignant:</vt:lpstr>
      <vt:lpstr>04</vt:lpstr>
      <vt:lpstr>Présentation PowerPoint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 </dc:title>
  <cp:lastModifiedBy>jacer chetoui</cp:lastModifiedBy>
  <cp:revision>1</cp:revision>
  <dcterms:modified xsi:type="dcterms:W3CDTF">2022-04-25T13:32:52Z</dcterms:modified>
</cp:coreProperties>
</file>