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ny_Hoare#Apologies_and_retractions" TargetMode="External"/><Relationship Id="rId2" Type="http://schemas.openxmlformats.org/officeDocument/2006/relationships/hyperlink" Target="https://docs.microsoft.com/en-us/dotnet/csharp/whats-new/csharp-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whats-new/dotnet-core-3-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what-is-new/ef-core-3.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host/generic-host?view=aspnetcore-3.0" TargetMode="External"/><Relationship Id="rId2" Type="http://schemas.openxmlformats.org/officeDocument/2006/relationships/hyperlink" Target="https://docs.microsoft.com/en-us/aspnet/core/release-notes/aspnetcore-3.0?view=aspnetcore-3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Core 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C#8, </a:t>
            </a:r>
            <a:r>
              <a:rPr lang="en-US" dirty="0" smtClean="0"/>
              <a:t>EF Core 3,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smtClean="0"/>
              <a:t>runtimes/</a:t>
            </a:r>
            <a:r>
              <a:rPr lang="en-US" dirty="0" err="1" smtClean="0"/>
              <a:t>bcl</a:t>
            </a:r>
            <a:r>
              <a:rPr lang="en-US" dirty="0" smtClean="0"/>
              <a:t>, 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More opinionated and less flexible</a:t>
            </a:r>
          </a:p>
          <a:p>
            <a:r>
              <a:rPr lang="en-US" dirty="0" smtClean="0"/>
              <a:t>RPC only</a:t>
            </a:r>
          </a:p>
          <a:p>
            <a:r>
              <a:rPr lang="en-US" dirty="0" smtClean="0"/>
              <a:t>Supported across many languages and frameworks.</a:t>
            </a:r>
          </a:p>
          <a:p>
            <a:r>
              <a:rPr lang="en-US" dirty="0" err="1" smtClean="0"/>
              <a:t>Protobuf</a:t>
            </a:r>
            <a:r>
              <a:rPr lang="en-US" dirty="0" smtClean="0"/>
              <a:t> only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WCF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Mainly RPC with </a:t>
            </a:r>
            <a:r>
              <a:rPr lang="en-US" dirty="0"/>
              <a:t>SOAP/WSDL stack</a:t>
            </a:r>
            <a:r>
              <a:rPr lang="en-US" dirty="0" smtClean="0"/>
              <a:t> but supports REST  (sort of)</a:t>
            </a:r>
          </a:p>
          <a:p>
            <a:r>
              <a:rPr lang="en-US" dirty="0" smtClean="0"/>
              <a:t>XML/JSON or windows binary.</a:t>
            </a:r>
          </a:p>
          <a:p>
            <a:r>
              <a:rPr lang="en-US" dirty="0" smtClean="0"/>
              <a:t>WCF server will not be supported in .NET 5. client only going forward.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4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C#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500" b="1" u="sng" dirty="0" smtClean="0"/>
              <a:t>Awesome!</a:t>
            </a:r>
          </a:p>
          <a:p>
            <a:r>
              <a:rPr lang="en-US" dirty="0" err="1"/>
              <a:t>Nullable</a:t>
            </a:r>
            <a:r>
              <a:rPr lang="en-US" dirty="0"/>
              <a:t> reference </a:t>
            </a:r>
            <a:r>
              <a:rPr lang="en-US" dirty="0" smtClean="0"/>
              <a:t>types</a:t>
            </a:r>
          </a:p>
          <a:p>
            <a:pPr lvl="1"/>
            <a:r>
              <a:rPr lang="en-US" dirty="0">
                <a:hlinkClick r:id="rId3"/>
              </a:rPr>
              <a:t>https://en.wikipedia.org/wiki/Tony_Hoare#Apologies_and_retractions</a:t>
            </a:r>
            <a:endParaRPr lang="en-US" dirty="0"/>
          </a:p>
          <a:p>
            <a:r>
              <a:rPr lang="en-US" dirty="0"/>
              <a:t>Asynchronous streams</a:t>
            </a:r>
            <a:endParaRPr lang="en-US" dirty="0" smtClean="0"/>
          </a:p>
          <a:p>
            <a:r>
              <a:rPr lang="en-US" dirty="0"/>
              <a:t>Indices and ranges</a:t>
            </a:r>
          </a:p>
          <a:p>
            <a:r>
              <a:rPr lang="en-US" dirty="0" smtClean="0"/>
              <a:t>Switch pattern matchin</a:t>
            </a:r>
            <a:r>
              <a:rPr lang="en-US" dirty="0"/>
              <a:t>g</a:t>
            </a:r>
          </a:p>
          <a:p>
            <a:r>
              <a:rPr lang="en-US" sz="3500" b="1" u="sng" dirty="0" smtClean="0"/>
              <a:t>Cool, I guess</a:t>
            </a:r>
          </a:p>
          <a:p>
            <a:r>
              <a:rPr lang="en-US" dirty="0"/>
              <a:t>Default interface </a:t>
            </a:r>
            <a:r>
              <a:rPr lang="en-US" dirty="0" smtClean="0"/>
              <a:t>methods</a:t>
            </a:r>
          </a:p>
          <a:p>
            <a:r>
              <a:rPr lang="en-US" dirty="0"/>
              <a:t>Static local </a:t>
            </a:r>
            <a:r>
              <a:rPr lang="en-US" dirty="0" smtClean="0"/>
              <a:t>functions</a:t>
            </a:r>
            <a:endParaRPr lang="en-US" b="1" u="sng" dirty="0" smtClean="0"/>
          </a:p>
          <a:p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smtClean="0"/>
              <a:t>members</a:t>
            </a:r>
            <a:endParaRPr lang="en-US" b="1" u="sng" dirty="0" smtClean="0"/>
          </a:p>
          <a:p>
            <a:r>
              <a:rPr lang="en-US" dirty="0"/>
              <a:t>using </a:t>
            </a:r>
            <a:r>
              <a:rPr lang="en-US" dirty="0" smtClean="0"/>
              <a:t>declarations</a:t>
            </a:r>
            <a:endParaRPr lang="en-US" dirty="0"/>
          </a:p>
          <a:p>
            <a:r>
              <a:rPr lang="en-US" dirty="0"/>
              <a:t>Disposable ref </a:t>
            </a:r>
            <a:r>
              <a:rPr lang="en-US" dirty="0" err="1" smtClean="0"/>
              <a:t>structs</a:t>
            </a:r>
            <a:endParaRPr lang="en-US" dirty="0"/>
          </a:p>
          <a:p>
            <a:r>
              <a:rPr lang="en-US" dirty="0" smtClean="0"/>
              <a:t>Null-coalescing </a:t>
            </a:r>
            <a:r>
              <a:rPr lang="en-US" dirty="0"/>
              <a:t>assignment</a:t>
            </a:r>
          </a:p>
          <a:p>
            <a:r>
              <a:rPr lang="en-US" dirty="0"/>
              <a:t>Unmanaged constructed types</a:t>
            </a:r>
          </a:p>
          <a:p>
            <a:r>
              <a:rPr lang="en-US" dirty="0" err="1"/>
              <a:t>stackalloc</a:t>
            </a:r>
            <a:r>
              <a:rPr lang="en-US" dirty="0"/>
              <a:t> in nested expressions</a:t>
            </a:r>
          </a:p>
          <a:p>
            <a:r>
              <a:rPr lang="en-US" dirty="0"/>
              <a:t>Enhancement of interpolated verbatim strings</a:t>
            </a:r>
          </a:p>
        </p:txBody>
      </p:sp>
    </p:spTree>
    <p:extLst>
      <p:ext uri="{BB962C8B-B14F-4D97-AF65-F5344CB8AC3E}">
        <p14:creationId xmlns:p14="http://schemas.microsoft.com/office/powerpoint/2010/main" val="2534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.Net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  <a:r>
              <a:rPr lang="en-US" dirty="0"/>
              <a:t>built-in JSON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HTTP/2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Push and pull, multiplexing, compression, SSL only (effectively)</a:t>
            </a:r>
            <a:endParaRPr lang="en-US" dirty="0" smtClean="0"/>
          </a:p>
          <a:p>
            <a:r>
              <a:rPr lang="en-US" dirty="0"/>
              <a:t>Single-file </a:t>
            </a:r>
            <a:r>
              <a:rPr lang="en-US" dirty="0" smtClean="0"/>
              <a:t>executables</a:t>
            </a:r>
          </a:p>
          <a:p>
            <a:r>
              <a:rPr lang="en-US" dirty="0" smtClean="0"/>
              <a:t>Lots of performance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EF Core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LINQ </a:t>
            </a:r>
            <a:r>
              <a:rPr lang="en-US" dirty="0" smtClean="0"/>
              <a:t>overhaul</a:t>
            </a:r>
          </a:p>
          <a:p>
            <a:pPr lvl="1"/>
            <a:r>
              <a:rPr lang="en-US" dirty="0"/>
              <a:t>Restricted client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/>
              <a:t>Single SQL statement per LINQ </a:t>
            </a:r>
            <a:r>
              <a:rPr lang="en-US" dirty="0" smtClean="0"/>
              <a:t>query</a:t>
            </a:r>
          </a:p>
          <a:p>
            <a:r>
              <a:rPr lang="en-US" dirty="0"/>
              <a:t>Cosmos DB </a:t>
            </a:r>
            <a:r>
              <a:rPr lang="en-US" dirty="0" smtClean="0"/>
              <a:t>support</a:t>
            </a:r>
          </a:p>
          <a:p>
            <a:r>
              <a:rPr lang="en-US" dirty="0"/>
              <a:t>C# 8.0 </a:t>
            </a:r>
            <a:r>
              <a:rPr lang="en-US" dirty="0" smtClean="0"/>
              <a:t>support</a:t>
            </a:r>
          </a:p>
          <a:p>
            <a:pPr lvl="1"/>
            <a:r>
              <a:rPr lang="en-US" dirty="0"/>
              <a:t>Asynchronous </a:t>
            </a:r>
            <a:r>
              <a:rPr lang="en-US" dirty="0" smtClean="0"/>
              <a:t>streams</a:t>
            </a:r>
          </a:p>
          <a:p>
            <a:pPr lvl="1"/>
            <a:r>
              <a:rPr lang="en-US" dirty="0" err="1"/>
              <a:t>Nullable</a:t>
            </a:r>
            <a:r>
              <a:rPr lang="en-US" dirty="0"/>
              <a:t> reference </a:t>
            </a:r>
            <a:r>
              <a:rPr lang="en-US" dirty="0" smtClean="0"/>
              <a:t>types</a:t>
            </a:r>
          </a:p>
          <a:p>
            <a:r>
              <a:rPr lang="en-US" dirty="0"/>
              <a:t>Interception of database </a:t>
            </a:r>
            <a:r>
              <a:rPr lang="en-US" dirty="0" smtClean="0"/>
              <a:t>operations</a:t>
            </a:r>
          </a:p>
          <a:p>
            <a:r>
              <a:rPr lang="en-US" dirty="0"/>
              <a:t>Reverse engineering of database views</a:t>
            </a:r>
          </a:p>
        </p:txBody>
      </p:sp>
    </p:spTree>
    <p:extLst>
      <p:ext uri="{BB962C8B-B14F-4D97-AF65-F5344CB8AC3E}">
        <p14:creationId xmlns:p14="http://schemas.microsoft.com/office/powerpoint/2010/main" val="32182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u="sng" dirty="0" smtClean="0"/>
              <a:t>Cool new features</a:t>
            </a:r>
            <a:endParaRPr lang="en-US" b="1" u="sng" dirty="0" smtClean="0"/>
          </a:p>
          <a:p>
            <a:r>
              <a:rPr lang="en-US" dirty="0" err="1" smtClean="0"/>
              <a:t>Blazor</a:t>
            </a:r>
            <a:endParaRPr lang="en-US" dirty="0"/>
          </a:p>
          <a:p>
            <a:r>
              <a:rPr lang="en-US" dirty="0" err="1"/>
              <a:t>gRPC</a:t>
            </a:r>
            <a:endParaRPr lang="en-US" dirty="0"/>
          </a:p>
          <a:p>
            <a:r>
              <a:rPr lang="en-US" dirty="0" err="1"/>
              <a:t>SignalR</a:t>
            </a:r>
            <a:endParaRPr lang="en-US" dirty="0"/>
          </a:p>
          <a:p>
            <a:r>
              <a:rPr lang="en-US" dirty="0" smtClean="0"/>
              <a:t>New </a:t>
            </a:r>
            <a:r>
              <a:rPr lang="en-US" dirty="0"/>
              <a:t>Razor </a:t>
            </a:r>
            <a:r>
              <a:rPr lang="en-US" dirty="0" smtClean="0"/>
              <a:t>directives</a:t>
            </a:r>
          </a:p>
          <a:p>
            <a:r>
              <a:rPr lang="en-US" dirty="0"/>
              <a:t>Performance </a:t>
            </a:r>
            <a:r>
              <a:rPr lang="en-US" dirty="0" smtClean="0"/>
              <a:t>improvements</a:t>
            </a:r>
            <a:endParaRPr lang="en-US" dirty="0"/>
          </a:p>
          <a:p>
            <a:r>
              <a:rPr lang="en-US" dirty="0"/>
              <a:t>IdentityServer4 supports authentication and authorization for web APIs and SPAs</a:t>
            </a:r>
          </a:p>
          <a:p>
            <a:r>
              <a:rPr lang="en-US" dirty="0"/>
              <a:t>Certificate and Kerberos authentication</a:t>
            </a:r>
          </a:p>
          <a:p>
            <a:r>
              <a:rPr lang="en-US" dirty="0"/>
              <a:t>Template changes</a:t>
            </a:r>
          </a:p>
          <a:p>
            <a:r>
              <a:rPr lang="en-US" dirty="0"/>
              <a:t>Generic </a:t>
            </a:r>
            <a:r>
              <a:rPr lang="en-US" dirty="0" smtClean="0"/>
              <a:t>Host</a:t>
            </a:r>
          </a:p>
          <a:p>
            <a:pPr lvl="1"/>
            <a:r>
              <a:rPr lang="en-US" dirty="0"/>
              <a:t> </a:t>
            </a:r>
            <a:r>
              <a:rPr lang="en-US" u="sng" dirty="0">
                <a:hlinkClick r:id="rId3"/>
              </a:rPr>
              <a:t>.NET Generic </a:t>
            </a:r>
            <a:r>
              <a:rPr lang="en-US" u="sng" dirty="0" smtClean="0">
                <a:hlinkClick r:id="rId3"/>
              </a:rPr>
              <a:t>Host</a:t>
            </a:r>
            <a:r>
              <a:rPr lang="en-US" dirty="0"/>
              <a:t> </a:t>
            </a:r>
            <a:r>
              <a:rPr lang="en-US" dirty="0" smtClean="0"/>
              <a:t>instead  of </a:t>
            </a:r>
            <a:r>
              <a:rPr lang="en-US" dirty="0" err="1" smtClean="0"/>
              <a:t>WebHostBuilder</a:t>
            </a:r>
            <a:endParaRPr lang="en-US" dirty="0"/>
          </a:p>
          <a:p>
            <a:r>
              <a:rPr lang="en-US" dirty="0"/>
              <a:t>Kestrel</a:t>
            </a:r>
          </a:p>
          <a:p>
            <a:r>
              <a:rPr lang="en-US" dirty="0"/>
              <a:t>HTTP/2 enabled by </a:t>
            </a:r>
            <a:r>
              <a:rPr lang="en-US" dirty="0" smtClean="0"/>
              <a:t>default</a:t>
            </a:r>
          </a:p>
          <a:p>
            <a:r>
              <a:rPr lang="en-US" dirty="0"/>
              <a:t>Worker Service and Worker SDK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Meh new features</a:t>
            </a:r>
            <a:endParaRPr lang="en-US" b="1" u="sng" dirty="0" smtClean="0"/>
          </a:p>
          <a:p>
            <a:r>
              <a:rPr lang="en-US" dirty="0" err="1" smtClean="0"/>
              <a:t>EventCounters</a:t>
            </a:r>
            <a:r>
              <a:rPr lang="en-US" dirty="0" smtClean="0"/>
              <a:t> </a:t>
            </a:r>
            <a:r>
              <a:rPr lang="en-US" dirty="0"/>
              <a:t>on request</a:t>
            </a:r>
          </a:p>
          <a:p>
            <a:r>
              <a:rPr lang="en-US" dirty="0"/>
              <a:t>Endpoint routing</a:t>
            </a:r>
          </a:p>
          <a:p>
            <a:r>
              <a:rPr lang="en-US" dirty="0"/>
              <a:t>Health Checks</a:t>
            </a:r>
          </a:p>
          <a:p>
            <a:r>
              <a:rPr lang="en-US" dirty="0"/>
              <a:t>Pipes on </a:t>
            </a:r>
            <a:r>
              <a:rPr lang="en-US" dirty="0" err="1"/>
              <a:t>HttpContext</a:t>
            </a:r>
            <a:endParaRPr lang="en-US" dirty="0"/>
          </a:p>
          <a:p>
            <a:r>
              <a:rPr lang="en-US" dirty="0"/>
              <a:t>Improved error reporting in IIS</a:t>
            </a:r>
          </a:p>
          <a:p>
            <a:r>
              <a:rPr lang="en-US" dirty="0" smtClean="0"/>
              <a:t>Forwarded </a:t>
            </a:r>
            <a:r>
              <a:rPr lang="en-US" dirty="0"/>
              <a:t>Headers Middleware improvements</a:t>
            </a:r>
          </a:p>
          <a:p>
            <a:r>
              <a:rPr lang="en-US" dirty="0" smtClean="0"/>
              <a:t>ASP.NET </a:t>
            </a:r>
            <a:r>
              <a:rPr lang="en-US" dirty="0"/>
              <a:t>Core 3.0 only runs on .NET Core 3.0</a:t>
            </a:r>
          </a:p>
          <a:p>
            <a:r>
              <a:rPr lang="en-US" dirty="0"/>
              <a:t>Use the ASP.NET Core shared framework</a:t>
            </a:r>
          </a:p>
          <a:p>
            <a:r>
              <a:rPr lang="en-US" dirty="0"/>
              <a:t>Assemblies removed from the ASP.NET Core shared framework </a:t>
            </a:r>
            <a:endParaRPr lang="en-US" dirty="0" smtClean="0"/>
          </a:p>
          <a:p>
            <a:pPr lvl="1"/>
            <a:r>
              <a:rPr lang="en-US" dirty="0" err="1" smtClean="0"/>
              <a:t>Newtonsoft.Json</a:t>
            </a:r>
            <a:endParaRPr lang="en-US" dirty="0" smtClean="0"/>
          </a:p>
          <a:p>
            <a:pPr lvl="1"/>
            <a:r>
              <a:rPr lang="en-US" dirty="0" smtClean="0"/>
              <a:t>EF core </a:t>
            </a:r>
            <a:endParaRPr lang="en-US" dirty="0"/>
          </a:p>
          <a:p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14853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/>
              <a:t>is a framework for building interactive client-side web UI with .</a:t>
            </a:r>
            <a:r>
              <a:rPr lang="en-US" dirty="0" smtClean="0"/>
              <a:t>NET.</a:t>
            </a:r>
          </a:p>
          <a:p>
            <a:pPr lvl="1"/>
            <a:r>
              <a:rPr lang="en-US" dirty="0"/>
              <a:t>Create rich interactive UIs using C# instead of JavaScript.</a:t>
            </a:r>
          </a:p>
          <a:p>
            <a:pPr lvl="1"/>
            <a:r>
              <a:rPr lang="en-US" dirty="0"/>
              <a:t>Share server-side and client-side app logic written in .NET.</a:t>
            </a:r>
          </a:p>
          <a:p>
            <a:pPr lvl="1"/>
            <a:r>
              <a:rPr lang="en-US" dirty="0"/>
              <a:t>Render the UI as HTML and CSS for wide browser support, including mobile browsers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Reusable UI components (Razor components)</a:t>
            </a:r>
          </a:p>
          <a:p>
            <a:pPr lvl="1"/>
            <a:r>
              <a:rPr lang="en-US" dirty="0"/>
              <a:t>Client-side routing</a:t>
            </a:r>
          </a:p>
          <a:p>
            <a:pPr lvl="1"/>
            <a:r>
              <a:rPr lang="en-US" dirty="0"/>
              <a:t>Component layouts</a:t>
            </a:r>
          </a:p>
          <a:p>
            <a:pPr lvl="1"/>
            <a:r>
              <a:rPr lang="en-US" dirty="0"/>
              <a:t>Support for dependency injection</a:t>
            </a:r>
          </a:p>
          <a:p>
            <a:pPr lvl="1"/>
            <a:r>
              <a:rPr lang="en-US" dirty="0"/>
              <a:t>Forms and validation</a:t>
            </a:r>
          </a:p>
          <a:p>
            <a:pPr lvl="1"/>
            <a:r>
              <a:rPr lang="en-US" dirty="0"/>
              <a:t>Build component libraries with Razor class libraries</a:t>
            </a:r>
          </a:p>
          <a:p>
            <a:pPr lvl="1"/>
            <a:r>
              <a:rPr lang="en-US" dirty="0"/>
              <a:t>JavaScript </a:t>
            </a:r>
            <a:r>
              <a:rPr lang="en-US" dirty="0" smtClean="0"/>
              <a:t>interop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078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vs </a:t>
            </a:r>
            <a:r>
              <a:rPr lang="en-US" dirty="0" err="1" smtClean="0"/>
              <a:t>WebAssembly</a:t>
            </a:r>
            <a:r>
              <a:rPr lang="en-US" dirty="0" smtClean="0"/>
              <a:t> (client)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Server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Akin to Angular Universal or React SSR.</a:t>
            </a:r>
          </a:p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/>
              <a:t>decouples component rendering logic from how UI updates are applied. </a:t>
            </a:r>
            <a:endParaRPr lang="en-US" dirty="0" smtClean="0"/>
          </a:p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/>
              <a:t>Server provides support for hosting Razor components on the server in an ASP.NET Core app. </a:t>
            </a:r>
            <a:endParaRPr lang="en-US" dirty="0" smtClean="0"/>
          </a:p>
          <a:p>
            <a:r>
              <a:rPr lang="en-US" dirty="0" smtClean="0"/>
              <a:t>UI </a:t>
            </a:r>
            <a:r>
              <a:rPr lang="en-US" dirty="0"/>
              <a:t>updates are handled over a </a:t>
            </a:r>
            <a:r>
              <a:rPr lang="en-US" dirty="0" err="1"/>
              <a:t>SignalR</a:t>
            </a:r>
            <a:r>
              <a:rPr lang="en-US" dirty="0"/>
              <a:t> connection. </a:t>
            </a:r>
            <a:endParaRPr lang="en-US" dirty="0" smtClean="0"/>
          </a:p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/>
              <a:t>Server is supported in ASP.NET Core 3.0.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 err="1" smtClean="0"/>
              <a:t>WebAssembly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WebAssembly</a:t>
            </a:r>
            <a:r>
              <a:rPr lang="en-US" dirty="0"/>
              <a:t>: </a:t>
            </a:r>
            <a:r>
              <a:rPr lang="en-US" dirty="0" smtClean="0"/>
              <a:t>Binary </a:t>
            </a:r>
            <a:r>
              <a:rPr lang="en-US" dirty="0"/>
              <a:t>instruction format for a stack-based virtual machine.</a:t>
            </a:r>
            <a:endParaRPr lang="en-US" dirty="0" smtClean="0"/>
          </a:p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/>
              <a:t>apps can also be run directly in the browser using a </a:t>
            </a:r>
            <a:r>
              <a:rPr lang="en-US" dirty="0" err="1"/>
              <a:t>WebAssembly</a:t>
            </a:r>
            <a:r>
              <a:rPr lang="en-US" dirty="0"/>
              <a:t>-based .NET runtime. </a:t>
            </a:r>
            <a:endParaRPr lang="en-US" dirty="0" smtClean="0"/>
          </a:p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 err="1"/>
              <a:t>WebAssembly</a:t>
            </a:r>
            <a:r>
              <a:rPr lang="en-US" dirty="0"/>
              <a:t> is in preview and not supported in ASP.NET Core 3.0. </a:t>
            </a:r>
            <a:endParaRPr lang="en-US" dirty="0" smtClean="0"/>
          </a:p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 err="1"/>
              <a:t>WebAssembly</a:t>
            </a:r>
            <a:r>
              <a:rPr lang="en-US" dirty="0"/>
              <a:t> will be supported in a future release of ASP.NET Core.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45454"/>
                </a:solidFill>
                <a:effectLst/>
                <a:latin typeface="Roboto" panose="02000000000000000000" pitchFamily="2" charset="0"/>
              </a:rPr>
              <a:t>binary instruction format for a stack-based virtual machine.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8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Remote Procedure Calls</a:t>
            </a:r>
          </a:p>
          <a:p>
            <a:r>
              <a:rPr lang="en-US" dirty="0"/>
              <a:t>Opinionated contract-first approach to API development</a:t>
            </a:r>
          </a:p>
          <a:p>
            <a:r>
              <a:rPr lang="en-US" dirty="0"/>
              <a:t>HTTP/2 for transport.</a:t>
            </a:r>
          </a:p>
          <a:p>
            <a:r>
              <a:rPr lang="en-US" dirty="0"/>
              <a:t>Protocol Buffers as the interface description language.</a:t>
            </a:r>
          </a:p>
          <a:p>
            <a:r>
              <a:rPr lang="en-US" dirty="0"/>
              <a:t>Binary serialization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962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899</TotalTime>
  <Words>497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Roboto</vt:lpstr>
      <vt:lpstr>Wingdings 3</vt:lpstr>
      <vt:lpstr>Slice</vt:lpstr>
      <vt:lpstr>.NET Core 3.0</vt:lpstr>
      <vt:lpstr>C# 8</vt:lpstr>
      <vt:lpstr>.Net enhancements</vt:lpstr>
      <vt:lpstr>EF Core 3.0</vt:lpstr>
      <vt:lpstr>ASP.NET</vt:lpstr>
      <vt:lpstr>ASP.NET</vt:lpstr>
      <vt:lpstr>Blazor</vt:lpstr>
      <vt:lpstr>Server vs WebAssembly (client)</vt:lpstr>
      <vt:lpstr>gRPC</vt:lpstr>
      <vt:lpstr>PowerPoint Presentation</vt:lpstr>
      <vt:lpstr>The End!</vt:lpstr>
    </vt:vector>
  </TitlesOfParts>
  <Company>Performance Trust Capital Partners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3.0</dc:title>
  <dc:creator>Rhea, Jace</dc:creator>
  <cp:lastModifiedBy>Rhea, Jace</cp:lastModifiedBy>
  <cp:revision>15</cp:revision>
  <dcterms:created xsi:type="dcterms:W3CDTF">2019-10-15T13:14:51Z</dcterms:created>
  <dcterms:modified xsi:type="dcterms:W3CDTF">2019-10-16T16:10:54Z</dcterms:modified>
</cp:coreProperties>
</file>