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34DDD5-EECF-43F9-AF1B-FA4BD032E758}">
  <a:tblStyle styleId="{9B34DDD5-EECF-43F9-AF1B-FA4BD032E7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{9B34DDD5-EECF-43F9-AF1B-FA4BD032E758}</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{9B34DDD5-EECF-43F9-AF1B-FA4BD032E758}</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{9B34DDD5-EECF-43F9-AF1B-FA4BD032E758}</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{9B34DDD5-EECF-43F9-AF1B-FA4BD032E758}</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{9B34DDD5-EECF-43F9-AF1B-FA4BD032E758}</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