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CD156E-A2D8-43A3-887D-5D989D59DF17}">
  <a:tblStyle styleId="{9FCD156E-A2D8-43A3-887D-5D989D59D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{9FCD156E-A2D8-43A3-887D-5D989D59DF17}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