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DBD0D7-BD7B-4F74-A21A-E53188361146}">
  <a:tblStyle styleId="{E8DBD0D7-BD7B-4F74-A21A-E531883611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{E8DBD0D7-BD7B-4F74-A21A-E53188361146}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