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1812CD-4B60-4081-82F4-4452A6EA251D}">
  <a:tblStyle styleId="{D31812CD-4B60-4081-82F4-4452A6EA25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{D31812CD-4B60-4081-82F4-4452A6EA251D}</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{D31812CD-4B60-4081-82F4-4452A6EA251D}</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{D31812CD-4B60-4081-82F4-4452A6EA251D}</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{D31812CD-4B60-4081-82F4-4452A6EA251D}</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{D31812CD-4B60-4081-82F4-4452A6EA251D}</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{D31812CD-4B60-4081-82F4-4452A6EA251D}</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{D31812CD-4B60-4081-82F4-4452A6EA251D}</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{D31812CD-4B60-4081-82F4-4452A6EA251D}</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{D31812CD-4B60-4081-82F4-4452A6EA251D}</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{D31812CD-4B60-4081-82F4-4452A6EA251D}</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{D31812CD-4B60-4081-82F4-4452A6EA251D}</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{D31812CD-4B60-4081-82F4-4452A6EA251D}</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{D31812CD-4B60-4081-82F4-4452A6EA251D}</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{D31812CD-4B60-4081-82F4-4452A6EA251D}</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{D31812CD-4B60-4081-82F4-4452A6EA251D}</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{D31812CD-4B60-4081-82F4-4452A6EA251D}</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{D31812CD-4B60-4081-82F4-4452A6EA251D}</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