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1B8"/>
    <a:srgbClr val="99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26/10/2013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>
                <a:solidFill>
                  <a:srgbClr val="0E71B8"/>
                </a:solidFill>
              </a:rPr>
              <a:t>Suite de Aplicaciones para el Profesor</a:t>
            </a:r>
            <a:endParaRPr lang="es-CL" dirty="0">
              <a:solidFill>
                <a:srgbClr val="0E71B8"/>
              </a:solidFill>
            </a:endParaRPr>
          </a:p>
        </p:txBody>
      </p:sp>
      <p:pic>
        <p:nvPicPr>
          <p:cNvPr id="2050" name="Picture 2" descr="C:\Users\Viviana\Documents\GitHub\SAPP\zend\img\s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52" y="908720"/>
            <a:ext cx="5854700" cy="26543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660232" y="5085184"/>
            <a:ext cx="1673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Jaime Acevedo</a:t>
            </a:r>
          </a:p>
          <a:p>
            <a:r>
              <a:rPr lang="es-CL" b="1" dirty="0" smtClean="0"/>
              <a:t>Viviana Garrido</a:t>
            </a:r>
          </a:p>
          <a:p>
            <a:r>
              <a:rPr lang="es-CL" b="1" dirty="0" smtClean="0"/>
              <a:t>Juan </a:t>
            </a:r>
            <a:r>
              <a:rPr lang="es-CL" b="1" dirty="0" err="1" smtClean="0"/>
              <a:t>B</a:t>
            </a:r>
            <a:r>
              <a:rPr lang="es-CL" b="1" dirty="0" err="1" smtClean="0"/>
              <a:t>erwart</a:t>
            </a:r>
            <a:endParaRPr lang="es-C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>
                <a:solidFill>
                  <a:srgbClr val="0E71B8"/>
                </a:solidFill>
              </a:rPr>
              <a:t>Problemática</a:t>
            </a:r>
            <a:endParaRPr lang="es-CL" b="1" dirty="0">
              <a:solidFill>
                <a:srgbClr val="0E71B8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1"/>
          </a:xfrm>
        </p:spPr>
        <p:txBody>
          <a:bodyPr/>
          <a:lstStyle/>
          <a:p>
            <a:r>
              <a:rPr lang="es-CL" dirty="0" smtClean="0"/>
              <a:t>Sobreexplotación de los profesores</a:t>
            </a:r>
            <a:r>
              <a:rPr lang="es-CL" dirty="0" smtClean="0"/>
              <a:t>.</a:t>
            </a:r>
          </a:p>
          <a:p>
            <a:r>
              <a:rPr lang="es-CL" dirty="0" smtClean="0"/>
              <a:t>Gran carga de trabajo y poco tiempo para su vida personal.</a:t>
            </a:r>
          </a:p>
        </p:txBody>
      </p:sp>
      <p:pic>
        <p:nvPicPr>
          <p:cNvPr id="4100" name="Picture 4" descr="http://static.guim.co.uk/sys-images/Guardian/Pix/pictures/2008/08/30/Stressed-teacher-460x276.jpg"/>
          <p:cNvPicPr>
            <a:picLocks noChangeAspect="1" noChangeArrowheads="1"/>
          </p:cNvPicPr>
          <p:nvPr/>
        </p:nvPicPr>
        <p:blipFill>
          <a:blip r:embed="rId2" cstate="print"/>
          <a:srcRect l="7966" r="9861"/>
          <a:stretch>
            <a:fillRect/>
          </a:stretch>
        </p:blipFill>
        <p:spPr bwMode="auto">
          <a:xfrm>
            <a:off x="5148064" y="3284984"/>
            <a:ext cx="3600400" cy="2628900"/>
          </a:xfrm>
          <a:prstGeom prst="rect">
            <a:avLst/>
          </a:prstGeom>
          <a:noFill/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67544" y="3295525"/>
            <a:ext cx="4896544" cy="229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Actividades consumen mucho tiempo (Corrección</a:t>
            </a:r>
            <a:r>
              <a:rPr lang="es-CL" sz="3200" dirty="0" smtClean="0"/>
              <a:t> de pruebas,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cálculo de notas, 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>
                <a:solidFill>
                  <a:srgbClr val="0E71B8"/>
                </a:solidFill>
              </a:rPr>
              <a:t>Solución</a:t>
            </a:r>
            <a:endParaRPr lang="es-CL" b="1" dirty="0">
              <a:solidFill>
                <a:srgbClr val="0E71B8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es-CL" dirty="0" smtClean="0"/>
              <a:t>Aplicación multiplataforma que permite automatización y simplificación de tareas académicas.</a:t>
            </a:r>
          </a:p>
        </p:txBody>
      </p:sp>
      <p:pic>
        <p:nvPicPr>
          <p:cNvPr id="3074" name="Picture 2" descr="http://3.bp.blogspot.com/-TKha83d5cIU/T1-4BEiWc5I/AAAAAAAAAaY/qhjnFtgw0uA/s640/Android-Teach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84984"/>
            <a:ext cx="3810000" cy="2647951"/>
          </a:xfrm>
          <a:prstGeom prst="rect">
            <a:avLst/>
          </a:prstGeom>
          <a:noFill/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211960" y="3068960"/>
            <a:ext cx="4932040" cy="3024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Nativa en Android.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Permite: </a:t>
            </a:r>
            <a:r>
              <a:rPr lang="es-CL" sz="3200" dirty="0" smtClean="0"/>
              <a:t>t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corregir pruebas, hacer preguntas sorpresa, guías, tomar lista asistencia, entre otras.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>
                <a:solidFill>
                  <a:srgbClr val="0E71B8"/>
                </a:solidFill>
              </a:rPr>
              <a:t>Solución</a:t>
            </a:r>
            <a:endParaRPr lang="es-CL" b="1" dirty="0">
              <a:solidFill>
                <a:srgbClr val="0E71B8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r>
              <a:rPr lang="es-CL" dirty="0" smtClean="0"/>
              <a:t>Página Web.</a:t>
            </a:r>
          </a:p>
          <a:p>
            <a:r>
              <a:rPr lang="es-CL" dirty="0" smtClean="0"/>
              <a:t>Administra el contenido de la </a:t>
            </a:r>
            <a:r>
              <a:rPr lang="es-CL" dirty="0" err="1" smtClean="0"/>
              <a:t>app</a:t>
            </a:r>
            <a:r>
              <a:rPr lang="es-CL" dirty="0" smtClean="0"/>
              <a:t> móvil.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 l="648" t="7813" r="61142" b="30795"/>
          <a:stretch>
            <a:fillRect/>
          </a:stretch>
        </p:blipFill>
        <p:spPr bwMode="auto">
          <a:xfrm>
            <a:off x="179512" y="2780928"/>
            <a:ext cx="424847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427984" y="2780928"/>
            <a:ext cx="4644008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Permite: generar material didáctico, calcular notas, planificar clases, generar datos de interés (cantidad de inasistencias, promedios y perfiles de alumnos).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>
                <a:solidFill>
                  <a:srgbClr val="0E71B8"/>
                </a:solidFill>
              </a:rPr>
              <a:t>Solución</a:t>
            </a:r>
            <a:endParaRPr lang="es-CL" b="1" dirty="0">
              <a:solidFill>
                <a:srgbClr val="0E71B8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es-CL" dirty="0" smtClean="0"/>
              <a:t>Optimizar tiempo de los docentes.</a:t>
            </a:r>
          </a:p>
          <a:p>
            <a:r>
              <a:rPr lang="es-CL" dirty="0" smtClean="0"/>
              <a:t>Nuevas herramientas creativas para el aula de clases.</a:t>
            </a:r>
          </a:p>
        </p:txBody>
      </p:sp>
      <p:pic>
        <p:nvPicPr>
          <p:cNvPr id="19458" name="Picture 2" descr="http://www.securedgenetworks.com/Portals/80068/images/texting%20teacher.png"/>
          <p:cNvPicPr>
            <a:picLocks noChangeAspect="1" noChangeArrowheads="1"/>
          </p:cNvPicPr>
          <p:nvPr/>
        </p:nvPicPr>
        <p:blipFill>
          <a:blip r:embed="rId2" cstate="print"/>
          <a:srcRect r="1227"/>
          <a:stretch>
            <a:fillRect/>
          </a:stretch>
        </p:blipFill>
        <p:spPr bwMode="auto">
          <a:xfrm>
            <a:off x="4860032" y="3140968"/>
            <a:ext cx="3744416" cy="3067050"/>
          </a:xfrm>
          <a:prstGeom prst="rect">
            <a:avLst/>
          </a:prstGeom>
          <a:noFill/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46856" y="3223517"/>
            <a:ext cx="4413176" cy="301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Mejorar la calidad del aprendizaje, innovando en la forma de enseñar.</a:t>
            </a: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>
                <a:solidFill>
                  <a:srgbClr val="0E71B8"/>
                </a:solidFill>
              </a:rPr>
              <a:t>Demo</a:t>
            </a:r>
            <a:endParaRPr lang="es-CL" b="1" dirty="0">
              <a:solidFill>
                <a:srgbClr val="0E71B8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151</Words>
  <Application>Microsoft Office PowerPoint</Application>
  <PresentationFormat>Presentación en pantalla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Problemática</vt:lpstr>
      <vt:lpstr>Solución</vt:lpstr>
      <vt:lpstr>Solución</vt:lpstr>
      <vt:lpstr>Solución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Viviana Garrido Sánchez</cp:lastModifiedBy>
  <cp:revision>14</cp:revision>
  <dcterms:modified xsi:type="dcterms:W3CDTF">2013-10-26T17:36:54Z</dcterms:modified>
</cp:coreProperties>
</file>