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6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6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0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04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 t="-18000" r="-10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8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 l="-11000" t="-27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99856" y="637309"/>
            <a:ext cx="9053943" cy="105337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99856" y="1865745"/>
            <a:ext cx="9053944" cy="43112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75D5-6BD5-45A9-8DBB-5D6B8BDFD4B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B883-6A03-4B2A-93DF-E0EA2F14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79611" y="559291"/>
            <a:ext cx="9144000" cy="184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Poker Program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639821" y="2492328"/>
            <a:ext cx="691235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Final Project completed by:</a:t>
            </a:r>
          </a:p>
          <a:p>
            <a:pPr marL="0" indent="0" algn="ctr">
              <a:buNone/>
            </a:pPr>
            <a:r>
              <a:rPr lang="en-US" dirty="0"/>
              <a:t>Johnny Hsu, Justin </a:t>
            </a:r>
            <a:r>
              <a:rPr lang="en-US" dirty="0" err="1"/>
              <a:t>LeBreck</a:t>
            </a:r>
            <a:r>
              <a:rPr lang="en-US" dirty="0"/>
              <a:t>, Josh Ziegler, &amp; Michelle Ziegler</a:t>
            </a:r>
          </a:p>
        </p:txBody>
      </p:sp>
    </p:spTree>
    <p:extLst>
      <p:ext uri="{BB962C8B-B14F-4D97-AF65-F5344CB8AC3E}">
        <p14:creationId xmlns:p14="http://schemas.microsoft.com/office/powerpoint/2010/main" val="366947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426" y="2170631"/>
            <a:ext cx="9781374" cy="40063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Designed to simulate various poker games</a:t>
            </a:r>
          </a:p>
          <a:p>
            <a:pPr marL="0" indent="0">
              <a:buNone/>
            </a:pPr>
            <a:r>
              <a:rPr lang="en-US" dirty="0"/>
              <a:t>	Texas Hold ‘</a:t>
            </a:r>
            <a:r>
              <a:rPr lang="en-US" dirty="0" err="1"/>
              <a:t>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Omaha</a:t>
            </a:r>
          </a:p>
          <a:p>
            <a:pPr marL="0" indent="0">
              <a:buNone/>
            </a:pPr>
            <a:r>
              <a:rPr lang="en-US" dirty="0"/>
              <a:t>	5 Card Draw</a:t>
            </a:r>
          </a:p>
          <a:p>
            <a:pPr marL="0" indent="0">
              <a:buNone/>
            </a:pPr>
            <a:r>
              <a:rPr lang="en-US" dirty="0"/>
              <a:t>	7 Card Stud</a:t>
            </a:r>
          </a:p>
        </p:txBody>
      </p:sp>
    </p:spTree>
    <p:extLst>
      <p:ext uri="{BB962C8B-B14F-4D97-AF65-F5344CB8AC3E}">
        <p14:creationId xmlns:p14="http://schemas.microsoft.com/office/powerpoint/2010/main" val="243445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a Poker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090" y="2290269"/>
            <a:ext cx="9097709" cy="3732866"/>
          </a:xfrm>
        </p:spPr>
        <p:txBody>
          <a:bodyPr>
            <a:normAutofit/>
          </a:bodyPr>
          <a:lstStyle/>
          <a:p>
            <a:r>
              <a:rPr lang="en-US" sz="3200" dirty="0"/>
              <a:t>Game Rules</a:t>
            </a:r>
          </a:p>
          <a:p>
            <a:r>
              <a:rPr lang="en-US" sz="3200" dirty="0"/>
              <a:t>Table</a:t>
            </a:r>
          </a:p>
          <a:p>
            <a:r>
              <a:rPr lang="en-US" sz="3200" dirty="0"/>
              <a:t>Dealer</a:t>
            </a:r>
          </a:p>
          <a:p>
            <a:r>
              <a:rPr lang="en-US" sz="3200" dirty="0"/>
              <a:t>Players</a:t>
            </a:r>
          </a:p>
          <a:p>
            <a:r>
              <a:rPr lang="en-US" sz="3200" dirty="0"/>
              <a:t>Deck</a:t>
            </a:r>
          </a:p>
        </p:txBody>
      </p:sp>
    </p:spTree>
    <p:extLst>
      <p:ext uri="{BB962C8B-B14F-4D97-AF65-F5344CB8AC3E}">
        <p14:creationId xmlns:p14="http://schemas.microsoft.com/office/powerpoint/2010/main" val="319499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Game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Texas Hold '</a:t>
            </a:r>
            <a:r>
              <a:rPr lang="en-US" dirty="0" err="1"/>
              <a:t>Em</a:t>
            </a:r>
            <a:r>
              <a:rPr lang="en-US" dirty="0"/>
              <a:t> game.</a:t>
            </a:r>
          </a:p>
          <a:p>
            <a:pPr marL="0" indent="0">
              <a:buNone/>
            </a:pPr>
            <a:r>
              <a:rPr lang="en-US" dirty="0"/>
              <a:t>Each player gets 2 card(s) and there are 5 community card(s).</a:t>
            </a:r>
          </a:p>
          <a:p>
            <a:pPr marL="0" indent="0">
              <a:buNone/>
            </a:pPr>
            <a:r>
              <a:rPr lang="en-US" dirty="0"/>
              <a:t>Game Type: Cash Game with $0 ante.</a:t>
            </a:r>
          </a:p>
          <a:p>
            <a:pPr marL="0" indent="0">
              <a:buNone/>
            </a:pPr>
            <a:r>
              <a:rPr lang="en-US" dirty="0"/>
              <a:t>Betting Structure: "No-Limit" Table</a:t>
            </a:r>
          </a:p>
          <a:p>
            <a:pPr marL="0" indent="0">
              <a:buNone/>
            </a:pPr>
            <a:r>
              <a:rPr lang="en-US" dirty="0"/>
              <a:t>Big Blind: $2 - Small Blind: $1</a:t>
            </a:r>
          </a:p>
        </p:txBody>
      </p:sp>
    </p:spTree>
    <p:extLst>
      <p:ext uri="{BB962C8B-B14F-4D97-AF65-F5344CB8AC3E}">
        <p14:creationId xmlns:p14="http://schemas.microsoft.com/office/powerpoint/2010/main" val="231335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Table: 1</a:t>
            </a:r>
          </a:p>
          <a:p>
            <a:pPr marL="0" indent="0">
              <a:buNone/>
            </a:pPr>
            <a:r>
              <a:rPr lang="en-US" dirty="0"/>
              <a:t>Dealer: Daniel</a:t>
            </a:r>
          </a:p>
          <a:p>
            <a:pPr marL="0" indent="0">
              <a:buNone/>
            </a:pPr>
            <a:r>
              <a:rPr lang="en-US" dirty="0"/>
              <a:t>Number of Players: 4/9</a:t>
            </a:r>
          </a:p>
          <a:p>
            <a:pPr marL="0" indent="0">
              <a:buNone/>
            </a:pPr>
            <a:r>
              <a:rPr lang="en-US" dirty="0"/>
              <a:t>Pot Size: $0</a:t>
            </a:r>
          </a:p>
          <a:p>
            <a:pPr marL="0" indent="0">
              <a:buNone/>
            </a:pPr>
            <a:r>
              <a:rPr lang="en-US" dirty="0"/>
              <a:t>Button Position: Player 1</a:t>
            </a:r>
          </a:p>
          <a:p>
            <a:pPr marL="0" indent="0">
              <a:buNone/>
            </a:pPr>
            <a:r>
              <a:rPr lang="en-US" dirty="0"/>
              <a:t>Players: Johnny, Josh, Justin, Michelle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9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 the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582" y="1825625"/>
            <a:ext cx="3627201" cy="4351338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dirty="0"/>
              <a:t>Player: Johnny</a:t>
            </a:r>
          </a:p>
          <a:p>
            <a:pPr marL="0" indent="0">
              <a:buNone/>
            </a:pPr>
            <a:r>
              <a:rPr lang="en-US" sz="2400" dirty="0"/>
              <a:t>Cards: AD, 10S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2400" dirty="0"/>
              <a:t>Player: Josh</a:t>
            </a:r>
          </a:p>
          <a:p>
            <a:pPr marL="0" indent="0">
              <a:buNone/>
            </a:pPr>
            <a:r>
              <a:rPr lang="en-US" sz="2400" dirty="0"/>
              <a:t>Cards: 4D, 6S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2400" dirty="0"/>
              <a:t>Player: Justin</a:t>
            </a:r>
          </a:p>
          <a:p>
            <a:pPr marL="0" indent="0">
              <a:buNone/>
            </a:pPr>
            <a:r>
              <a:rPr lang="en-US" sz="2400" dirty="0"/>
              <a:t>Cards: KH, 8S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2400" dirty="0"/>
              <a:t>Player: Michelle</a:t>
            </a:r>
          </a:p>
          <a:p>
            <a:pPr marL="0" indent="0">
              <a:buNone/>
            </a:pPr>
            <a:r>
              <a:rPr lang="en-US" sz="2400" dirty="0"/>
              <a:t>Cards: 9D, 10C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3346" y="1825625"/>
            <a:ext cx="4821381" cy="4211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Community Cards:</a:t>
            </a:r>
          </a:p>
          <a:p>
            <a:r>
              <a:rPr lang="pt-BR" sz="2400" dirty="0">
                <a:solidFill>
                  <a:schemeClr val="bg1"/>
                </a:solidFill>
              </a:rPr>
              <a:t>Flop Deal:</a:t>
            </a:r>
          </a:p>
          <a:p>
            <a:r>
              <a:rPr lang="pt-BR" sz="2400" dirty="0">
                <a:solidFill>
                  <a:schemeClr val="bg1"/>
                </a:solidFill>
              </a:rPr>
              <a:t>4S	4C	10H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Turn Deal:</a:t>
            </a:r>
          </a:p>
          <a:p>
            <a:r>
              <a:rPr lang="pt-BR" sz="2400" dirty="0">
                <a:solidFill>
                  <a:schemeClr val="bg1"/>
                </a:solidFill>
              </a:rPr>
              <a:t>AH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River Deal:</a:t>
            </a:r>
          </a:p>
          <a:p>
            <a:r>
              <a:rPr lang="pt-BR" sz="2400" dirty="0">
                <a:solidFill>
                  <a:schemeClr val="bg1"/>
                </a:solidFill>
              </a:rPr>
              <a:t>AC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4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Winner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the script: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Johnny folded after the flop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Josh folded after the turn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/>
              <a:t>Remaining hands are analyzed: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Justin's best hand is </a:t>
            </a:r>
            <a:r>
              <a:rPr lang="en-US" sz="2000" b="1" dirty="0">
                <a:solidFill>
                  <a:schemeClr val="bg1"/>
                </a:solidFill>
              </a:rPr>
              <a:t>AH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AC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4S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4C</a:t>
            </a:r>
            <a:r>
              <a:rPr lang="en-US" sz="2000" dirty="0">
                <a:solidFill>
                  <a:schemeClr val="bg1"/>
                </a:solidFill>
              </a:rPr>
              <a:t>, KH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Michelle's best hand is </a:t>
            </a:r>
            <a:r>
              <a:rPr lang="en-US" sz="2000" b="1" dirty="0">
                <a:solidFill>
                  <a:schemeClr val="bg1"/>
                </a:solidFill>
              </a:rPr>
              <a:t>AH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AC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10H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10C</a:t>
            </a:r>
            <a:r>
              <a:rPr lang="en-US" sz="2000" dirty="0">
                <a:solidFill>
                  <a:schemeClr val="bg1"/>
                </a:solidFill>
              </a:rPr>
              <a:t>, 9D</a:t>
            </a:r>
          </a:p>
          <a:p>
            <a:endParaRPr lang="en-US" dirty="0"/>
          </a:p>
          <a:p>
            <a:r>
              <a:rPr lang="en-US" sz="2400" dirty="0"/>
              <a:t>Compare best hands: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Our winner is: </a:t>
            </a:r>
            <a:r>
              <a:rPr lang="en-US" sz="2000" b="1" dirty="0">
                <a:solidFill>
                  <a:schemeClr val="bg1"/>
                </a:solidFill>
              </a:rPr>
              <a:t>Michelle</a:t>
            </a:r>
          </a:p>
        </p:txBody>
      </p:sp>
    </p:spTree>
    <p:extLst>
      <p:ext uri="{BB962C8B-B14F-4D97-AF65-F5344CB8AC3E}">
        <p14:creationId xmlns:p14="http://schemas.microsoft.com/office/powerpoint/2010/main" val="367153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226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Basic Concept</vt:lpstr>
      <vt:lpstr>Key Components of a Poker Game</vt:lpstr>
      <vt:lpstr>Select Game Rules</vt:lpstr>
      <vt:lpstr>Game Setup</vt:lpstr>
      <vt:lpstr>Deal the Cards</vt:lpstr>
      <vt:lpstr>Determine the Winner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Program</dc:title>
  <dc:creator>Michelle</dc:creator>
  <cp:lastModifiedBy>Michelle</cp:lastModifiedBy>
  <cp:revision>28</cp:revision>
  <dcterms:created xsi:type="dcterms:W3CDTF">2016-12-05T20:35:15Z</dcterms:created>
  <dcterms:modified xsi:type="dcterms:W3CDTF">2016-12-06T01:10:44Z</dcterms:modified>
</cp:coreProperties>
</file>