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3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216" y="1052736"/>
            <a:ext cx="835292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thread has been					   // waiting inside of the 						   //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routine.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m-&gt;x, m-&gt;y);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5650372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Dangerous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 careful with </a:t>
            </a:r>
            <a:r>
              <a:rPr lang="en-US" altLang="ko-KR" u="sng" dirty="0"/>
              <a:t>how values are returned</a:t>
            </a:r>
            <a:r>
              <a:rPr lang="en-US" altLang="ko-KR" dirty="0"/>
              <a:t> from a thread.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When the variable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dirty="0"/>
              <a:t> returns, it is automatically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de-allocated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1654930"/>
            <a:ext cx="743014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 ON STACK: BAD!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5303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Simpler Argument Passing to a Thread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 passing in a single value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216" y="1556792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5291497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to a critical section</a:t>
            </a:r>
          </a:p>
          <a:p>
            <a:pPr lvl="1"/>
            <a:r>
              <a:rPr lang="en-US" altLang="ko-KR" dirty="0"/>
              <a:t>Interface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Usage (w/o </a:t>
            </a:r>
            <a:r>
              <a:rPr lang="en-US" altLang="ko-KR" i="1" dirty="0"/>
              <a:t>lock initialization</a:t>
            </a:r>
            <a:r>
              <a:rPr lang="en-US" altLang="ko-KR" dirty="0"/>
              <a:t> and </a:t>
            </a:r>
            <a:r>
              <a:rPr lang="en-US" altLang="ko-KR" i="1" dirty="0"/>
              <a:t>error check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No other thread holds the lock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the thread will acquire the lock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enter the critical section</a:t>
            </a:r>
          </a:p>
          <a:p>
            <a:pPr lvl="2"/>
            <a:r>
              <a:rPr lang="en-US" altLang="ko-KR" dirty="0"/>
              <a:t>If another thread hold the lock </a:t>
            </a:r>
            <a:r>
              <a:rPr lang="en-US" altLang="ko-KR" dirty="0">
                <a:sym typeface="Wingdings" panose="05000000000000000000" pitchFamily="2" charset="2"/>
              </a:rPr>
              <a:t> the thread will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not return from the call</a:t>
            </a:r>
            <a:r>
              <a:rPr lang="en-US" altLang="ko-KR" dirty="0">
                <a:sym typeface="Wingdings" panose="05000000000000000000" pitchFamily="2" charset="2"/>
              </a:rPr>
              <a:t> until it has acquired the lock.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338264" y="1908122"/>
            <a:ext cx="7214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8264" y="3356992"/>
            <a:ext cx="72141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 = x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or whatever your critical section is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421024182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locks must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properly initialized</a:t>
            </a:r>
            <a:endParaRPr lang="en-US" altLang="ko-KR" dirty="0"/>
          </a:p>
          <a:p>
            <a:pPr lvl="1"/>
            <a:r>
              <a:rPr lang="en-US" altLang="ko-KR" dirty="0"/>
              <a:t>One way: using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PTHREAD_MUTEX_INITIALIZER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The dynamic way: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351584" y="1988840"/>
            <a:ext cx="720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584" y="3060250"/>
            <a:ext cx="7200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always check success!</a:t>
            </a:r>
          </a:p>
        </p:txBody>
      </p:sp>
    </p:spTree>
    <p:extLst>
      <p:ext uri="{BB962C8B-B14F-4D97-AF65-F5344CB8AC3E}">
        <p14:creationId xmlns:p14="http://schemas.microsoft.com/office/powerpoint/2010/main" val="193478143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Check errors </a:t>
            </a:r>
            <a:r>
              <a:rPr lang="en-US" altLang="ko-KR" dirty="0"/>
              <a:t>code when calling lock and unlock</a:t>
            </a:r>
          </a:p>
          <a:p>
            <a:pPr lvl="1"/>
            <a:r>
              <a:rPr lang="en-US" altLang="ko-KR" dirty="0"/>
              <a:t>An example wrapper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These two calls are used in lock acquisition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trylock</a:t>
            </a:r>
            <a:r>
              <a:rPr lang="en-US" altLang="ko-KR" dirty="0"/>
              <a:t>: return failure if the lock is already held</a:t>
            </a:r>
          </a:p>
          <a:p>
            <a:pPr lvl="1"/>
            <a:r>
              <a:rPr lang="en-US" altLang="ko-KR" dirty="0" err="1"/>
              <a:t>timelock</a:t>
            </a:r>
            <a:r>
              <a:rPr lang="en-US" altLang="ko-KR" dirty="0"/>
              <a:t>: return after a timeout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0272" y="2003356"/>
            <a:ext cx="75741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this to keep your code clean but check for failures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// Only use if exiting program is OK upon failure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6256" y="4437113"/>
            <a:ext cx="77901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pthread_mutex_trylock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pthread_mutex_timelock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timespec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abs_timeout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017895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two calls are also used in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acquisition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/>
              <a:t>: return failure if the lock is already held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timelock</a:t>
            </a:r>
            <a:r>
              <a:rPr lang="en-US" altLang="ko-KR" dirty="0"/>
              <a:t>: return after a timeout or after acquiring the lock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6256" y="1556793"/>
            <a:ext cx="77901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pthread_mutex_trylock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pthread_mutex_timelock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timespec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abs_timeout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273979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Condition variables </a:t>
            </a:r>
            <a:r>
              <a:rPr lang="en-US" altLang="ko-KR" dirty="0"/>
              <a:t>are useful when some kind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signaling</a:t>
            </a:r>
            <a:r>
              <a:rPr lang="en-US" altLang="ko-KR" dirty="0"/>
              <a:t> must take place between threads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Put the calling thread to sleep</a:t>
            </a:r>
          </a:p>
          <a:p>
            <a:pPr lvl="2"/>
            <a:r>
              <a:rPr lang="en-US" altLang="ko-KR" dirty="0"/>
              <a:t>Wait for some other thread to signal it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Unblock at least one of the threads that are blocked on the condition variable</a:t>
            </a:r>
          </a:p>
          <a:p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1484784"/>
            <a:ext cx="6998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806515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releases the lock </a:t>
            </a:r>
            <a:r>
              <a:rPr lang="en-US" altLang="ko-KR" dirty="0"/>
              <a:t>when putting said caller to sleep</a:t>
            </a:r>
          </a:p>
          <a:p>
            <a:pPr lvl="1"/>
            <a:r>
              <a:rPr lang="en-US" altLang="ko-KR" dirty="0"/>
              <a:t>Before returning after being woken, 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re-acquire the lock</a:t>
            </a:r>
            <a:endParaRPr lang="en-US" altLang="ko-KR" dirty="0"/>
          </a:p>
          <a:p>
            <a:r>
              <a:rPr lang="en-US" altLang="ko-KR" dirty="0"/>
              <a:t>A thread calling signal routine: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1412776"/>
            <a:ext cx="73448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&amp;lock);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4800054"/>
            <a:ext cx="734481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initialized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161245052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waiting thread </a:t>
            </a:r>
            <a:r>
              <a:rPr lang="en-US" altLang="ko-KR" b="1" dirty="0"/>
              <a:t>re-checks</a:t>
            </a:r>
            <a:r>
              <a:rPr lang="en-US" altLang="ko-KR" dirty="0"/>
              <a:t> the condition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 a while loop</a:t>
            </a:r>
            <a:r>
              <a:rPr lang="en-US" altLang="ko-KR" dirty="0"/>
              <a:t>, instead of a simple if statement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Without rechecking, the waiting thread will continue thinking that the condition has changed </a:t>
            </a:r>
            <a:r>
              <a:rPr lang="en-US" altLang="ko-KR" i="1" u="sng" dirty="0"/>
              <a:t>even though it has not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1484784"/>
            <a:ext cx="73448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&amp;lock);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95600" y="2517279"/>
            <a:ext cx="4968552" cy="50405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08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Don’t ever to this.</a:t>
            </a:r>
          </a:p>
          <a:p>
            <a:pPr lvl="1"/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thread calling signal routine: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It performs poorly in many cases. </a:t>
            </a:r>
            <a:r>
              <a:rPr lang="en-US" altLang="ko-KR" dirty="0">
                <a:sym typeface="Wingdings" panose="05000000000000000000" pitchFamily="2" charset="2"/>
              </a:rPr>
              <a:t> just wastes CPU cycles.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It is error prone.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1988841"/>
            <a:ext cx="56166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5600" y="3348281"/>
            <a:ext cx="56166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initialized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204989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Compiling and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compile them, you must include the header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pthread.h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Explicitly link with the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pthreads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library</a:t>
            </a:r>
            <a:r>
              <a:rPr lang="en-US" altLang="ko-KR" dirty="0"/>
              <a:t>, by adding 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 more information,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288" y="1988840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–o main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main.c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–Wall -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4288" y="3429000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man –k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2141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27. Interlude: Thread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346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create and control threads?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Used to interact with this thread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/>
              <a:t> Used to specify any attributes this thread might have</a:t>
            </a:r>
          </a:p>
          <a:p>
            <a:pPr lvl="2"/>
            <a:r>
              <a:rPr lang="en-US" altLang="ko-KR" dirty="0"/>
              <a:t>Stack size, Scheduling priority, …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/>
              <a:t>: the function this thread start running in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dirty="0"/>
              <a:t>: the argument to be passed to the function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start routine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i="1" dirty="0"/>
              <a:t>a void pointer </a:t>
            </a:r>
            <a:r>
              <a:rPr lang="en-US" altLang="ko-KR" dirty="0"/>
              <a:t>allows us to pass in </a:t>
            </a:r>
            <a:r>
              <a:rPr lang="en-US" altLang="ko-KR" i="1" dirty="0"/>
              <a:t>any type of </a:t>
            </a:r>
            <a:r>
              <a:rPr lang="en-US" altLang="ko-KR" dirty="0"/>
              <a:t>argument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556792"/>
            <a:ext cx="79208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thread,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const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pthread_attr_t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344421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instead required another type argument, the declaration would look like this:</a:t>
            </a:r>
          </a:p>
          <a:p>
            <a:pPr lvl="1"/>
            <a:r>
              <a:rPr lang="en-US" altLang="ko-KR" dirty="0"/>
              <a:t>An integer argument: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Return an integer: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7608" y="2049611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8" y="4077072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233623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Creating a Thread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45760"/>
            <a:ext cx="835292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11925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 for a thread to complete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Specify which thread </a:t>
            </a:r>
            <a:r>
              <a:rPr lang="en-US" altLang="ko-KR" i="1" dirty="0"/>
              <a:t>to wait for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altLang="ko-KR" dirty="0"/>
              <a:t>: A pointer to the </a:t>
            </a:r>
            <a:r>
              <a:rPr lang="en-US" altLang="ko-KR" u="sng" dirty="0"/>
              <a:t>return value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routine changes the value, you need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pass in a pointer</a:t>
            </a:r>
            <a:r>
              <a:rPr lang="en-US" altLang="ko-KR" dirty="0"/>
              <a:t> to that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1124744"/>
            <a:ext cx="748883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noAutofit/>
          </a:bodyPr>
          <a:lstStyle/>
          <a:p>
            <a:r>
              <a:rPr lang="en-US" altLang="ko-KR" sz="160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value_ptr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326984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216" y="1045761"/>
            <a:ext cx="835292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y;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r-&gt;y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80565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16</TotalTime>
  <Words>1887</Words>
  <Application>Microsoft Office PowerPoint</Application>
  <PresentationFormat>Widescreen</PresentationFormat>
  <Paragraphs>278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Thread Creation</vt:lpstr>
      <vt:lpstr>Thread Creation (Cont.)</vt:lpstr>
      <vt:lpstr>Example: Creating a Thread</vt:lpstr>
      <vt:lpstr>Wait for a thread to complete</vt:lpstr>
      <vt:lpstr>Example: Waiting for Thread Completion</vt:lpstr>
      <vt:lpstr>Example: Waiting for Thread Completion (Cont.)</vt:lpstr>
      <vt:lpstr>Example: Dangerous code</vt:lpstr>
      <vt:lpstr>Example: Simpler Argument Passing to a Thread</vt:lpstr>
      <vt:lpstr>Locks</vt:lpstr>
      <vt:lpstr>Locks (Cont.)</vt:lpstr>
      <vt:lpstr>Locks (Cont.)</vt:lpstr>
      <vt:lpstr>Locks (Cont.)</vt:lpstr>
      <vt:lpstr>Condition Variables</vt:lpstr>
      <vt:lpstr>Condition Variables (Cont.)</vt:lpstr>
      <vt:lpstr>Condition Variables (Cont.)</vt:lpstr>
      <vt:lpstr>Condition Variables (Cont.)</vt:lpstr>
      <vt:lpstr>Compiling and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13</cp:revision>
  <cp:lastPrinted>2015-03-03T01:48:46Z</cp:lastPrinted>
  <dcterms:created xsi:type="dcterms:W3CDTF">2021-07-20T08:29:17Z</dcterms:created>
  <dcterms:modified xsi:type="dcterms:W3CDTF">2021-11-16T03:46:49Z</dcterms:modified>
</cp:coreProperties>
</file>