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5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00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441181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103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338395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950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#3: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u="sng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32784221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#1: 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</a:t>
            </a:r>
            <a:r>
              <a:rPr lang="en-US" altLang="ko-KR" u="sng" dirty="0"/>
              <a:t>globally shared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Pros: Simple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(1)</a:t>
            </a:r>
            <a:r>
              <a:rPr lang="en-US" altLang="ko-KR" dirty="0">
                <a:solidFill>
                  <a:srgbClr val="FF0000"/>
                </a:solidFill>
              </a:rPr>
              <a:t> Lack of scalability  - </a:t>
            </a:r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needs to be inserted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(2)</a:t>
            </a:r>
            <a:r>
              <a:rPr lang="en-US" altLang="ko-KR" dirty="0">
                <a:solidFill>
                  <a:srgbClr val="FF0000"/>
                </a:solidFill>
              </a:rPr>
              <a:t> Cache affinity issue</a:t>
            </a:r>
          </a:p>
          <a:p>
            <a:pPr lvl="3"/>
            <a:r>
              <a:rPr lang="en-US" altLang="ko-KR" dirty="0"/>
              <a:t>Example:</a:t>
            </a:r>
          </a:p>
          <a:p>
            <a:pPr lvl="3"/>
            <a:r>
              <a:rPr lang="en-US" altLang="ko-KR" dirty="0"/>
              <a:t>Possible process schedules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359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64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625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64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5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63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624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64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625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51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2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2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2781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Solution: Preserve affinity for most processes</a:t>
            </a:r>
            <a:endParaRPr lang="ko-KR" altLang="en-US" u="sng" dirty="0"/>
          </a:p>
          <a:p>
            <a:pPr lvl="2"/>
            <a:r>
              <a:rPr lang="en-US" altLang="ko-KR" dirty="0"/>
              <a:t>Process A through D are not moved across processors</a:t>
            </a:r>
          </a:p>
          <a:p>
            <a:pPr lvl="2"/>
            <a:r>
              <a:rPr lang="en-US" altLang="ko-KR" dirty="0"/>
              <a:t>Only process E migrates from CPU to CPU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59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833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72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833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071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832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72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833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60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4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0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0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8349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#2: 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endParaRPr lang="en-US" altLang="ko-KR" dirty="0"/>
          </a:p>
          <a:p>
            <a:pPr lvl="1"/>
            <a:r>
              <a:rPr lang="en-US" altLang="ko-KR" dirty="0"/>
              <a:t>Each queue will follow a particular scheduling discipline</a:t>
            </a:r>
          </a:p>
          <a:p>
            <a:pPr lvl="1"/>
            <a:r>
              <a:rPr lang="en-US" altLang="ko-KR" dirty="0"/>
              <a:t>When a process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</a:t>
            </a:r>
          </a:p>
          <a:p>
            <a:pPr lvl="1"/>
            <a:r>
              <a:rPr lang="en-US" altLang="ko-KR" dirty="0"/>
              <a:t>Avoids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5356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3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40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516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936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499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870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19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9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9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431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431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2766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60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60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879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229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797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process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process A in Q0 finishes: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3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40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516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36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99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870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219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431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760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0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1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3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40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936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499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70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219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9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9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2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431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760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0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91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123731128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processes (</a:t>
            </a:r>
            <a:r>
              <a:rPr lang="en-US" altLang="ko-KR" b="1" dirty="0"/>
              <a:t>Migration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9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736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41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04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95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7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24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529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24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098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99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99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99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9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65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4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26132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 Single process migration will not solve the problem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processes (continuously)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99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03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431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760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0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766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9737" y="4941169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978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1416" y="4937054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8666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processes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processes</a:t>
            </a:r>
            <a:r>
              <a:rPr lang="en-US" altLang="ko-KR" dirty="0"/>
              <a:t> is picked</a:t>
            </a:r>
          </a:p>
          <a:p>
            <a:pPr lvl="2"/>
            <a:r>
              <a:rPr lang="en-US" altLang="ko-KR" dirty="0"/>
              <a:t>The source queue occasionally peeks at another target queue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processes from the target queue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967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</p:spTree>
    <p:extLst>
      <p:ext uri="{BB962C8B-B14F-4D97-AF65-F5344CB8AC3E}">
        <p14:creationId xmlns:p14="http://schemas.microsoft.com/office/powerpoint/2010/main" val="149724185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7158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FCBED8-C3F9-4969-9888-461FB76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linux</a:t>
            </a:r>
            <a:r>
              <a:rPr lang="en-US" dirty="0"/>
              <a:t> commands related to scheduling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4B48-F33D-4C9F-B4CF-76613CE6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sched_debug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#show sched stats for system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/proc/`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threads`/sched     #show scheduling stats for process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thcount,nlwp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threads`   #show the number of threads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-p `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threads`             #show thread/LWP ids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pid,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cpu,psr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threads`    #show which core a thread is running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taskset -c 1 ./threads 1000000        # pin all threads to a core</a:t>
            </a:r>
            <a:endParaRPr lang="en-P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7852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Multiprocessor Scheduling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742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cores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 </a:t>
            </a:r>
            <a:r>
              <a:rPr lang="en-US" altLang="ko-KR" dirty="0">
                <a:sym typeface="Wingdings" pitchFamily="2" charset="2"/>
              </a:rPr>
              <a:t> You’ll have to rewrite the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5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cores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70677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Single CPU with Cache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3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6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747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main memory access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824" y="1772817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1824" y="364676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1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1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3791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3791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043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#1: 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3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7683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2778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#1: : Cache coherence (Cont.)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03512" y="1700808"/>
                <a:ext cx="4176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𝐷</m:t>
                    </m:r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 and CPU1 is scheduled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700808"/>
                <a:ext cx="4176464" cy="584775"/>
              </a:xfrm>
              <a:prstGeom prst="rect">
                <a:avLst/>
              </a:prstGeom>
              <a:blipFill>
                <a:blip r:embed="rId3"/>
                <a:stretch>
                  <a:fillRect l="-729" t="-3125" b="-1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8612873" y="3713743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endPara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22848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 : 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Solution: 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endParaRPr lang="en-US" altLang="ko-KR" dirty="0"/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5161318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206</TotalTime>
  <Words>1559</Words>
  <Application>Microsoft Office PowerPoint</Application>
  <PresentationFormat>Widescreen</PresentationFormat>
  <Paragraphs>415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굴림</vt:lpstr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Multiprocessor Scheduling</vt:lpstr>
      <vt:lpstr>Background: Single CPU with Cache</vt:lpstr>
      <vt:lpstr>Issue #1: Cache Coherence</vt:lpstr>
      <vt:lpstr>Issue #1: : Cache coherence (Cont.)</vt:lpstr>
      <vt:lpstr>Issue #1 : Cache Coherence</vt:lpstr>
      <vt:lpstr>Issue #2: Don’t forget synchronization</vt:lpstr>
      <vt:lpstr>Issue #2: Don’t forget synchronization (Cont.)</vt:lpstr>
      <vt:lpstr>Issue #3: Cache Affinity</vt:lpstr>
      <vt:lpstr>Approach #1: Single Queue Multiprocessor Scheduling (SQMS)</vt:lpstr>
      <vt:lpstr>Scheduling Example with Cache affinity</vt:lpstr>
      <vt:lpstr>Approach #2: 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Useful linux commands related to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61</cp:revision>
  <cp:lastPrinted>2015-03-03T01:48:46Z</cp:lastPrinted>
  <dcterms:created xsi:type="dcterms:W3CDTF">2021-07-20T07:11:27Z</dcterms:created>
  <dcterms:modified xsi:type="dcterms:W3CDTF">2021-09-06T07:08:46Z</dcterms:modified>
</cp:coreProperties>
</file>