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7"/>
  </p:notesMasterIdLst>
  <p:sldIdLst>
    <p:sldId id="298" r:id="rId2"/>
    <p:sldId id="297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12" autoAdjust="0"/>
    <p:restoredTop sz="91841" autoAdjust="0"/>
  </p:normalViewPr>
  <p:slideViewPr>
    <p:cSldViewPr>
      <p:cViewPr varScale="1">
        <p:scale>
          <a:sx n="63" d="100"/>
          <a:sy n="63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71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3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28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8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8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8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3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6564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730982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303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4223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41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41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41490" y="551723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88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5981650" y="2367591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30982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611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92144" y="448182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29265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01004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215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76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087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190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1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5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190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04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4724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5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780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3705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PCB(Process Control Block)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98061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5560" y="1248431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</p:spTree>
    <p:extLst>
      <p:ext uri="{BB962C8B-B14F-4D97-AF65-F5344CB8AC3E}">
        <p14:creationId xmlns:p14="http://schemas.microsoft.com/office/powerpoint/2010/main" val="38073143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1268761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4617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280304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4. The Abstraction: The Process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274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How to provide the illusion of many CPUs?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virtualizing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2"/>
            <a:r>
              <a:rPr lang="en-US" altLang="ko-KR" dirty="0"/>
              <a:t>The potential cost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87796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8464" y="1052736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67404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6677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25518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99915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101624</TotalTime>
  <Words>908</Words>
  <Application>Microsoft Office PowerPoint</Application>
  <PresentationFormat>Widescreen</PresentationFormat>
  <Paragraphs>143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How to provide the illusion of many CPUs?</vt:lpstr>
      <vt:lpstr>A Process</vt:lpstr>
      <vt:lpstr>Process API</vt:lpstr>
      <vt:lpstr>Process Creation</vt:lpstr>
      <vt:lpstr>Process Creation (Cont.)</vt:lpstr>
      <vt:lpstr>Loading: From Program To Process</vt:lpstr>
      <vt:lpstr>Process States</vt:lpstr>
      <vt:lpstr>Process State Transition</vt:lpstr>
      <vt:lpstr>Data structures</vt:lpstr>
      <vt:lpstr>Example) The xv6 kernel Proc Structure</vt:lpstr>
      <vt:lpstr>Example) The xv6 kernel Proc Structure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Joseph Anthony Hermocilla</cp:lastModifiedBy>
  <cp:revision>4026</cp:revision>
  <cp:lastPrinted>2015-03-03T01:48:46Z</cp:lastPrinted>
  <dcterms:created xsi:type="dcterms:W3CDTF">2011-05-01T06:09:10Z</dcterms:created>
  <dcterms:modified xsi:type="dcterms:W3CDTF">2021-07-20T14:49:47Z</dcterms:modified>
</cp:coreProperties>
</file>