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4"/>
  </p:notesMasterIdLst>
  <p:sldIdLst>
    <p:sldId id="298" r:id="rId2"/>
    <p:sldId id="297" r:id="rId3"/>
    <p:sldId id="27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326248"/>
            <a:ext cx="7992888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("this shouldn’t print out");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98769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35560" y="4420270"/>
            <a:ext cx="79928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(pid:29384)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29 107 1030 p3.c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29384 (wc:29384)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936" y="4009936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83658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of the above with redirection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305054"/>
            <a:ext cx="8136904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child: redirect standard output to a 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close(STDOUT_FILENO);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open("./p4.output", O_CREAT|O_WRONLY|O_TRUNC,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98072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29011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of the above with redirection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340768"/>
            <a:ext cx="8136904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// now exec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("p4.c");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98072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3160" y="4581129"/>
            <a:ext cx="799288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cat p4.output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32 109 846 p4.c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422596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25287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Interlude: Process API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5157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fork()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new process</a:t>
            </a:r>
          </a:p>
          <a:p>
            <a:pPr lvl="1"/>
            <a:r>
              <a:rPr lang="en-US" altLang="ko-KR" dirty="0"/>
              <a:t>The newly-created process has its own copy of the </a:t>
            </a:r>
            <a:r>
              <a:rPr lang="en-US" altLang="ko-KR" b="1" dirty="0"/>
              <a:t>address space</a:t>
            </a:r>
            <a:r>
              <a:rPr lang="en-US" altLang="ko-KR" dirty="0"/>
              <a:t>, </a:t>
            </a:r>
            <a:r>
              <a:rPr lang="en-US" altLang="ko-KR" b="1" dirty="0"/>
              <a:t>registers</a:t>
            </a:r>
            <a:r>
              <a:rPr lang="en-US" altLang="ko-KR" dirty="0"/>
              <a:t>, and </a:t>
            </a:r>
            <a:r>
              <a:rPr lang="en-US" altLang="ko-KR" b="1" dirty="0"/>
              <a:t>PC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35560" y="2472566"/>
            <a:ext cx="7992888" cy="3908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0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3552" y="217832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p1.c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70133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fork() example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246466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936" y="90872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(Not 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7176" y="2742020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8280" y="2403465"/>
            <a:ext cx="1503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46442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system call won’t return until the child has run and exited.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836108"/>
            <a:ext cx="7992888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p2.c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10654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 (Cont.)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5560" y="1246466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(pid:29267)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29267 (wc:29267)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1936" y="90872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10122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a program that is different from the calling program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844825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("p3.c");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59828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5</TotalTime>
  <Words>1328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The fork() System Call</vt:lpstr>
      <vt:lpstr>Calling fork() example (Cont.)</vt:lpstr>
      <vt:lpstr>The wait() System Call</vt:lpstr>
      <vt:lpstr>The wait() System Call (Cont.)</vt:lpstr>
      <vt:lpstr>The exec() System Call</vt:lpstr>
      <vt:lpstr>The exec() System Call (Cont.)</vt:lpstr>
      <vt:lpstr>All of the above with redirection</vt:lpstr>
      <vt:lpstr>All of the above with redirection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5</cp:revision>
  <cp:lastPrinted>2015-03-03T01:48:46Z</cp:lastPrinted>
  <dcterms:created xsi:type="dcterms:W3CDTF">2021-07-20T06:50:40Z</dcterms:created>
  <dcterms:modified xsi:type="dcterms:W3CDTF">2021-07-20T14:50:53Z</dcterms:modified>
</cp:coreProperties>
</file>