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1700" y="5552573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00" y="5552573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3521016" y="3140969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70654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lest time left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8421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1701" y="5264541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01" y="5264541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521016" y="2708921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86205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2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86" y="1673339"/>
                <a:ext cx="3739998" cy="429220"/>
              </a:xfrm>
              <a:prstGeom prst="rect">
                <a:avLst/>
              </a:prstGeom>
              <a:blipFill>
                <a:blip r:embed="rId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680066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11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046977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252656750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412740" y="2060849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69664" y="4379268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917318" y="2420889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318" y="2420889"/>
                <a:ext cx="35711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31132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132" y="4780156"/>
                <a:ext cx="3457357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7479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</p:spTree>
    <p:extLst>
      <p:ext uri="{BB962C8B-B14F-4D97-AF65-F5344CB8AC3E}">
        <p14:creationId xmlns:p14="http://schemas.microsoft.com/office/powerpoint/2010/main" val="60904369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8076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431704" y="908721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3524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531622" y="53332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431704" y="538983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24455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2853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6463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74861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68471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6869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640479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18877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12487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78372" y="53862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783733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90832" y="53862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58584" y="56415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884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95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29849" y="3771332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92327" y="37759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58444" y="5929536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8557416" y="5326933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310912" y="538353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24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81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55262" y="37692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249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324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50959" y="377882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964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038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5897" y="378619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680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71687" y="375977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404796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93357" y="37759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03912" y="37854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609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324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038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731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24032" y="37692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44112" y="37692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7608168" y="4293097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8897065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63379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 Scheduling: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0429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368478122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6060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60" y="2609443"/>
                <a:ext cx="4256165" cy="427618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680066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18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3071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770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2104" y="5552572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4" y="5552572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6443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1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70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2103" y="5552572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3" y="5552572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9947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1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0980" y="4496996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83832" y="3743942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3752" y="3743392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3752" y="3743392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522" y="344424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3752" y="344424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3792" y="345078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2104" y="5552572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4" y="5552572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4089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1089</Words>
  <Application>Microsoft Office PowerPoint</Application>
  <PresentationFormat>Widescreen</PresentationFormat>
  <Paragraphs>253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2021-07-20T07:01:49Z</dcterms:created>
  <dcterms:modified xsi:type="dcterms:W3CDTF">2021-07-20T14:52:12Z</dcterms:modified>
</cp:coreProperties>
</file>