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6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2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Example: There are there processes, A, B, and C.</a:t>
            </a:r>
          </a:p>
          <a:p>
            <a:pPr lvl="1"/>
            <a:r>
              <a:rPr lang="en-US" altLang="ko-KR" dirty="0"/>
              <a:t>Keep the processes in a list: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935880" y="1984290"/>
            <a:ext cx="6184456" cy="868646"/>
            <a:chOff x="1622889" y="1556792"/>
            <a:chExt cx="6184456" cy="868646"/>
          </a:xfrm>
        </p:grpSpPr>
        <p:sp>
          <p:nvSpPr>
            <p:cNvPr id="6" name="TextBox 5"/>
            <p:cNvSpPr txBox="1"/>
            <p:nvPr/>
          </p:nvSpPr>
          <p:spPr>
            <a:xfrm>
              <a:off x="1622889" y="1844824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head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267744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/>
            <p:cNvSpPr/>
            <p:nvPr/>
          </p:nvSpPr>
          <p:spPr>
            <a:xfrm>
              <a:off x="2843808" y="1561438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Job:A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Tix:100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719530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4295594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Job:B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69689" y="2024844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745753" y="1556792"/>
              <a:ext cx="864000" cy="864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Job:C</a:t>
              </a:r>
              <a:endPara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Tix:250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5748" y="18448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NULL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618475" y="2029490"/>
              <a:ext cx="576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/>
          <p:cNvSpPr/>
          <p:nvPr/>
        </p:nvSpPr>
        <p:spPr>
          <a:xfrm>
            <a:off x="2135560" y="2965008"/>
            <a:ext cx="7992888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counter: used to track if we’ve found the winner yet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counter =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winner: use some call to a random number generator to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get a value, between 0 and the total # of tickets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winner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getrandom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totaltickets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current: use this to walk through the list of jobs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node_t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*current = head;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loop until the sum of ticket values is &gt;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(current) {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counter = counter + current-&gt;tickets;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(counter &gt; winner)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</a:t>
            </a:r>
            <a:r>
              <a:rPr lang="en-US" altLang="ko-KR" sz="1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break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found the winner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current = current-&gt;next;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}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’current’ is the winner: schedule it...</a:t>
            </a:r>
          </a:p>
        </p:txBody>
      </p:sp>
    </p:spTree>
    <p:extLst>
      <p:ext uri="{BB962C8B-B14F-4D97-AF65-F5344CB8AC3E}">
        <p14:creationId xmlns:p14="http://schemas.microsoft.com/office/powerpoint/2010/main" val="123892623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(Cont.)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: unfairness metric</a:t>
                </a:r>
              </a:p>
              <a:p>
                <a:pPr lvl="1"/>
                <a:r>
                  <a:rPr lang="en-US" altLang="ko-KR" dirty="0"/>
                  <a:t>The time the first job completes divided by the time that the second job completes.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There are two jobs, each jobs has runtime 10.</a:t>
                </a:r>
              </a:p>
              <a:p>
                <a:pPr lvl="2"/>
                <a:r>
                  <a:rPr lang="en-US" altLang="ko-KR" dirty="0"/>
                  <a:t>First job finishes at time 10</a:t>
                </a:r>
              </a:p>
              <a:p>
                <a:pPr lvl="2"/>
                <a:r>
                  <a:rPr lang="en-US" altLang="ko-KR" dirty="0"/>
                  <a:t>Second job finishes at time 20</a:t>
                </a:r>
              </a:p>
              <a:p>
                <a:pPr lvl="1"/>
                <a:r>
                  <a:rPr lang="en-US" altLang="ko-KR" b="0" dirty="0">
                    <a:latin typeface="Courier New" pitchFamily="49" charset="0"/>
                    <a:cs typeface="Courier New" pitchFamily="49" charset="0"/>
                  </a:rPr>
                  <a:t>U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altLang="ko-KR" b="0" i="1" smtClean="0">
                        <a:latin typeface="Cambria Math"/>
                      </a:rPr>
                      <m:t>=0.5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>
                    <a:latin typeface="Courier New" pitchFamily="49" charset="0"/>
                    <a:cs typeface="Courier New" pitchFamily="49" charset="0"/>
                  </a:rPr>
                  <a:t>U</a:t>
                </a:r>
                <a:r>
                  <a:rPr lang="en-US" altLang="ko-KR" dirty="0"/>
                  <a:t> will be close to 1 when both jobs finish at nearly the same time.</a:t>
                </a:r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7185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Fairness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jobs.</a:t>
            </a:r>
          </a:p>
          <a:p>
            <a:pPr lvl="1"/>
            <a:r>
              <a:rPr lang="en-US" altLang="ko-KR" dirty="0"/>
              <a:t>Each jobs has the same number of tickets (100).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1988841"/>
            <a:ext cx="3672408" cy="332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071664" y="5517232"/>
            <a:ext cx="6408712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When the job length is not very long,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average unfairness can be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quite severe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66974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Stride</a:t>
            </a:r>
            <a:r>
              <a:rPr lang="en-US" altLang="ko-KR" dirty="0"/>
              <a:t> of each process</a:t>
            </a:r>
          </a:p>
          <a:p>
            <a:pPr lvl="1"/>
            <a:r>
              <a:rPr lang="en-US" altLang="ko-KR" dirty="0"/>
              <a:t>(A large number) / (the number of tickets of the process)</a:t>
            </a:r>
          </a:p>
          <a:p>
            <a:pPr lvl="1"/>
            <a:r>
              <a:rPr lang="en-US" altLang="ko-KR" dirty="0"/>
              <a:t>Example: A large number = 10,000</a:t>
            </a:r>
          </a:p>
          <a:p>
            <a:pPr lvl="2"/>
            <a:r>
              <a:rPr lang="en-US" altLang="ko-KR" dirty="0"/>
              <a:t>Process A has 100 tickets </a:t>
            </a:r>
            <a:r>
              <a:rPr lang="en-US" altLang="ko-KR" dirty="0">
                <a:sym typeface="Wingdings" pitchFamily="2" charset="2"/>
              </a:rPr>
              <a:t> stride of A is 100</a:t>
            </a:r>
          </a:p>
          <a:p>
            <a:pPr lvl="2"/>
            <a:r>
              <a:rPr lang="en-US" altLang="ko-KR" dirty="0">
                <a:sym typeface="Wingdings" pitchFamily="2" charset="2"/>
              </a:rPr>
              <a:t>Process B has 50 tickets  stride of B is 200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 process runs, increment a counter(=pass value) for it by its stride.</a:t>
            </a:r>
          </a:p>
          <a:p>
            <a:pPr lvl="1"/>
            <a:r>
              <a:rPr lang="en-US" altLang="ko-KR" dirty="0"/>
              <a:t>Pick the process to run that has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the lowest pass value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35560" y="5190292"/>
            <a:ext cx="7992888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 = </a:t>
            </a:r>
            <a:r>
              <a:rPr lang="en-US" altLang="ko-KR" sz="1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remove_min</a:t>
            </a:r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(queue);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pick client with minimum pass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schedule(current); 	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use resource for quantum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current-&gt;pass += current-&gt;stride; 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compute next pass using stride</a:t>
            </a:r>
          </a:p>
          <a:p>
            <a:r>
              <a:rPr lang="en-US" altLang="ko-KR" sz="1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insert(queue, current); 		</a:t>
            </a:r>
            <a:r>
              <a:rPr lang="en-US" altLang="ko-KR" sz="1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put back into the queue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2" y="602128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pseudo code implementation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17424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Stride Scheduling Example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783632" y="2132856"/>
            <a:ext cx="6408712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608168" y="1414518"/>
            <a:ext cx="0" cy="345464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9616" y="141277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(stride=100)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5800" y="141451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(stride=200)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1984" y="1412777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Pass(</a:t>
            </a:r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(stride=40)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8017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Who Runs?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55640" y="220486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9816" y="220486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8008" y="2211830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80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120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160</a:t>
            </a:r>
          </a:p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2184" y="2204865"/>
            <a:ext cx="1152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9BBB59"/>
                </a:solidFill>
                <a:latin typeface="맑은 고딕" pitchFamily="50" charset="-127"/>
                <a:ea typeface="맑은 고딕" pitchFamily="50" charset="-127"/>
              </a:rPr>
              <a:t>B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C0504D"/>
                </a:solidFill>
                <a:latin typeface="맑은 고딕" pitchFamily="50" charset="-127"/>
                <a:ea typeface="맑은 고딕" pitchFamily="50" charset="-127"/>
              </a:rPr>
              <a:t>A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srgbClr val="4F81BD"/>
                </a:solidFill>
                <a:latin typeface="맑은 고딕" pitchFamily="50" charset="-127"/>
                <a:ea typeface="맑은 고딕" pitchFamily="50" charset="-127"/>
              </a:rPr>
              <a:t>C</a:t>
            </a:r>
          </a:p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75720" y="5301208"/>
            <a:ext cx="5112568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 new job enters with pass value 0,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It will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monopolize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the CPU!</a:t>
            </a:r>
            <a:endParaRPr lang="en-US" altLang="ko-KR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15792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9: Scheduling: Proportional Share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91381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Proportional Share Scheduler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32291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Concept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Tickets</a:t>
            </a:r>
          </a:p>
          <a:p>
            <a:pPr lvl="1"/>
            <a:r>
              <a:rPr lang="en-US" altLang="ko-KR" dirty="0"/>
              <a:t>Represent the share of a resource that a process should receive</a:t>
            </a:r>
          </a:p>
          <a:p>
            <a:pPr lvl="1"/>
            <a:r>
              <a:rPr lang="en-US" altLang="ko-KR" u="sng" dirty="0"/>
              <a:t>The percent of tickets</a:t>
            </a:r>
            <a:r>
              <a:rPr lang="en-US" altLang="ko-KR" dirty="0"/>
              <a:t> represents its share of the system resource in question.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28892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Lottery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scheduler picks </a:t>
            </a:r>
            <a:r>
              <a:rPr lang="en-US" altLang="ko-KR" u="sng" dirty="0"/>
              <a:t>a winning ticket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Load the state of that </a:t>
            </a:r>
            <a:r>
              <a:rPr lang="en-US" altLang="ko-KR" i="1" dirty="0"/>
              <a:t>winning process </a:t>
            </a:r>
            <a:r>
              <a:rPr lang="en-US" altLang="ko-KR" dirty="0"/>
              <a:t>and runs it.</a:t>
            </a:r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495600" y="3933057"/>
            <a:ext cx="7416824" cy="679443"/>
            <a:chOff x="539552" y="4353478"/>
            <a:chExt cx="7416824" cy="679443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4353478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87824" y="4353478"/>
              <a:ext cx="4968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2495600" y="5085184"/>
            <a:ext cx="7224456" cy="792088"/>
          </a:xfrm>
          <a:prstGeom prst="roundRect">
            <a:avLst>
              <a:gd name="adj" fmla="val 14582"/>
            </a:avLst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</p:txBody>
      </p:sp>
    </p:spTree>
    <p:extLst>
      <p:ext uri="{BB962C8B-B14F-4D97-AF65-F5344CB8AC3E}">
        <p14:creationId xmlns:p14="http://schemas.microsoft.com/office/powerpoint/2010/main" val="261338904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currency</a:t>
            </a:r>
          </a:p>
          <a:p>
            <a:pPr lvl="1"/>
            <a:r>
              <a:rPr lang="en-US" altLang="ko-KR" dirty="0"/>
              <a:t>A user allocates tickets among their own jobs in whatever currency they would like.</a:t>
            </a:r>
          </a:p>
          <a:p>
            <a:pPr lvl="1"/>
            <a:r>
              <a:rPr lang="en-US" altLang="ko-KR" dirty="0"/>
              <a:t>The system converts the currency into the correct global value.</a:t>
            </a:r>
          </a:p>
          <a:p>
            <a:pPr lvl="1"/>
            <a:r>
              <a:rPr lang="en-US" altLang="ko-KR" dirty="0"/>
              <a:t>Example</a:t>
            </a:r>
          </a:p>
          <a:p>
            <a:pPr lvl="2"/>
            <a:r>
              <a:rPr lang="en-US" altLang="ko-KR" dirty="0"/>
              <a:t>There are 200 tickets (Global currency)</a:t>
            </a:r>
          </a:p>
          <a:p>
            <a:pPr lvl="2"/>
            <a:r>
              <a:rPr lang="en-US" altLang="ko-KR" dirty="0"/>
              <a:t>Process A has 100 tickets</a:t>
            </a:r>
          </a:p>
          <a:p>
            <a:pPr lvl="2"/>
            <a:r>
              <a:rPr lang="en-US" altLang="ko-KR" dirty="0"/>
              <a:t>Process B has 100 tickets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92318" y="4653137"/>
            <a:ext cx="5876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A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(A’s currency) to A1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	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(A’s currency) to A2 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50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(global currency)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9950" y="5435932"/>
            <a:ext cx="586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rPr>
              <a:t>User B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(B’s currency) to B1  </a:t>
            </a:r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100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(global currency)</a:t>
            </a:r>
          </a:p>
        </p:txBody>
      </p:sp>
    </p:spTree>
    <p:extLst>
      <p:ext uri="{BB962C8B-B14F-4D97-AF65-F5344CB8AC3E}">
        <p14:creationId xmlns:p14="http://schemas.microsoft.com/office/powerpoint/2010/main" val="370231477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Ticket Mechanisms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Ticket transfer</a:t>
            </a:r>
          </a:p>
          <a:p>
            <a:pPr lvl="1"/>
            <a:r>
              <a:rPr lang="en-US" altLang="ko-KR" dirty="0"/>
              <a:t>A process can temporarily </a:t>
            </a:r>
            <a:r>
              <a:rPr lang="en-US" altLang="ko-KR" u="sng" dirty="0"/>
              <a:t>hand off</a:t>
            </a:r>
            <a:r>
              <a:rPr lang="en-US" altLang="ko-KR" dirty="0"/>
              <a:t> </a:t>
            </a:r>
            <a:r>
              <a:rPr lang="en-US" altLang="ko-KR" i="1" dirty="0"/>
              <a:t>its tickets </a:t>
            </a:r>
            <a:r>
              <a:rPr lang="en-US" altLang="ko-KR" dirty="0"/>
              <a:t>to another process.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Ticket inflation</a:t>
            </a:r>
          </a:p>
          <a:p>
            <a:pPr lvl="1"/>
            <a:r>
              <a:rPr lang="en-US" altLang="ko-KR" dirty="0"/>
              <a:t>A process can </a:t>
            </a:r>
            <a:r>
              <a:rPr lang="en-US" altLang="ko-KR" u="sng" dirty="0"/>
              <a:t>temporarily raise or lower</a:t>
            </a:r>
            <a:r>
              <a:rPr lang="en-US" altLang="ko-KR" dirty="0"/>
              <a:t> the number of tickets is owns.</a:t>
            </a:r>
          </a:p>
          <a:p>
            <a:pPr lvl="1"/>
            <a:r>
              <a:rPr lang="en-US" altLang="ko-KR" dirty="0"/>
              <a:t>If any one process needs </a:t>
            </a:r>
            <a:r>
              <a:rPr lang="en-US" altLang="ko-KR" i="1" dirty="0"/>
              <a:t>more CPU time</a:t>
            </a:r>
            <a:r>
              <a:rPr lang="en-US" altLang="ko-KR" dirty="0"/>
              <a:t>, it can boost its tickets.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28967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3</TotalTime>
  <Words>983</Words>
  <Application>Microsoft Office PowerPoint</Application>
  <PresentationFormat>Widescreen</PresentationFormat>
  <Paragraphs>175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맑은 고딕</vt:lpstr>
      <vt:lpstr>Cambria Math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Proportional Share Scheduler</vt:lpstr>
      <vt:lpstr>Basic Concept</vt:lpstr>
      <vt:lpstr>Lottery scheduling</vt:lpstr>
      <vt:lpstr>Ticket Mechanisms</vt:lpstr>
      <vt:lpstr>Ticket Mechanisms (Cont.)</vt:lpstr>
      <vt:lpstr>Implementation</vt:lpstr>
      <vt:lpstr>Implementation (Cont.)</vt:lpstr>
      <vt:lpstr>Lottery Fairness Study</vt:lpstr>
      <vt:lpstr>Stride Scheduling</vt:lpstr>
      <vt:lpstr>Stride Scheduling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2</cp:revision>
  <cp:lastPrinted>2015-03-03T01:48:46Z</cp:lastPrinted>
  <dcterms:created xsi:type="dcterms:W3CDTF">2021-07-20T07:06:46Z</dcterms:created>
  <dcterms:modified xsi:type="dcterms:W3CDTF">2021-07-20T14:53:27Z</dcterms:modified>
</cp:coreProperties>
</file>