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Simpler? No Locks Needed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event-based server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cannot be interrupted </a:t>
            </a:r>
            <a:r>
              <a:rPr lang="en-US" altLang="ko-KR" dirty="0"/>
              <a:t>by another thread.</a:t>
            </a:r>
          </a:p>
          <a:p>
            <a:pPr lvl="1"/>
            <a:r>
              <a:rPr lang="en-US" altLang="ko-KR" dirty="0"/>
              <a:t>With a </a:t>
            </a:r>
            <a:r>
              <a:rPr lang="en-US" altLang="ko-KR" u="sng" dirty="0"/>
              <a:t>single CPU</a:t>
            </a:r>
            <a:r>
              <a:rPr lang="en-US" altLang="ko-KR" dirty="0"/>
              <a:t> and </a:t>
            </a:r>
            <a:r>
              <a:rPr lang="en-US" altLang="ko-KR" u="sng" dirty="0"/>
              <a:t>an event-based application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is decidedly </a:t>
            </a:r>
            <a:r>
              <a:rPr lang="en-US" altLang="ko-KR" b="1" dirty="0"/>
              <a:t>single threaded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Thus, </a:t>
            </a:r>
            <a:r>
              <a:rPr lang="en-US" altLang="ko-KR" i="1" dirty="0"/>
              <a:t>concurrency bugs </a:t>
            </a:r>
            <a:r>
              <a:rPr lang="en-US" altLang="ko-KR" dirty="0"/>
              <a:t>common in threaded programs </a:t>
            </a:r>
            <a:r>
              <a:rPr lang="en-US" altLang="ko-KR" b="1" dirty="0"/>
              <a:t>do not manifest </a:t>
            </a:r>
            <a:r>
              <a:rPr lang="en-US" altLang="ko-KR" dirty="0"/>
              <a:t>in the basic event-based approach.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54828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Problem: Blocking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an event requires that you issue </a:t>
            </a:r>
            <a:r>
              <a:rPr lang="en-US" altLang="ko-KR" b="1" dirty="0"/>
              <a:t>a system call </a:t>
            </a:r>
            <a:r>
              <a:rPr lang="en-US" altLang="ko-KR" dirty="0"/>
              <a:t>that might block?</a:t>
            </a:r>
          </a:p>
          <a:p>
            <a:pPr lvl="1"/>
            <a:r>
              <a:rPr lang="en-US" altLang="ko-KR" dirty="0"/>
              <a:t>There are no other threads to run: </a:t>
            </a:r>
            <a:r>
              <a:rPr lang="en-US" altLang="ko-KR" i="1" dirty="0"/>
              <a:t>just the main event loop</a:t>
            </a:r>
          </a:p>
          <a:p>
            <a:pPr lvl="1"/>
            <a:r>
              <a:rPr lang="en-US" altLang="ko-KR" dirty="0"/>
              <a:t>The entire server will do just that: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block until the call completes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u="sng" dirty="0"/>
              <a:t>Huge potential waste of resources</a:t>
            </a:r>
            <a:endParaRPr lang="ko-KR" altLang="en-US" u="sng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3789040"/>
            <a:ext cx="6984776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 event-based systems: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no blocking calls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 allowed.</a:t>
            </a:r>
          </a:p>
        </p:txBody>
      </p:sp>
    </p:spTree>
    <p:extLst>
      <p:ext uri="{BB962C8B-B14F-4D97-AF65-F5344CB8AC3E}">
        <p14:creationId xmlns:p14="http://schemas.microsoft.com/office/powerpoint/2010/main" val="47041831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Enable an application to issue an I/O request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 control immediately</a:t>
            </a:r>
            <a:r>
              <a:rPr lang="en-US" altLang="ko-KR" dirty="0"/>
              <a:t> to the caller, before the I/O has completed.</a:t>
            </a:r>
          </a:p>
          <a:p>
            <a:pPr lvl="1"/>
            <a:r>
              <a:rPr lang="en-US" altLang="ko-KR" dirty="0"/>
              <a:t>Example: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An Interface provided on </a:t>
            </a:r>
            <a:r>
              <a:rPr lang="en-US" altLang="ko-KR" i="1" dirty="0"/>
              <a:t>Max OS X</a:t>
            </a:r>
          </a:p>
          <a:p>
            <a:pPr lvl="2"/>
            <a:r>
              <a:rPr lang="en-US" altLang="ko-KR" dirty="0"/>
              <a:t>The APIs revolve around a basic structure,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or </a:t>
            </a:r>
            <a:r>
              <a:rPr lang="en-US" altLang="ko-KR" b="1" dirty="0"/>
              <a:t>AIO control block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in common terminology.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7241" y="1844824"/>
            <a:ext cx="691276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aio_fildes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File descriptor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aio_offset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File offset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volatile void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aio_buf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Location of buffer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aio_nbytes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/* Length of transfer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182228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Asynchronous API:</a:t>
            </a:r>
          </a:p>
          <a:p>
            <a:pPr lvl="1"/>
            <a:r>
              <a:rPr lang="en-US" altLang="ko-KR" dirty="0"/>
              <a:t>To issue an asynchronous read to a file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If successful, it returns right away and the application can continue with its work.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Checks whether the request referred to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dirty="0"/>
              <a:t> has completed.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An application can </a:t>
            </a:r>
            <a:r>
              <a:rPr lang="en-US" altLang="ko-KR" b="1" dirty="0"/>
              <a:t>periodically pool </a:t>
            </a:r>
            <a:r>
              <a:rPr lang="en-US" altLang="ko-KR" dirty="0"/>
              <a:t>the system via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2"/>
            <a:r>
              <a:rPr lang="en-US" altLang="ko-KR" dirty="0"/>
              <a:t>If it has completed, returns success.</a:t>
            </a:r>
          </a:p>
          <a:p>
            <a:pPr lvl="2"/>
            <a:r>
              <a:rPr lang="en-US" altLang="ko-KR" dirty="0"/>
              <a:t>If not, EINPROGRESS is returned.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890714" y="1946847"/>
            <a:ext cx="6301630" cy="388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90714" y="3775519"/>
            <a:ext cx="6301630" cy="388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aio_error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aiocbp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419699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Asynchronous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</a:p>
          <a:p>
            <a:pPr lvl="1"/>
            <a:r>
              <a:rPr lang="en-US" altLang="ko-KR" dirty="0"/>
              <a:t>Remedy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overhead to check </a:t>
            </a:r>
            <a:r>
              <a:rPr lang="en-US" altLang="ko-KR" dirty="0"/>
              <a:t>whether an I/O has completed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b="1" dirty="0"/>
              <a:t>UNIX signals </a:t>
            </a:r>
            <a:r>
              <a:rPr lang="en-US" altLang="ko-KR" dirty="0"/>
              <a:t>to inform applications when an asynchronous I/O completes.</a:t>
            </a:r>
          </a:p>
          <a:p>
            <a:pPr lvl="1"/>
            <a:r>
              <a:rPr lang="en-US" altLang="ko-KR" dirty="0"/>
              <a:t>Removing the need to </a:t>
            </a:r>
            <a:r>
              <a:rPr lang="en-US" altLang="ko-KR" i="1" dirty="0"/>
              <a:t>repeatedly ask the system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460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of event-based approach is generally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more complicated</a:t>
            </a:r>
            <a:r>
              <a:rPr lang="en-US" altLang="ko-KR" dirty="0"/>
              <a:t> to write than </a:t>
            </a:r>
            <a:r>
              <a:rPr lang="en-US" altLang="ko-KR" i="1" dirty="0"/>
              <a:t>traditional thread-based</a:t>
            </a:r>
            <a:r>
              <a:rPr lang="en-US" altLang="ko-KR" dirty="0"/>
              <a:t> code.</a:t>
            </a:r>
          </a:p>
          <a:p>
            <a:pPr lvl="1"/>
            <a:r>
              <a:rPr lang="en-US" altLang="ko-KR" dirty="0"/>
              <a:t>It must package up some program state for the next event handler to use when the I/O completes.</a:t>
            </a:r>
          </a:p>
          <a:p>
            <a:pPr lvl="1"/>
            <a:r>
              <a:rPr lang="en-US" altLang="ko-KR" dirty="0"/>
              <a:t>The state the program needs is on the stack of the thread.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manual stack management</a:t>
            </a:r>
          </a:p>
        </p:txBody>
      </p:sp>
    </p:spTree>
    <p:extLst>
      <p:ext uri="{BB962C8B-B14F-4D97-AF65-F5344CB8AC3E}">
        <p14:creationId xmlns:p14="http://schemas.microsoft.com/office/powerpoint/2010/main" val="302159228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Example</a:t>
            </a:r>
            <a:r>
              <a:rPr lang="en-US" altLang="ko-KR" dirty="0">
                <a:sym typeface="Wingdings" panose="05000000000000000000" pitchFamily="2" charset="2"/>
              </a:rPr>
              <a:t> (an event-based system):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First </a:t>
            </a:r>
            <a:r>
              <a:rPr lang="en-US" altLang="ko-KR" b="1" dirty="0">
                <a:sym typeface="Wingdings" panose="05000000000000000000" pitchFamily="2" charset="2"/>
              </a:rPr>
              <a:t>issue</a:t>
            </a:r>
            <a:r>
              <a:rPr lang="en-US" altLang="ko-KR" dirty="0">
                <a:sym typeface="Wingdings" panose="05000000000000000000" pitchFamily="2" charset="2"/>
              </a:rPr>
              <a:t> the read asynchronously.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Then, </a:t>
            </a:r>
            <a:r>
              <a:rPr lang="en-US" altLang="ko-KR" b="1" dirty="0">
                <a:sym typeface="Wingdings" panose="05000000000000000000" pitchFamily="2" charset="2"/>
              </a:rPr>
              <a:t>periodically check </a:t>
            </a:r>
            <a:r>
              <a:rPr lang="en-US" altLang="ko-KR" dirty="0">
                <a:sym typeface="Wingdings" panose="05000000000000000000" pitchFamily="2" charset="2"/>
              </a:rPr>
              <a:t>for completion of the read.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That call informs us that the </a:t>
            </a:r>
            <a:r>
              <a:rPr lang="en-US" altLang="ko-KR" b="1" dirty="0">
                <a:sym typeface="Wingdings" panose="05000000000000000000" pitchFamily="2" charset="2"/>
              </a:rPr>
              <a:t>read is complete.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How does the event-based server know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what to do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10794" y="1484784"/>
            <a:ext cx="450143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read(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buffer, size);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buffer, size);</a:t>
            </a:r>
          </a:p>
        </p:txBody>
      </p:sp>
    </p:spTree>
    <p:extLst>
      <p:ext uri="{BB962C8B-B14F-4D97-AF65-F5344CB8AC3E}">
        <p14:creationId xmlns:p14="http://schemas.microsoft.com/office/powerpoint/2010/main" val="276238605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Problem: State Management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continuation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Record</a:t>
            </a:r>
            <a:r>
              <a:rPr lang="en-US" altLang="ko-KR" dirty="0">
                <a:sym typeface="Wingdings" panose="05000000000000000000" pitchFamily="2" charset="2"/>
              </a:rPr>
              <a:t> the needed information to finish processing this event </a:t>
            </a:r>
            <a:r>
              <a:rPr lang="en-US" altLang="ko-KR" i="1" dirty="0">
                <a:sym typeface="Wingdings" panose="05000000000000000000" pitchFamily="2" charset="2"/>
              </a:rPr>
              <a:t>in some data structure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When the event happens (i.e., when the disk I/O completes), </a:t>
            </a:r>
            <a:r>
              <a:rPr lang="en-US" altLang="ko-KR" b="1" dirty="0">
                <a:sym typeface="Wingdings" panose="05000000000000000000" pitchFamily="2" charset="2"/>
              </a:rPr>
              <a:t>look up </a:t>
            </a:r>
            <a:r>
              <a:rPr lang="en-US" altLang="ko-KR" dirty="0">
                <a:sym typeface="Wingdings" panose="05000000000000000000" pitchFamily="2" charset="2"/>
              </a:rPr>
              <a:t>the needed information and process the event.</a:t>
            </a:r>
          </a:p>
        </p:txBody>
      </p:sp>
    </p:spTree>
    <p:extLst>
      <p:ext uri="{BB962C8B-B14F-4D97-AF65-F5344CB8AC3E}">
        <p14:creationId xmlns:p14="http://schemas.microsoft.com/office/powerpoint/2010/main" val="21939844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still difficult with Events.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Systems moved from a single CPU to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multiple CPUs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Some of the simplicity of the event-based approach disappeared.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It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does not integrate well</a:t>
            </a:r>
            <a:r>
              <a:rPr lang="en-US" altLang="ko-KR" sz="1800" dirty="0"/>
              <a:t> with certain kinds of systems activity. </a:t>
            </a:r>
          </a:p>
          <a:p>
            <a:pPr lvl="1"/>
            <a:r>
              <a:rPr lang="en-US" altLang="ko-KR" sz="1600" b="1" dirty="0"/>
              <a:t>Ex. Paging</a:t>
            </a:r>
            <a:r>
              <a:rPr lang="en-US" altLang="ko-KR" sz="1600" dirty="0"/>
              <a:t>: A server will not make progress until page fault completes (implicit blocking).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Hard to manage overtime: The exact semantics of various routines changes.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Asynchronous disk I/O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never quite integrates with asynchronous network I/O </a:t>
            </a:r>
            <a:r>
              <a:rPr lang="en-US" altLang="ko-KR" sz="1800" dirty="0"/>
              <a:t>in as simple and uniform a manner as you might think.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336136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 way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communicate with a process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HUP</a:t>
            </a:r>
            <a:r>
              <a:rPr lang="en-US" altLang="ko-KR" dirty="0"/>
              <a:t> (hang up), </a:t>
            </a:r>
            <a:r>
              <a:rPr lang="en-US" altLang="ko-KR" i="1" dirty="0"/>
              <a:t>INT</a:t>
            </a:r>
            <a:r>
              <a:rPr lang="en-US" altLang="ko-KR" dirty="0"/>
              <a:t>(interrupt), </a:t>
            </a:r>
            <a:r>
              <a:rPr lang="en-US" altLang="ko-KR" i="1" dirty="0"/>
              <a:t>SEGV</a:t>
            </a:r>
            <a:r>
              <a:rPr lang="en-US" altLang="ko-KR" dirty="0"/>
              <a:t>(segmentation violation), and etc.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When your program encounters a </a:t>
            </a:r>
            <a:r>
              <a:rPr lang="en-US" altLang="ko-KR" i="1" dirty="0"/>
              <a:t>segmentation violation</a:t>
            </a:r>
            <a:r>
              <a:rPr lang="en-US" altLang="ko-KR" dirty="0"/>
              <a:t>, the OS sends it a </a:t>
            </a:r>
            <a:r>
              <a:rPr lang="en-US" altLang="ko-KR" i="1" dirty="0"/>
              <a:t>SIGSEGV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95600" y="3107863"/>
            <a:ext cx="7128792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signal.h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handle(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up...\n");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signal(SIGHUP, handle);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doin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 nothin’ except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catchin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 some sigs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7688" y="578552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program that goes into an infinite loop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3891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ASIDE: Unix Signals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send signals to it with the </a:t>
            </a:r>
            <a:r>
              <a:rPr lang="en-US" altLang="ko-KR" b="1" dirty="0"/>
              <a:t>kill command </a:t>
            </a:r>
            <a:r>
              <a:rPr lang="en-US" altLang="ko-KR" dirty="0"/>
              <a:t>line tool.</a:t>
            </a:r>
          </a:p>
          <a:p>
            <a:pPr lvl="1"/>
            <a:r>
              <a:rPr lang="en-US" altLang="ko-KR" dirty="0"/>
              <a:t>Doing so will </a:t>
            </a:r>
            <a:r>
              <a:rPr lang="en-US" altLang="ko-KR" i="1" dirty="0"/>
              <a:t>interrupt the main while loop </a:t>
            </a:r>
            <a:r>
              <a:rPr lang="en-US" altLang="ko-KR" dirty="0"/>
              <a:t>in the program and run the handler code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63752" y="2477214"/>
            <a:ext cx="439248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./main &amp;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prompt&gt; kill -HUP 36705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 me up...</a:t>
            </a:r>
          </a:p>
        </p:txBody>
      </p:sp>
    </p:spTree>
    <p:extLst>
      <p:ext uri="{BB962C8B-B14F-4D97-AF65-F5344CB8AC3E}">
        <p14:creationId xmlns:p14="http://schemas.microsoft.com/office/powerpoint/2010/main" val="264004115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063552" y="2906714"/>
            <a:ext cx="8424936" cy="1500187"/>
          </a:xfrm>
        </p:spPr>
        <p:txBody>
          <a:bodyPr/>
          <a:lstStyle/>
          <a:p>
            <a:r>
              <a:rPr lang="en-US" altLang="ko-KR" dirty="0"/>
              <a:t>33. Event-based Concurrency (Advanced)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0591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Event-based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different style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 programming</a:t>
            </a:r>
          </a:p>
          <a:p>
            <a:pPr lvl="1"/>
            <a:r>
              <a:rPr lang="en-US" altLang="ko-KR" dirty="0"/>
              <a:t>Used in </a:t>
            </a:r>
            <a:r>
              <a:rPr lang="en-US" altLang="ko-KR" i="1" dirty="0"/>
              <a:t>GUI-based applications</a:t>
            </a:r>
            <a:r>
              <a:rPr lang="en-US" altLang="ko-KR" dirty="0"/>
              <a:t>, some types of </a:t>
            </a:r>
            <a:r>
              <a:rPr lang="en-US" altLang="ko-KR" i="1" dirty="0"/>
              <a:t>internet servers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The problem </a:t>
            </a:r>
            <a:r>
              <a:rPr lang="en-US" altLang="ko-KR" dirty="0"/>
              <a:t>that event-based concurrency addresses is two-fold.</a:t>
            </a:r>
          </a:p>
          <a:p>
            <a:pPr lvl="1"/>
            <a:r>
              <a:rPr lang="en-US" altLang="ko-KR" u="sng" dirty="0"/>
              <a:t>Managing concurrency correctly</a:t>
            </a:r>
            <a:r>
              <a:rPr lang="en-US" altLang="ko-KR" dirty="0"/>
              <a:t> in multi-threaded applications.</a:t>
            </a:r>
          </a:p>
          <a:p>
            <a:pPr lvl="2"/>
            <a:r>
              <a:rPr lang="en-US" altLang="ko-KR" dirty="0"/>
              <a:t>Missing locks, deadlock, and other nasty problems can arise.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developer has little or no control over </a:t>
            </a:r>
            <a:r>
              <a:rPr lang="en-US" altLang="ko-KR" u="sng" dirty="0"/>
              <a:t>what is scheduled</a:t>
            </a:r>
            <a:r>
              <a:rPr lang="en-US" altLang="ko-KR" dirty="0"/>
              <a:t> at a given moment in time.</a:t>
            </a:r>
          </a:p>
        </p:txBody>
      </p:sp>
    </p:spTree>
    <p:extLst>
      <p:ext uri="{BB962C8B-B14F-4D97-AF65-F5344CB8AC3E}">
        <p14:creationId xmlns:p14="http://schemas.microsoft.com/office/powerpoint/2010/main" val="385495103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Idea: An Event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approach:</a:t>
            </a:r>
          </a:p>
          <a:p>
            <a:pPr lvl="1"/>
            <a:r>
              <a:rPr lang="en-US" altLang="ko-KR" b="1" dirty="0"/>
              <a:t>Wait</a:t>
            </a:r>
            <a:r>
              <a:rPr lang="en-US" altLang="ko-KR" dirty="0"/>
              <a:t> for something (i.e., an “</a:t>
            </a:r>
            <a:r>
              <a:rPr lang="en-US" altLang="ko-KR" i="1" dirty="0"/>
              <a:t>event</a:t>
            </a:r>
            <a:r>
              <a:rPr lang="en-US" altLang="ko-KR" dirty="0"/>
              <a:t>”)to occur.</a:t>
            </a:r>
          </a:p>
          <a:p>
            <a:pPr lvl="1"/>
            <a:r>
              <a:rPr lang="en-US" altLang="ko-KR" dirty="0"/>
              <a:t>When it does, </a:t>
            </a:r>
            <a:r>
              <a:rPr lang="en-US" altLang="ko-KR" b="1" dirty="0"/>
              <a:t>check</a:t>
            </a:r>
            <a:r>
              <a:rPr lang="en-US" altLang="ko-KR" dirty="0"/>
              <a:t> what type of event it is.</a:t>
            </a:r>
          </a:p>
          <a:p>
            <a:pPr lvl="1"/>
            <a:r>
              <a:rPr lang="en-US" altLang="ko-KR" b="1" dirty="0"/>
              <a:t>Do</a:t>
            </a:r>
            <a:r>
              <a:rPr lang="en-US" altLang="ko-KR" dirty="0"/>
              <a:t> the small amount of work it requires.</a:t>
            </a:r>
          </a:p>
          <a:p>
            <a:r>
              <a:rPr lang="en-US" altLang="ko-KR" dirty="0"/>
              <a:t>Example:</a:t>
            </a:r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071664" y="3429001"/>
            <a:ext cx="58326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events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getEvents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e in events 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processEvent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event handler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711624" y="5229200"/>
            <a:ext cx="6768752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exactly does an event-based server determine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events are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taking place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720" y="4598552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canonical event-based server (Pseudo code)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15264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Important API: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 </a:t>
            </a:r>
            <a:r>
              <a:rPr lang="en-US" altLang="ko-KR" b="1" dirty="0"/>
              <a:t>(</a:t>
            </a:r>
            <a:r>
              <a:rPr lang="en-US" altLang="ko-KR" dirty="0"/>
              <a:t>or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there is any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incoming I/O </a:t>
            </a:r>
            <a:r>
              <a:rPr lang="en-US" altLang="ko-KR" dirty="0"/>
              <a:t>that should be attended to.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Lets a server determine that a </a:t>
            </a:r>
            <a:r>
              <a:rPr lang="en-US" altLang="ko-KR" b="1" dirty="0"/>
              <a:t>new packet has arrived </a:t>
            </a:r>
            <a:r>
              <a:rPr lang="en-US" altLang="ko-KR" dirty="0"/>
              <a:t>and is in need of processing.</a:t>
            </a:r>
          </a:p>
          <a:p>
            <a:pPr lvl="2"/>
            <a:r>
              <a:rPr lang="en-US" altLang="ko-KR" dirty="0"/>
              <a:t>Let the service know when </a:t>
            </a:r>
            <a:r>
              <a:rPr lang="en-US" altLang="ko-KR" b="1" dirty="0"/>
              <a:t>it is OK to reply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: Cause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altLang="ko-KR" dirty="0"/>
              <a:t>to </a:t>
            </a:r>
            <a:r>
              <a:rPr lang="en-US" altLang="ko-KR" i="1" dirty="0"/>
              <a:t>block indefinitely </a:t>
            </a:r>
            <a:r>
              <a:rPr lang="en-US" altLang="ko-KR" dirty="0"/>
              <a:t>until some descriptor is ready.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dirty="0"/>
              <a:t>: Use the call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altLang="ko-KR" dirty="0"/>
              <a:t>to </a:t>
            </a:r>
            <a:r>
              <a:rPr lang="en-US" altLang="ko-KR" i="1" dirty="0"/>
              <a:t>return immediately.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071664" y="2043426"/>
            <a:ext cx="5976664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timeval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restrict timeout);</a:t>
            </a:r>
          </a:p>
        </p:txBody>
      </p:sp>
    </p:spTree>
    <p:extLst>
      <p:ext uri="{BB962C8B-B14F-4D97-AF65-F5344CB8AC3E}">
        <p14:creationId xmlns:p14="http://schemas.microsoft.com/office/powerpoint/2010/main" val="2965995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use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select() </a:t>
            </a:r>
            <a:r>
              <a:rPr lang="en-US" altLang="ko-KR" dirty="0"/>
              <a:t>to see which network descriptors have incoming messages upon them.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916832"/>
            <a:ext cx="8280920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&lt;sys/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&lt;sys/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open and set up a bunch of sockets (not shown)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main loop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initialize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to all zero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FD_ZERO(&amp;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now set the bits for the descriptors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this server is interested in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(for simplicity, all of them from min to max)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…</a:t>
            </a:r>
            <a:endParaRPr lang="en-US" altLang="ko-K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4" y="589632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Code using </a:t>
            </a:r>
            <a:r>
              <a:rPr lang="en-US" altLang="ko-KR" sz="1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select()</a:t>
            </a:r>
            <a:endParaRPr lang="ko-KR" altLang="en-US" sz="1400" b="1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069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en-US" altLang="ko-KR" dirty="0">
                <a:latin typeface="+mj-ea"/>
                <a:cs typeface="Courier New" pitchFamily="49" charset="0"/>
              </a:rPr>
              <a:t>(Cont.)</a:t>
            </a:r>
            <a:endParaRPr lang="ko-KR" altLang="en-US" dirty="0">
              <a:latin typeface="+mj-ea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1544" y="1052737"/>
            <a:ext cx="8280920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8"/>
            </a:pP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da-DK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 = minFD; fd &lt; maxFD; fd++)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FD_SET(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do the select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select(maxFD+1,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check which actually have data using FD_ISSET()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8"/>
            </a:pP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da-DK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 = minFD; fd &lt; maxFD; fd++)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(FD_ISSET(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readFDs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 startAt="18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altLang="ko-K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2802" y="418229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Code using </a:t>
            </a:r>
            <a:r>
              <a:rPr lang="en-US" altLang="ko-KR" sz="1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select()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(Cont.)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747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10</TotalTime>
  <Words>1572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Event-based Concurrency</vt:lpstr>
      <vt:lpstr>The Basic Idea: An Event Loop</vt:lpstr>
      <vt:lpstr>An Important API: select() (or poll())</vt:lpstr>
      <vt:lpstr>Using select()</vt:lpstr>
      <vt:lpstr>Using select()(Cont.)</vt:lpstr>
      <vt:lpstr>Why Simpler? No Locks Needed</vt:lpstr>
      <vt:lpstr>A Problem: Blocking System Calls</vt:lpstr>
      <vt:lpstr>A Solution: Asynchronous I/O</vt:lpstr>
      <vt:lpstr>A Solution: Asynchronous I/O (Cont.)</vt:lpstr>
      <vt:lpstr>A Solution: Asynchronous I/O (Cont.)</vt:lpstr>
      <vt:lpstr>Another Problem: State Management</vt:lpstr>
      <vt:lpstr>Another Problem: State Management (Cont.)</vt:lpstr>
      <vt:lpstr>Another Problem: State Management (Cont.)</vt:lpstr>
      <vt:lpstr>What is still difficult with Events.</vt:lpstr>
      <vt:lpstr>ASIDE: Unix Signals</vt:lpstr>
      <vt:lpstr>ASIDE: Unix Signals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2021-07-20T09:03:58Z</dcterms:created>
  <dcterms:modified xsi:type="dcterms:W3CDTF">2021-07-21T02:34:27Z</dcterms:modified>
</cp:coreProperties>
</file>