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8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0" r:id="rId1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Page 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endParaRPr lang="en-US" altLang="ko-KR" dirty="0"/>
          </a:p>
          <a:p>
            <a:pPr lvl="1"/>
            <a:r>
              <a:rPr lang="en-US" altLang="ko-KR" dirty="0"/>
              <a:t>If a page is not present and has been swapped out to disk, the OS need to swap the page into memory in order to service the page fault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9099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1759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PTE is used for data such as the PFN of the page for a disk address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</p:nvPr>
        </p:nvGraphicFramePr>
        <p:xfrm>
          <a:off x="3962955" y="3737013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81262" y="1892118"/>
            <a:ext cx="1143936" cy="670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5924" y="1439390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</a:p>
        </p:txBody>
      </p:sp>
      <p:sp>
        <p:nvSpPr>
          <p:cNvPr id="8" name="순서도: 자기 디스크 7"/>
          <p:cNvSpPr/>
          <p:nvPr/>
        </p:nvSpPr>
        <p:spPr>
          <a:xfrm>
            <a:off x="7006483" y="2828754"/>
            <a:ext cx="1296144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2387" y="2101888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10539" y="3115660"/>
            <a:ext cx="2880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4025195" y="2037855"/>
            <a:ext cx="2027931" cy="235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53127" y="2061397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07846" y="2965540"/>
            <a:ext cx="910205" cy="2859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32312" y="3492578"/>
            <a:ext cx="86152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1827" y="5869848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Address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0646" y="502549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118052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535620" y="3507336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0060" y="3225297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535620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21078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53126" y="2721241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4025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3118053" y="3657345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1513" y="4425105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9731" y="311733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2187" y="1747167"/>
            <a:ext cx="2806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 page exists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7654556" y="3404860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333837" y="5030970"/>
            <a:ext cx="8640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7197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333837" y="457044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3026" y="4767932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33026" y="542447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4435" y="51085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33026" y="5624526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404" y="5113677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749288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749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749287" y="4521441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8171" y="5529553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652364" y="6023736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214201227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85268" y="1052736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07766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980728"/>
            <a:ext cx="7992888" cy="4589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else{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487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1544" y="1039272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594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  <a:latin typeface="Oswald" pitchFamily="2" charset="0"/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to reside within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  <a:latin typeface="Oswald" pitchFamily="2" charset="0"/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to run and kick some pages out of memory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287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Replacements Really Occur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waits until memory is entirely full, and only then replaces a page to make room for some other page</a:t>
            </a:r>
          </a:p>
          <a:p>
            <a:pPr lvl="1"/>
            <a:r>
              <a:rPr lang="en-US" altLang="ko-KR" dirty="0"/>
              <a:t>This is a little bit unrealistic, and there are many reason for the OS to keep a small portion of memory free more proactively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ko-KR" dirty="0"/>
              <a:t>There are fewer than </a:t>
            </a:r>
            <a:r>
              <a:rPr lang="en-US" altLang="ko-KR" dirty="0">
                <a:solidFill>
                  <a:schemeClr val="accent6"/>
                </a:solidFill>
              </a:rPr>
              <a:t>Low Watermark pages</a:t>
            </a:r>
            <a:r>
              <a:rPr lang="en-US" altLang="ko-KR" dirty="0"/>
              <a:t> available, a background thread that is responsible for freeing memory runs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High Watermark pages </a:t>
            </a:r>
            <a:r>
              <a:rPr lang="en-US" altLang="ko-KR" dirty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230215272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375C2F-177D-403C-BFCB-111130E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88FE3-7423-4254-998F-3D0B6E38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swapon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--show --output-all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$ free -m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$ for file in /proc/*/status ; do awk '/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VmSwap|Name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$2 " " $3}END{ print ""}' $file; done | sort -k 2 -n -r | less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smem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84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21. </a:t>
            </a:r>
            <a:r>
              <a:rPr lang="en-US" altLang="ko-KR"/>
              <a:t>Swapping: </a:t>
            </a:r>
            <a:r>
              <a:rPr lang="en-US" altLang="ko-KR" dirty="0"/>
              <a:t>Mechanisms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5279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an additional level in the </a:t>
            </a:r>
            <a:r>
              <a:rPr lang="en-US" altLang="ko-KR" dirty="0">
                <a:solidFill>
                  <a:schemeClr val="accent6"/>
                </a:solidFill>
              </a:rPr>
              <a:t>memory hierarchy</a:t>
            </a:r>
            <a:endParaRPr lang="en-US" altLang="ko-KR" dirty="0"/>
          </a:p>
          <a:p>
            <a:pPr lvl="1"/>
            <a:r>
              <a:rPr lang="en-US" altLang="ko-KR" dirty="0"/>
              <a:t>OS need a place to stash away portions of address space that currently aren’t in great demand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4122725" y="2996952"/>
            <a:ext cx="4061508" cy="265890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75085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764" y="53273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Storage( 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803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9270" y="4849416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5180149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9764" y="4371491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13286" y="3763640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5652" y="585752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Hierarchy in modern systems</a:t>
            </a:r>
          </a:p>
        </p:txBody>
      </p:sp>
    </p:spTree>
    <p:extLst>
      <p:ext uri="{BB962C8B-B14F-4D97-AF65-F5344CB8AC3E}">
        <p14:creationId xmlns:p14="http://schemas.microsoft.com/office/powerpoint/2010/main" val="379075307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 single large address for 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Needs to first arrange for the code or data to be in memory when calling a function or accessing data</a:t>
            </a:r>
          </a:p>
          <a:p>
            <a:r>
              <a:rPr lang="en-US" altLang="ko-KR" dirty="0"/>
              <a:t>Easier for programmers – no need to manually manage/organize the memory used by a process</a:t>
            </a:r>
          </a:p>
          <a:p>
            <a:endParaRPr lang="en-US" altLang="ko-KR" dirty="0"/>
          </a:p>
          <a:p>
            <a:r>
              <a:rPr lang="en-US" altLang="ko-KR" dirty="0"/>
              <a:t>Beyond a single process</a:t>
            </a:r>
          </a:p>
          <a:p>
            <a:pPr lvl="1"/>
            <a:r>
              <a:rPr lang="en-US" altLang="ko-KR" dirty="0"/>
              <a:t>The addition of </a:t>
            </a:r>
            <a:r>
              <a:rPr lang="en-US" altLang="ko-KR" dirty="0">
                <a:solidFill>
                  <a:schemeClr val="accent6"/>
                </a:solidFill>
              </a:rPr>
              <a:t>swap space </a:t>
            </a:r>
            <a:r>
              <a:rPr lang="en-US" altLang="ko-KR" dirty="0"/>
              <a:t>allows the OS to support the illusion of a large virtual memory for </a:t>
            </a:r>
            <a:r>
              <a:rPr lang="en-US" altLang="ko-KR" dirty="0">
                <a:solidFill>
                  <a:schemeClr val="accent3"/>
                </a:solidFill>
              </a:rPr>
              <a:t>multiple concurrently-running processes </a:t>
            </a:r>
            <a:r>
              <a:rPr lang="en-US" altLang="ko-KR" dirty="0"/>
              <a:t>since early systems don’t have enough main memory</a:t>
            </a:r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4074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</a:t>
            </a:r>
          </a:p>
          <a:p>
            <a:r>
              <a:rPr lang="en-US" altLang="ko-KR" dirty="0"/>
              <a:t>OS need to remember to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91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5599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9954" y="239333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5841" y="238636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7969" y="238574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8089" y="238574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83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31505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3593" y="392434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5681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9777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8106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2202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4290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8386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0474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3793" y="5065440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390504535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pages to and from the disk</a:t>
            </a:r>
          </a:p>
          <a:p>
            <a:pPr lvl="1"/>
            <a:r>
              <a:rPr lang="en-US" altLang="ko-KR" dirty="0"/>
              <a:t>When the hardware looks in the PTE,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5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917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If Memory Is Full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like to “page out” pages to make room for the new pages the OS is about to bring in</a:t>
            </a:r>
          </a:p>
          <a:p>
            <a:pPr lvl="1"/>
            <a:r>
              <a:rPr lang="en-US" altLang="ko-KR" dirty="0"/>
              <a:t>The process of picking a page to kick out, or replace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842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68</TotalTime>
  <Words>1173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굴림</vt:lpstr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Beyond Physical Memory: Mechanisms</vt:lpstr>
      <vt:lpstr>Using a single large address for a process</vt:lpstr>
      <vt:lpstr>Swap Space</vt:lpstr>
      <vt:lpstr>Present Bit</vt:lpstr>
      <vt:lpstr>What If Memory Is Full ? </vt:lpstr>
      <vt:lpstr>The Page Fault</vt:lpstr>
      <vt:lpstr>Page Fault Control Flow</vt:lpstr>
      <vt:lpstr>Page Fault Control Flow – Hardware</vt:lpstr>
      <vt:lpstr>Page Fault Control Flow – Hardware</vt:lpstr>
      <vt:lpstr>Page Fault Control Flow – Software</vt:lpstr>
      <vt:lpstr>When Replacements Really Occur</vt:lpstr>
      <vt:lpstr>Linux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18</cp:revision>
  <cp:lastPrinted>2015-03-03T01:48:46Z</cp:lastPrinted>
  <dcterms:created xsi:type="dcterms:W3CDTF">2021-07-20T07:57:26Z</dcterms:created>
  <dcterms:modified xsi:type="dcterms:W3CDTF">2021-11-10T01:52:40Z</dcterms:modified>
</cp:coreProperties>
</file>