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4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790" y="4441181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1033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484784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5790" y="4338395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6950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#3: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u="sng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327842211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</a:t>
            </a:r>
            <a:r>
              <a:rPr lang="en-US" altLang="ko-KR" u="sng" dirty="0"/>
              <a:t>globally shared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Pros: Simple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(1)</a:t>
            </a:r>
            <a:r>
              <a:rPr lang="en-US" altLang="ko-KR" dirty="0">
                <a:solidFill>
                  <a:srgbClr val="FF0000"/>
                </a:solidFill>
              </a:rPr>
              <a:t> Lack of scalability  - </a:t>
            </a:r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needs to be inserted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(2)</a:t>
            </a:r>
            <a:r>
              <a:rPr lang="en-US" altLang="ko-KR" dirty="0">
                <a:solidFill>
                  <a:srgbClr val="FF0000"/>
                </a:solidFill>
              </a:rPr>
              <a:t> Cache affinity</a:t>
            </a:r>
          </a:p>
          <a:p>
            <a:pPr lvl="3"/>
            <a:r>
              <a:rPr lang="en-US" altLang="ko-KR" dirty="0"/>
              <a:t>Example:</a:t>
            </a:r>
          </a:p>
          <a:p>
            <a:pPr lvl="3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359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64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625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64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5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63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624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64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625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51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2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2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2781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59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72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833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72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833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071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832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72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833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60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4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0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0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98349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5356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3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40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516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936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499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870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19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9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9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431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431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2766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60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60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879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229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797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3712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40871" y="168053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516935" y="1485169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36715" y="167559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499418" y="148478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870073" y="167549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8219498" y="148488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16" y="205065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247726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920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31708" y="203936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431704" y="248209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760296" y="19888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0296" y="24423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91744" y="28744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3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40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936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499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70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219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9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9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2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431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760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0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91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123731128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4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29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092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63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12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9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736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41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04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95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7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724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529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324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098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99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99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99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9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65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4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26132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 Single process migration will not solve the problem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 (continuously)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4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529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092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463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12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99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03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9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431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431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760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0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766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9737" y="4941169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978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1416" y="4937054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38666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</a:t>
            </a:r>
          </a:p>
          <a:p>
            <a:pPr lvl="2"/>
            <a:r>
              <a:rPr lang="en-US" altLang="ko-KR" dirty="0"/>
              <a:t>The source queue occasionally peeks at another target queue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7967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</p:spTree>
    <p:extLst>
      <p:ext uri="{BB962C8B-B14F-4D97-AF65-F5344CB8AC3E}">
        <p14:creationId xmlns:p14="http://schemas.microsoft.com/office/powerpoint/2010/main" val="149724185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7158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10. Multiprocessor Scheduling (Advanced)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742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5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70677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Background: Single CPU with Cache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23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3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6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747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1824" y="1772817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1824" y="364676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1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1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3791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3791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5043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#1: 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674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2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0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64886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5830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163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27454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3632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94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410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784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3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3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2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2646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46527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498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67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445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9422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366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9351990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8168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147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8642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7632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97182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571063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7683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2778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#1: : Cache coherence (Cont.)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674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42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0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64886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5830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2721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51" t="-163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27454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3632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694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410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784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23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03512" y="1700808"/>
                <a:ext cx="41764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/>
                      </a:rPr>
                      <m:t>𝐷</m:t>
                    </m:r>
                    <m:r>
                      <a:rPr lang="en-US" altLang="ko-KR" sz="1600" i="1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 and CPU1 is scheduled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700808"/>
                <a:ext cx="4176464" cy="584775"/>
              </a:xfrm>
              <a:prstGeom prst="rect">
                <a:avLst/>
              </a:prstGeom>
              <a:blipFill>
                <a:blip r:embed="rId3"/>
                <a:stretch>
                  <a:fillRect l="-729" t="-3125" b="-1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312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2646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746527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498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67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445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89422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90366" y="3952102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7546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9351990" y="4477644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8168" y="483260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1476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8642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76320" y="48350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97182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571063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437782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8612873" y="3713743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85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31" y="3437782"/>
                <a:ext cx="576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760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296" y="3429000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모서리가 둥근 직사각형 74"/>
              <p:cNvSpPr/>
              <p:nvPr/>
            </p:nvSpPr>
            <p:spPr>
              <a:xfrm>
                <a:off x="6456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endPara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22848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#1 : 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Solution: 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endParaRPr lang="en-US" altLang="ko-KR" dirty="0"/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5161318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83</TotalTime>
  <Words>1454</Words>
  <Application>Microsoft Office PowerPoint</Application>
  <PresentationFormat>Widescreen</PresentationFormat>
  <Paragraphs>408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굴림</vt:lpstr>
      <vt:lpstr>맑은 고딕</vt:lpstr>
      <vt:lpstr>Arial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Multiprocessor Scheduling</vt:lpstr>
      <vt:lpstr>Background: Single CPU with Cache</vt:lpstr>
      <vt:lpstr>Issue #1: Cache Coherence</vt:lpstr>
      <vt:lpstr>Issue #1: : Cache coherence (Cont.)</vt:lpstr>
      <vt:lpstr>Issue #1 : Cache Coherence</vt:lpstr>
      <vt:lpstr>Issue #2: Don’t forget synchronization</vt:lpstr>
      <vt:lpstr>Issue #2: Don’t forget synchronization (Cont.)</vt:lpstr>
      <vt:lpstr>Issue #3: 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33</cp:revision>
  <cp:lastPrinted>2015-03-03T01:48:46Z</cp:lastPrinted>
  <dcterms:created xsi:type="dcterms:W3CDTF">2021-07-20T07:11:27Z</dcterms:created>
  <dcterms:modified xsi:type="dcterms:W3CDTF">2021-09-03T13:15:41Z</dcterms:modified>
</cp:coreProperties>
</file>