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0"/>
  </p:notesMasterIdLst>
  <p:sldIdLst>
    <p:sldId id="302" r:id="rId2"/>
    <p:sldId id="303" r:id="rId3"/>
    <p:sldId id="258" r:id="rId4"/>
    <p:sldId id="259" r:id="rId5"/>
    <p:sldId id="260" r:id="rId6"/>
    <p:sldId id="304" r:id="rId7"/>
    <p:sldId id="307"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305"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6"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8BD4"/>
    <a:srgbClr val="E2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89" autoAdjust="0"/>
    <p:restoredTop sz="94660"/>
  </p:normalViewPr>
  <p:slideViewPr>
    <p:cSldViewPr snapToGrid="0">
      <p:cViewPr varScale="1">
        <p:scale>
          <a:sx n="63" d="100"/>
          <a:sy n="63" d="100"/>
        </p:scale>
        <p:origin x="22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F93802-3506-4FDB-AE5F-29D8FB252A4F}" type="datetimeFigureOut">
              <a:rPr lang="zh-CN" altLang="en-US" smtClean="0"/>
              <a:t>2020/4/6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47F8BB-0EF4-49BC-850D-7F883EC9175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DE6329-16DA-4FCF-92A8-E8A33F820769}"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zh-CN" altLang="en-US"/>
              <a:t>单击此处编辑母版标题样式</a:t>
            </a:r>
            <a:endParaRPr lang="en-US"/>
          </a:p>
        </p:txBody>
      </p:sp>
      <p:sp>
        <p:nvSpPr>
          <p:cNvPr id="3" name="Subtitle 2"/>
          <p:cNvSpPr>
            <a:spLocks noGrp="1"/>
          </p:cNvSpPr>
          <p:nvPr>
            <p:ph type="subTitle" idx="1" hasCustomPrompt="1"/>
          </p:nvPr>
        </p:nvSpPr>
        <p:spPr>
          <a:xfrm>
            <a:off x="1828800" y="3886200"/>
            <a:ext cx="8534400" cy="1752600"/>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单击以编辑母版副标题样式</a:t>
            </a:r>
            <a:endParaRPr lang="en-US"/>
          </a:p>
        </p:txBody>
      </p:sp>
      <p:sp>
        <p:nvSpPr>
          <p:cNvPr id="4" name="Date Placeholder 3"/>
          <p:cNvSpPr>
            <a:spLocks noGrp="1"/>
          </p:cNvSpPr>
          <p:nvPr>
            <p:ph type="dt" sz="half" idx="10"/>
          </p:nvPr>
        </p:nvSpPr>
        <p:spPr/>
        <p:txBody>
          <a:bodyPr/>
          <a:lstStyle/>
          <a:p>
            <a:fld id="{9C28B1E0-23AE-4D33-88C5-746CFB12B64D}" type="datetimeFigureOut">
              <a:rPr lang="zh-CN" altLang="en-US" smtClean="0"/>
              <a:t>2020/4/6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D0B8CF-2E00-4C4C-95F4-5A481F8EC6BA}"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9C28B1E0-23AE-4D33-88C5-746CFB12B64D}" type="datetimeFigureOut">
              <a:rPr lang="zh-CN" altLang="en-US" smtClean="0"/>
              <a:t>2020/4/6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D0B8CF-2E00-4C4C-95F4-5A481F8EC6B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hasCustomPrompt="1"/>
          </p:nvPr>
        </p:nvSpPr>
        <p:spPr>
          <a:xfrm>
            <a:off x="609600" y="274639"/>
            <a:ext cx="8026400" cy="58515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9C28B1E0-23AE-4D33-88C5-746CFB12B64D}" type="datetimeFigureOut">
              <a:rPr lang="zh-CN" altLang="en-US" smtClean="0"/>
              <a:t>2020/4/6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D0B8CF-2E00-4C4C-95F4-5A481F8EC6BA}"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02786" y="44449"/>
            <a:ext cx="10390716" cy="795339"/>
          </a:xfrm>
        </p:spPr>
        <p:txBody>
          <a:bodyPr/>
          <a:lstStyle/>
          <a:p>
            <a:r>
              <a:rPr lang="zh-CN" altLang="en-US"/>
              <a:t>单击此处编辑母版标题样式</a:t>
            </a:r>
          </a:p>
        </p:txBody>
      </p:sp>
      <p:sp>
        <p:nvSpPr>
          <p:cNvPr id="3" name="文本占位符 2"/>
          <p:cNvSpPr>
            <a:spLocks noGrp="1"/>
          </p:cNvSpPr>
          <p:nvPr>
            <p:ph type="body" sz="half" idx="1" hasCustomPrompt="1"/>
          </p:nvPr>
        </p:nvSpPr>
        <p:spPr>
          <a:xfrm>
            <a:off x="527051" y="1196977"/>
            <a:ext cx="5418667" cy="47529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48917" y="1196977"/>
            <a:ext cx="5418667" cy="47529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fld id="{9C28B1E0-23AE-4D33-88C5-746CFB12B64D}" type="datetimeFigureOut">
              <a:rPr lang="zh-CN" altLang="en-US" smtClean="0"/>
              <a:t>2020/4/6</a:t>
            </a:fld>
            <a:endParaRPr lang="zh-CN" altLang="en-US"/>
          </a:p>
        </p:txBody>
      </p:sp>
      <p:sp>
        <p:nvSpPr>
          <p:cNvPr id="6" name="Rectangle 5"/>
          <p:cNvSpPr>
            <a:spLocks noGrp="1" noChangeArrowheads="1"/>
          </p:cNvSpPr>
          <p:nvPr>
            <p:ph type="sldNum" sz="quarter" idx="11"/>
          </p:nvPr>
        </p:nvSpPr>
        <p:spPr/>
        <p:txBody>
          <a:bodyPr/>
          <a:lstStyle>
            <a:lvl1pPr>
              <a:defRPr/>
            </a:lvl1pPr>
          </a:lstStyle>
          <a:p>
            <a:fld id="{51D0B8CF-2E00-4C4C-95F4-5A481F8EC6BA}"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02786" y="44449"/>
            <a:ext cx="10390716" cy="795339"/>
          </a:xfrm>
        </p:spPr>
        <p:txBody>
          <a:bodyPr/>
          <a:lstStyle/>
          <a:p>
            <a:r>
              <a:rPr lang="zh-CN" altLang="en-US"/>
              <a:t>单击此处编辑母版标题样式</a:t>
            </a:r>
          </a:p>
        </p:txBody>
      </p:sp>
      <p:sp>
        <p:nvSpPr>
          <p:cNvPr id="3" name="文本占位符 2"/>
          <p:cNvSpPr>
            <a:spLocks noGrp="1"/>
          </p:cNvSpPr>
          <p:nvPr>
            <p:ph type="body" sz="half" idx="1" hasCustomPrompt="1"/>
          </p:nvPr>
        </p:nvSpPr>
        <p:spPr>
          <a:xfrm>
            <a:off x="527051" y="1196977"/>
            <a:ext cx="5418667" cy="47529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hasCustomPrompt="1"/>
          </p:nvPr>
        </p:nvSpPr>
        <p:spPr>
          <a:xfrm>
            <a:off x="6148917" y="1196975"/>
            <a:ext cx="5418667" cy="23002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hasCustomPrompt="1"/>
          </p:nvPr>
        </p:nvSpPr>
        <p:spPr>
          <a:xfrm>
            <a:off x="6148917" y="3649665"/>
            <a:ext cx="5418667" cy="23002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fld id="{9C28B1E0-23AE-4D33-88C5-746CFB12B64D}" type="datetimeFigureOut">
              <a:rPr lang="zh-CN" altLang="en-US" smtClean="0"/>
              <a:t>2020/4/6</a:t>
            </a:fld>
            <a:endParaRPr lang="zh-CN" altLang="en-US"/>
          </a:p>
        </p:txBody>
      </p:sp>
      <p:sp>
        <p:nvSpPr>
          <p:cNvPr id="7" name="Rectangle 5"/>
          <p:cNvSpPr>
            <a:spLocks noGrp="1" noChangeArrowheads="1"/>
          </p:cNvSpPr>
          <p:nvPr>
            <p:ph type="sldNum" sz="quarter" idx="11"/>
          </p:nvPr>
        </p:nvSpPr>
        <p:spPr/>
        <p:txBody>
          <a:bodyPr/>
          <a:lstStyle>
            <a:lvl1pPr>
              <a:defRPr/>
            </a:lvl1pPr>
          </a:lstStyle>
          <a:p>
            <a:fld id="{51D0B8CF-2E00-4C4C-95F4-5A481F8EC6BA}"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02786" y="44449"/>
            <a:ext cx="10390716" cy="795339"/>
          </a:xfrm>
        </p:spPr>
        <p:txBody>
          <a:bodyPr/>
          <a:lstStyle/>
          <a:p>
            <a:r>
              <a:rPr lang="zh-CN" altLang="en-US"/>
              <a:t>单击此处编辑母版标题样式</a:t>
            </a:r>
          </a:p>
        </p:txBody>
      </p:sp>
      <p:sp>
        <p:nvSpPr>
          <p:cNvPr id="3" name="表格占位符 2"/>
          <p:cNvSpPr>
            <a:spLocks noGrp="1"/>
          </p:cNvSpPr>
          <p:nvPr>
            <p:ph type="tbl" idx="1" hasCustomPrompt="1"/>
          </p:nvPr>
        </p:nvSpPr>
        <p:spPr>
          <a:xfrm>
            <a:off x="527051" y="1196977"/>
            <a:ext cx="11040533" cy="4752975"/>
          </a:xfrm>
        </p:spPr>
        <p:txBody>
          <a:bodyPr/>
          <a:lstStyle/>
          <a:p>
            <a:pPr lvl="0"/>
            <a:r>
              <a:rPr lang="zh-CN" altLang="en-US" noProof="0"/>
              <a:t>单击图标添加表格</a:t>
            </a:r>
          </a:p>
        </p:txBody>
      </p:sp>
      <p:sp>
        <p:nvSpPr>
          <p:cNvPr id="4" name="Rectangle 4"/>
          <p:cNvSpPr>
            <a:spLocks noGrp="1" noChangeArrowheads="1"/>
          </p:cNvSpPr>
          <p:nvPr>
            <p:ph type="dt" sz="half" idx="10"/>
          </p:nvPr>
        </p:nvSpPr>
        <p:spPr/>
        <p:txBody>
          <a:bodyPr/>
          <a:lstStyle>
            <a:lvl1pPr>
              <a:defRPr/>
            </a:lvl1pPr>
          </a:lstStyle>
          <a:p>
            <a:fld id="{9C28B1E0-23AE-4D33-88C5-746CFB12B64D}" type="datetimeFigureOut">
              <a:rPr lang="zh-CN" altLang="en-US" smtClean="0"/>
              <a:t>2020/4/6</a:t>
            </a:fld>
            <a:endParaRPr lang="zh-CN" altLang="en-US"/>
          </a:p>
        </p:txBody>
      </p:sp>
      <p:sp>
        <p:nvSpPr>
          <p:cNvPr id="5" name="Rectangle 5"/>
          <p:cNvSpPr>
            <a:spLocks noGrp="1" noChangeArrowheads="1"/>
          </p:cNvSpPr>
          <p:nvPr>
            <p:ph type="sldNum" sz="quarter" idx="11"/>
          </p:nvPr>
        </p:nvSpPr>
        <p:spPr/>
        <p:txBody>
          <a:bodyPr/>
          <a:lstStyle>
            <a:lvl1pPr>
              <a:defRPr/>
            </a:lvl1pPr>
          </a:lstStyle>
          <a:p>
            <a:fld id="{51D0B8CF-2E00-4C4C-95F4-5A481F8EC6B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Times New Roman" panose="02020603050405020304" pitchFamily="18" charset="0"/>
                <a:ea typeface="宋体" panose="02010600030101010101" pitchFamily="2" charset="-122"/>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C28B1E0-23AE-4D33-88C5-746CFB12B64D}" type="datetimeFigureOut">
              <a:rPr lang="zh-CN" altLang="en-US" smtClean="0"/>
              <a:t>2020/4/6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D0B8CF-2E00-4C4C-95F4-5A481F8EC6B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5" b="1" cap="all"/>
            </a:lvl1pPr>
          </a:lstStyle>
          <a:p>
            <a:r>
              <a:rPr lang="zh-CN" altLang="en-US"/>
              <a:t>单击此处编辑母版标题样式</a:t>
            </a:r>
            <a:endParaRPr lang="en-US"/>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C28B1E0-23AE-4D33-88C5-746CFB12B64D}" type="datetimeFigureOut">
              <a:rPr lang="zh-CN" altLang="en-US" smtClean="0"/>
              <a:t>2020/4/6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D0B8CF-2E00-4C4C-95F4-5A481F8EC6B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hasCustomPrompt="1"/>
          </p:nvPr>
        </p:nvSpPr>
        <p:spPr>
          <a:xfrm>
            <a:off x="609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hasCustomPrompt="1"/>
          </p:nvPr>
        </p:nvSpPr>
        <p:spPr>
          <a:xfrm>
            <a:off x="6197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4"/>
          <p:cNvSpPr>
            <a:spLocks noGrp="1"/>
          </p:cNvSpPr>
          <p:nvPr>
            <p:ph type="dt" sz="half" idx="10"/>
          </p:nvPr>
        </p:nvSpPr>
        <p:spPr/>
        <p:txBody>
          <a:bodyPr/>
          <a:lstStyle/>
          <a:p>
            <a:fld id="{9C28B1E0-23AE-4D33-88C5-746CFB12B64D}" type="datetimeFigureOut">
              <a:rPr lang="zh-CN" altLang="en-US" smtClean="0"/>
              <a:t>2020/4/6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1D0B8CF-2E00-4C4C-95F4-5A481F8EC6B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hasCustomPrompt="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编辑母版文本样式</a:t>
            </a:r>
          </a:p>
        </p:txBody>
      </p:sp>
      <p:sp>
        <p:nvSpPr>
          <p:cNvPr id="4" name="Content Placeholder 3"/>
          <p:cNvSpPr>
            <a:spLocks noGrp="1"/>
          </p:cNvSpPr>
          <p:nvPr>
            <p:ph sz="half" idx="2" hasCustomPrompt="1"/>
          </p:nvPr>
        </p:nvSpPr>
        <p:spPr>
          <a:xfrm>
            <a:off x="609600" y="2174875"/>
            <a:ext cx="5386917"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quarter" idx="3" hasCustomPrompt="1"/>
          </p:nvPr>
        </p:nvSpPr>
        <p:spPr>
          <a:xfrm>
            <a:off x="6193369"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编辑母版文本样式</a:t>
            </a:r>
          </a:p>
        </p:txBody>
      </p:sp>
      <p:sp>
        <p:nvSpPr>
          <p:cNvPr id="6" name="Content Placeholder 5"/>
          <p:cNvSpPr>
            <a:spLocks noGrp="1"/>
          </p:cNvSpPr>
          <p:nvPr>
            <p:ph sz="quarter" idx="4" hasCustomPrompt="1"/>
          </p:nvPr>
        </p:nvSpPr>
        <p:spPr>
          <a:xfrm>
            <a:off x="6193369" y="2174875"/>
            <a:ext cx="5389033"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9C28B1E0-23AE-4D33-88C5-746CFB12B64D}" type="datetimeFigureOut">
              <a:rPr lang="zh-CN" altLang="en-US" smtClean="0"/>
              <a:t>2020/4/6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1D0B8CF-2E00-4C4C-95F4-5A481F8EC6B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9C28B1E0-23AE-4D33-88C5-746CFB12B64D}" type="datetimeFigureOut">
              <a:rPr lang="zh-CN" altLang="en-US" smtClean="0"/>
              <a:t>2020/4/6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1D0B8CF-2E00-4C4C-95F4-5A481F8EC6B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28B1E0-23AE-4D33-88C5-746CFB12B64D}" type="datetimeFigureOut">
              <a:rPr lang="zh-CN" altLang="en-US" smtClean="0"/>
              <a:t>2020/4/6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1D0B8CF-2E00-4C4C-95F4-5A481F8EC6B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5" b="1"/>
            </a:lvl1pPr>
          </a:lstStyle>
          <a:p>
            <a:r>
              <a:rPr lang="zh-CN" altLang="en-US"/>
              <a:t>单击此处编辑母版标题样式</a:t>
            </a:r>
            <a:endParaRPr lang="en-US"/>
          </a:p>
        </p:txBody>
      </p:sp>
      <p:sp>
        <p:nvSpPr>
          <p:cNvPr id="3" name="Content Placeholder 2"/>
          <p:cNvSpPr>
            <a:spLocks noGrp="1"/>
          </p:cNvSpPr>
          <p:nvPr>
            <p:ph idx="1" hasCustomPrompt="1"/>
          </p:nvPr>
        </p:nvSpPr>
        <p:spPr>
          <a:xfrm>
            <a:off x="4766733" y="273052"/>
            <a:ext cx="6815667" cy="5853113"/>
          </a:xfr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hasCustomPrompt="1"/>
          </p:nvPr>
        </p:nvSpPr>
        <p:spPr>
          <a:xfrm>
            <a:off x="609602" y="1435102"/>
            <a:ext cx="4011084" cy="46910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编辑母版文本样式</a:t>
            </a:r>
          </a:p>
        </p:txBody>
      </p:sp>
      <p:sp>
        <p:nvSpPr>
          <p:cNvPr id="5" name="Date Placeholder 4"/>
          <p:cNvSpPr>
            <a:spLocks noGrp="1"/>
          </p:cNvSpPr>
          <p:nvPr>
            <p:ph type="dt" sz="half" idx="10"/>
          </p:nvPr>
        </p:nvSpPr>
        <p:spPr/>
        <p:txBody>
          <a:bodyPr/>
          <a:lstStyle/>
          <a:p>
            <a:fld id="{9C28B1E0-23AE-4D33-88C5-746CFB12B64D}" type="datetimeFigureOut">
              <a:rPr lang="zh-CN" altLang="en-US" smtClean="0"/>
              <a:t>2020/4/6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1D0B8CF-2E00-4C4C-95F4-5A481F8EC6B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5" b="1"/>
            </a:lvl1pPr>
          </a:lstStyle>
          <a:p>
            <a:r>
              <a:rPr lang="zh-CN" altLang="en-US"/>
              <a:t>单击此处编辑母版标题样式</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zh-CN" altLang="en-US"/>
              <a:t>单击图标添加图片</a:t>
            </a:r>
            <a:endParaRPr lang="en-US"/>
          </a:p>
        </p:txBody>
      </p:sp>
      <p:sp>
        <p:nvSpPr>
          <p:cNvPr id="4" name="Text Placeholder 3"/>
          <p:cNvSpPr>
            <a:spLocks noGrp="1"/>
          </p:cNvSpPr>
          <p:nvPr>
            <p:ph type="body" sz="half" idx="2" hasCustomPrompt="1"/>
          </p:nvPr>
        </p:nvSpPr>
        <p:spPr>
          <a:xfrm>
            <a:off x="2389717" y="5367338"/>
            <a:ext cx="7315200" cy="8048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编辑母版文本样式</a:t>
            </a:r>
          </a:p>
        </p:txBody>
      </p:sp>
      <p:sp>
        <p:nvSpPr>
          <p:cNvPr id="5" name="Date Placeholder 4"/>
          <p:cNvSpPr>
            <a:spLocks noGrp="1"/>
          </p:cNvSpPr>
          <p:nvPr>
            <p:ph type="dt" sz="half" idx="10"/>
          </p:nvPr>
        </p:nvSpPr>
        <p:spPr/>
        <p:txBody>
          <a:bodyPr/>
          <a:lstStyle/>
          <a:p>
            <a:fld id="{9C28B1E0-23AE-4D33-88C5-746CFB12B64D}" type="datetimeFigureOut">
              <a:rPr lang="zh-CN" altLang="en-US" smtClean="0"/>
              <a:t>2020/4/6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1D0B8CF-2E00-4C4C-95F4-5A481F8EC6B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685799"/>
            <a:ext cx="10871200" cy="731839"/>
          </a:xfrm>
          <a:prstGeom prst="rect">
            <a:avLst/>
          </a:prstGeom>
        </p:spPr>
        <p:txBody>
          <a:bodyPr vert="horz" lIns="91440" tIns="45720" rIns="91440" bIns="45720" rtlCol="0" anchor="ctr">
            <a:normAutofit/>
          </a:bodyPr>
          <a:lstStyle/>
          <a:p>
            <a:r>
              <a:rPr lang="zh-CN" altLang="en-US" dirty="0"/>
              <a:t>标题</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9C28B1E0-23AE-4D33-88C5-746CFB12B64D}" type="datetimeFigureOut">
              <a:rPr lang="zh-CN" altLang="en-US" smtClean="0"/>
              <a:t>2020/4/6</a:t>
            </a:fld>
            <a:endParaRPr lang="zh-CN" alt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51D0B8CF-2E00-4C4C-95F4-5A481F8EC6B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1219200" rtl="0" eaLnBrk="1" latinLnBrk="0" hangingPunct="1">
        <a:spcBef>
          <a:spcPct val="0"/>
        </a:spcBef>
        <a:buNone/>
        <a:defRPr sz="5865" kern="1200" baseline="0">
          <a:solidFill>
            <a:schemeClr val="tx1"/>
          </a:solidFill>
          <a:latin typeface="宋体" panose="02010600030101010101" pitchFamily="2" charset="-122"/>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265" kern="1200" baseline="0">
          <a:solidFill>
            <a:schemeClr val="tx1"/>
          </a:solidFill>
          <a:latin typeface="Times New Roman" panose="02020603050405020304" pitchFamily="18" charset="0"/>
          <a:ea typeface="宋体" panose="02010600030101010101" pitchFamily="2" charset="-122"/>
          <a:cs typeface="+mn-cs"/>
        </a:defRPr>
      </a:lvl1pPr>
      <a:lvl2pPr marL="990600" indent="-381000" algn="l" defTabSz="1219200" rtl="0" eaLnBrk="1" latinLnBrk="0" hangingPunct="1">
        <a:spcBef>
          <a:spcPct val="20000"/>
        </a:spcBef>
        <a:buFont typeface="Arial" panose="020B0604020202020204" pitchFamily="34" charset="0"/>
        <a:buChar char="–"/>
        <a:defRPr sz="3735" kern="1200" baseline="0">
          <a:solidFill>
            <a:schemeClr val="tx1"/>
          </a:solidFill>
          <a:latin typeface="Times New Roman" panose="02020603050405020304" pitchFamily="18" charset="0"/>
          <a:ea typeface="宋体" panose="02010600030101010101" pitchFamily="2" charset="-122"/>
          <a:cs typeface="+mn-cs"/>
        </a:defRPr>
      </a:lvl2pPr>
      <a:lvl3pPr marL="1524000" indent="-304800" algn="l" defTabSz="1219200" rtl="0" eaLnBrk="1" latinLnBrk="0" hangingPunct="1">
        <a:spcBef>
          <a:spcPct val="20000"/>
        </a:spcBef>
        <a:buFont typeface="Arial" panose="020B0604020202020204" pitchFamily="34" charset="0"/>
        <a:buChar char="•"/>
        <a:defRPr sz="3200" kern="1200" baseline="0">
          <a:solidFill>
            <a:schemeClr val="tx1"/>
          </a:solidFill>
          <a:latin typeface="Times New Roman" panose="02020603050405020304" pitchFamily="18" charset="0"/>
          <a:ea typeface="宋体" panose="02010600030101010101" pitchFamily="2" charset="-122"/>
          <a:cs typeface="+mn-cs"/>
        </a:defRPr>
      </a:lvl3pPr>
      <a:lvl4pPr marL="2133600" indent="-304800" algn="l" defTabSz="1219200" rtl="0" eaLnBrk="1" latinLnBrk="0" hangingPunct="1">
        <a:spcBef>
          <a:spcPct val="20000"/>
        </a:spcBef>
        <a:buFont typeface="Arial" panose="020B0604020202020204" pitchFamily="34" charset="0"/>
        <a:buChar char="–"/>
        <a:defRPr sz="2665" kern="1200" baseline="0">
          <a:solidFill>
            <a:schemeClr val="tx1"/>
          </a:solidFill>
          <a:latin typeface="Times New Roman" panose="02020603050405020304" pitchFamily="18" charset="0"/>
          <a:ea typeface="宋体" panose="02010600030101010101" pitchFamily="2" charset="-122"/>
          <a:cs typeface="+mn-cs"/>
        </a:defRPr>
      </a:lvl4pPr>
      <a:lvl5pPr marL="2743200" indent="-304800" algn="l" defTabSz="1219200" rtl="0" eaLnBrk="1" latinLnBrk="0" hangingPunct="1">
        <a:spcBef>
          <a:spcPct val="20000"/>
        </a:spcBef>
        <a:buFont typeface="Arial" panose="020B0604020202020204" pitchFamily="34" charset="0"/>
        <a:buChar char="»"/>
        <a:defRPr sz="2665" kern="1200" baseline="0">
          <a:solidFill>
            <a:schemeClr val="tx1"/>
          </a:solidFill>
          <a:latin typeface="Times New Roman" panose="02020603050405020304" pitchFamily="18" charset="0"/>
          <a:ea typeface="宋体" panose="02010600030101010101" pitchFamily="2" charset="-122"/>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rver.png"/>
          <p:cNvPicPr>
            <a:picLocks noChangeAspect="1"/>
          </p:cNvPicPr>
          <p:nvPr/>
        </p:nvPicPr>
        <p:blipFill>
          <a:blip r:embed="rId3"/>
          <a:stretch>
            <a:fillRect/>
          </a:stretch>
        </p:blipFill>
        <p:spPr>
          <a:xfrm>
            <a:off x="1950975" y="1712477"/>
            <a:ext cx="4528102" cy="3270708"/>
          </a:xfrm>
          <a:prstGeom prst="rect">
            <a:avLst/>
          </a:prstGeom>
        </p:spPr>
      </p:pic>
      <p:sp>
        <p:nvSpPr>
          <p:cNvPr id="4" name="TextBox 3"/>
          <p:cNvSpPr txBox="1"/>
          <p:nvPr/>
        </p:nvSpPr>
        <p:spPr>
          <a:xfrm>
            <a:off x="6479076" y="2209802"/>
            <a:ext cx="4957957" cy="1661993"/>
          </a:xfrm>
          <a:prstGeom prst="rect">
            <a:avLst/>
          </a:prstGeom>
          <a:noFill/>
        </p:spPr>
        <p:txBody>
          <a:bodyPr wrap="square" rtlCol="0">
            <a:spAutoFit/>
          </a:bodyPr>
          <a:lstStyle/>
          <a:p>
            <a:pPr algn="ctr">
              <a:lnSpc>
                <a:spcPct val="150000"/>
              </a:lnSpc>
            </a:pPr>
            <a:r>
              <a:rPr lang="zh-CN" altLang="en-US" sz="3200" b="1">
                <a:solidFill>
                  <a:srgbClr val="4DA9DB"/>
                </a:solidFill>
                <a:latin typeface="Georgia" panose="02040502050405020303" pitchFamily="18" charset="0"/>
                <a:ea typeface="Roboto" pitchFamily="2" charset="0"/>
              </a:rPr>
              <a:t>第</a:t>
            </a:r>
            <a:r>
              <a:rPr lang="en-US" altLang="zh-CN" sz="3200" b="1" dirty="0">
                <a:solidFill>
                  <a:srgbClr val="4DA9DB"/>
                </a:solidFill>
                <a:latin typeface="Georgia" panose="02040502050405020303" pitchFamily="18" charset="0"/>
                <a:ea typeface="Roboto" pitchFamily="2" charset="0"/>
              </a:rPr>
              <a:t>5</a:t>
            </a:r>
            <a:r>
              <a:rPr lang="zh-CN" altLang="en-US" sz="3200" b="1">
                <a:solidFill>
                  <a:srgbClr val="4DA9DB"/>
                </a:solidFill>
                <a:latin typeface="Georgia" panose="02040502050405020303" pitchFamily="18" charset="0"/>
                <a:ea typeface="Roboto" pitchFamily="2" charset="0"/>
              </a:rPr>
              <a:t>章</a:t>
            </a:r>
            <a:endParaRPr lang="en-US" altLang="zh-CN" sz="3200" b="1" dirty="0">
              <a:solidFill>
                <a:srgbClr val="4DA9DB"/>
              </a:solidFill>
              <a:latin typeface="Georgia" panose="02040502050405020303" pitchFamily="18" charset="0"/>
              <a:ea typeface="Roboto" pitchFamily="2" charset="0"/>
            </a:endParaRPr>
          </a:p>
          <a:p>
            <a:pPr algn="ctr">
              <a:lnSpc>
                <a:spcPct val="150000"/>
              </a:lnSpc>
            </a:pPr>
            <a:r>
              <a:rPr lang="zh-CN" altLang="en-US" sz="3600" b="1" dirty="0">
                <a:solidFill>
                  <a:srgbClr val="E4A241"/>
                </a:solidFill>
                <a:latin typeface="Georgia" panose="02040502050405020303" pitchFamily="18" charset="0"/>
                <a:ea typeface="Roboto" pitchFamily="2" charset="0"/>
              </a:rPr>
              <a:t>数</a:t>
            </a:r>
            <a:r>
              <a:rPr lang="zh-CN" altLang="en-US" sz="3600" b="1">
                <a:solidFill>
                  <a:srgbClr val="E4A241"/>
                </a:solidFill>
                <a:latin typeface="Georgia" panose="02040502050405020303" pitchFamily="18" charset="0"/>
                <a:ea typeface="Roboto" pitchFamily="2" charset="0"/>
              </a:rPr>
              <a:t>据库和数据表的管理 </a:t>
            </a:r>
            <a:endParaRPr lang="en-US" sz="3600" b="1" dirty="0">
              <a:solidFill>
                <a:srgbClr val="E4A241"/>
              </a:solidFill>
              <a:latin typeface="Georgia" panose="02040502050405020303" pitchFamily="18" charset="0"/>
              <a:ea typeface="Roboto" pitchFamily="2" charset="0"/>
            </a:endParaRPr>
          </a:p>
        </p:txBody>
      </p:sp>
      <p:pic>
        <p:nvPicPr>
          <p:cNvPr id="5" name="Picture 4" descr="doted.png"/>
          <p:cNvPicPr>
            <a:picLocks noChangeAspect="1"/>
          </p:cNvPicPr>
          <p:nvPr/>
        </p:nvPicPr>
        <p:blipFill>
          <a:blip r:embed="rId4"/>
          <a:stretch>
            <a:fillRect/>
          </a:stretch>
        </p:blipFill>
        <p:spPr>
          <a:xfrm>
            <a:off x="6734571" y="4488897"/>
            <a:ext cx="3429000" cy="659424"/>
          </a:xfrm>
          <a:prstGeom prst="rect">
            <a:avLst/>
          </a:prstGeom>
        </p:spPr>
      </p:pic>
      <p:sp>
        <p:nvSpPr>
          <p:cNvPr id="7" name="TextBox 6"/>
          <p:cNvSpPr txBox="1"/>
          <p:nvPr/>
        </p:nvSpPr>
        <p:spPr>
          <a:xfrm>
            <a:off x="7239002" y="4551869"/>
            <a:ext cx="2462733" cy="400110"/>
          </a:xfrm>
          <a:prstGeom prst="rect">
            <a:avLst/>
          </a:prstGeom>
          <a:noFill/>
        </p:spPr>
        <p:txBody>
          <a:bodyPr wrap="square" rtlCol="0">
            <a:spAutoFit/>
          </a:bodyPr>
          <a:lstStyle/>
          <a:p>
            <a:r>
              <a:rPr lang="zh-CN" altLang="en-US" sz="2000" dirty="0">
                <a:solidFill>
                  <a:srgbClr val="7C7C7C"/>
                </a:solidFill>
                <a:latin typeface="Arial" panose="020B0604020202020204" pitchFamily="34" charset="0"/>
                <a:cs typeface="Arial" panose="020B0604020202020204" pitchFamily="34" charset="0"/>
              </a:rPr>
              <a:t>数据库原理及应用</a:t>
            </a:r>
            <a:endParaRPr lang="en-US" sz="2000" dirty="0">
              <a:solidFill>
                <a:srgbClr val="7C7C7C"/>
              </a:solidFill>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4"/>
          <p:cNvSpPr>
            <a:spLocks noGrp="1" noChangeArrowheads="1"/>
          </p:cNvSpPr>
          <p:nvPr>
            <p:ph type="title"/>
          </p:nvPr>
        </p:nvSpPr>
        <p:spPr>
          <a:xfrm>
            <a:off x="468923" y="-33081"/>
            <a:ext cx="10871200" cy="731839"/>
          </a:xfrm>
          <a:noFill/>
        </p:spPr>
        <p:txBody>
          <a:bodyPr>
            <a:normAutofit/>
          </a:bodyPr>
          <a:lstStyle/>
          <a:p>
            <a:pPr algn="ctr">
              <a:buClrTx/>
              <a:buSzTx/>
              <a:buFontTx/>
            </a:pPr>
            <a:r>
              <a:rPr lang="zh-CN" altLang="en-US" sz="2100" b="1" dirty="0">
                <a:latin typeface="宋体" panose="02010600030101010101" pitchFamily="2" charset="-122"/>
                <a:ea typeface="+mj-ea"/>
              </a:rPr>
              <a:t>创建用户数据库 (3)</a:t>
            </a:r>
          </a:p>
        </p:txBody>
      </p:sp>
      <p:sp>
        <p:nvSpPr>
          <p:cNvPr id="11268" name="Rectangle 3"/>
          <p:cNvSpPr>
            <a:spLocks noGrp="1" noChangeArrowheads="1"/>
          </p:cNvSpPr>
          <p:nvPr>
            <p:ph idx="1"/>
          </p:nvPr>
        </p:nvSpPr>
        <p:spPr>
          <a:xfrm>
            <a:off x="1076959" y="1052514"/>
            <a:ext cx="10263163" cy="4752975"/>
          </a:xfrm>
        </p:spPr>
        <p:txBody>
          <a:bodyPr>
            <a:normAutofit/>
          </a:bodyPr>
          <a:lstStyle/>
          <a:p>
            <a:pPr marL="0" indent="373380" fontAlgn="auto">
              <a:lnSpc>
                <a:spcPct val="150000"/>
              </a:lnSpc>
              <a:spcBef>
                <a:spcPts val="0"/>
              </a:spcBef>
            </a:pPr>
            <a:r>
              <a:rPr lang="en-US" altLang="zh-CN" sz="2000" dirty="0">
                <a:solidFill>
                  <a:srgbClr val="E24747"/>
                </a:solidFill>
              </a:rPr>
              <a:t>&lt;</a:t>
            </a:r>
            <a:r>
              <a:rPr lang="zh-CN" altLang="en-US" sz="2000" dirty="0">
                <a:solidFill>
                  <a:srgbClr val="E24747"/>
                </a:solidFill>
              </a:rPr>
              <a:t>数据库名</a:t>
            </a:r>
            <a:r>
              <a:rPr lang="en-US" altLang="zh-CN" sz="2000" dirty="0">
                <a:solidFill>
                  <a:srgbClr val="E24747"/>
                </a:solidFill>
              </a:rPr>
              <a:t>&gt;</a:t>
            </a:r>
            <a:r>
              <a:rPr lang="zh-CN" altLang="en-US" sz="2000" dirty="0"/>
              <a:t>：新建数据库的名称，可长达</a:t>
            </a:r>
            <a:r>
              <a:rPr lang="en-US" altLang="zh-CN" sz="2000" dirty="0"/>
              <a:t>128</a:t>
            </a:r>
            <a:r>
              <a:rPr lang="zh-CN" altLang="en-US" sz="2000" dirty="0"/>
              <a:t>个字符。</a:t>
            </a:r>
          </a:p>
          <a:p>
            <a:pPr marL="0" indent="373380" fontAlgn="auto">
              <a:lnSpc>
                <a:spcPct val="150000"/>
              </a:lnSpc>
              <a:spcBef>
                <a:spcPts val="0"/>
              </a:spcBef>
            </a:pPr>
            <a:r>
              <a:rPr lang="en-US" altLang="zh-CN" sz="2000" dirty="0">
                <a:solidFill>
                  <a:srgbClr val="E24747"/>
                </a:solidFill>
              </a:rPr>
              <a:t>ON</a:t>
            </a:r>
            <a:r>
              <a:rPr lang="zh-CN" altLang="en-US" sz="2000" dirty="0"/>
              <a:t>：指定显式定义，用来存储数据库数据部分的磁盘文件（数据文件）。</a:t>
            </a:r>
          </a:p>
          <a:p>
            <a:pPr marL="0" indent="373380" fontAlgn="auto">
              <a:lnSpc>
                <a:spcPct val="150000"/>
              </a:lnSpc>
              <a:spcBef>
                <a:spcPts val="0"/>
              </a:spcBef>
            </a:pPr>
            <a:r>
              <a:rPr lang="en-US" altLang="zh-CN" sz="2000" dirty="0">
                <a:solidFill>
                  <a:srgbClr val="E24747"/>
                </a:solidFill>
              </a:rPr>
              <a:t>PRIMARY</a:t>
            </a:r>
            <a:r>
              <a:rPr lang="zh-CN" altLang="en-US" sz="2000" dirty="0"/>
              <a:t>：在主文件组中指定文件。</a:t>
            </a:r>
          </a:p>
          <a:p>
            <a:pPr marL="0" indent="373380" fontAlgn="auto">
              <a:lnSpc>
                <a:spcPct val="150000"/>
              </a:lnSpc>
              <a:spcBef>
                <a:spcPts val="0"/>
              </a:spcBef>
            </a:pPr>
            <a:r>
              <a:rPr lang="en-US" altLang="zh-CN" sz="2000" dirty="0">
                <a:solidFill>
                  <a:srgbClr val="E24747"/>
                </a:solidFill>
              </a:rPr>
              <a:t>LOG ON</a:t>
            </a:r>
            <a:r>
              <a:rPr lang="zh-CN" altLang="en-US" sz="2000" dirty="0"/>
              <a:t>：指定显式定义，用来存储数据库日志的磁盘文件（日志文件）。</a:t>
            </a:r>
          </a:p>
          <a:p>
            <a:pPr marL="0" indent="373380" fontAlgn="auto">
              <a:lnSpc>
                <a:spcPct val="150000"/>
              </a:lnSpc>
              <a:spcBef>
                <a:spcPts val="0"/>
              </a:spcBef>
            </a:pPr>
            <a:r>
              <a:rPr lang="en-US" altLang="zh-CN" sz="2000" dirty="0">
                <a:solidFill>
                  <a:srgbClr val="E24747"/>
                </a:solidFill>
              </a:rPr>
              <a:t>NAME</a:t>
            </a:r>
            <a:r>
              <a:rPr lang="zh-CN" altLang="en-US" sz="2000" dirty="0"/>
              <a:t>：用来定义数据库的逻辑名称，这个逻辑名称用来在</a:t>
            </a:r>
            <a:r>
              <a:rPr lang="en-US" altLang="zh-CN" sz="2000" dirty="0"/>
              <a:t>T_SQL</a:t>
            </a:r>
            <a:r>
              <a:rPr lang="zh-CN" altLang="en-US" sz="2000" dirty="0"/>
              <a:t>代码中引用数据库。</a:t>
            </a:r>
          </a:p>
          <a:p>
            <a:pPr marL="0" indent="373380" fontAlgn="auto">
              <a:lnSpc>
                <a:spcPct val="150000"/>
              </a:lnSpc>
              <a:spcBef>
                <a:spcPts val="0"/>
              </a:spcBef>
            </a:pPr>
            <a:r>
              <a:rPr lang="en-US" altLang="zh-CN" sz="2000" dirty="0">
                <a:solidFill>
                  <a:srgbClr val="E24747"/>
                </a:solidFill>
              </a:rPr>
              <a:t>FILENAME</a:t>
            </a:r>
            <a:r>
              <a:rPr lang="zh-CN" altLang="en-US" sz="2000" dirty="0"/>
              <a:t>：用于定义数据库文件在硬盘上的存放路径与文件名称。这必须是本地目录（不能是网络目录），并且不能是压缩目录。</a:t>
            </a:r>
          </a:p>
        </p:txBody>
      </p:sp>
      <p:sp>
        <p:nvSpPr>
          <p:cNvPr id="4" name="日期占位符 3"/>
          <p:cNvSpPr>
            <a:spLocks noGrp="1"/>
          </p:cNvSpPr>
          <p:nvPr>
            <p:ph type="dt" sz="half" idx="10"/>
          </p:nvPr>
        </p:nvSpPr>
        <p:spPr/>
        <p:txBody>
          <a:bodyPr/>
          <a:lstStyle/>
          <a:p>
            <a:pPr>
              <a:defRPr/>
            </a:pPr>
            <a:fld id="{AF06BE21-661D-4BC3-96E6-7BE81989C067}" type="datetime1">
              <a:rPr lang="zh-CN" altLang="en-US"/>
              <a:t>2020/4/6</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9B75251-5699-4E57-B798-710180D35A9C}" type="slidenum">
              <a:rPr lang="en-US" altLang="zh-CN">
                <a:latin typeface="Tahoma" panose="020B0604030504040204" pitchFamily="34" charset="0"/>
              </a:rPr>
              <a:t>10</a:t>
            </a:fld>
            <a:r>
              <a:rPr lang="en-US" altLang="zh-CN">
                <a:latin typeface="Tahoma" panose="020B0604030504040204" pitchFamily="34" charset="0"/>
              </a:rPr>
              <a:t>/44</a:t>
            </a:r>
          </a:p>
        </p:txBody>
      </p:sp>
    </p:spTree>
  </p:cSld>
  <p:clrMapOvr>
    <a:masterClrMapping/>
  </p:clrMapOvr>
  <p:transition>
    <p:pull dir="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4"/>
          <p:cNvSpPr>
            <a:spLocks noGrp="1" noChangeArrowheads="1"/>
          </p:cNvSpPr>
          <p:nvPr>
            <p:ph type="title"/>
          </p:nvPr>
        </p:nvSpPr>
        <p:spPr>
          <a:xfrm>
            <a:off x="609600" y="-31648"/>
            <a:ext cx="10871200" cy="731839"/>
          </a:xfrm>
          <a:noFill/>
        </p:spPr>
        <p:txBody>
          <a:bodyPr>
            <a:normAutofit/>
          </a:bodyPr>
          <a:lstStyle/>
          <a:p>
            <a:pPr algn="ctr">
              <a:buClrTx/>
              <a:buSzTx/>
              <a:buFontTx/>
            </a:pPr>
            <a:r>
              <a:rPr lang="zh-CN" altLang="en-US" sz="2100" b="1" dirty="0">
                <a:latin typeface="宋体" panose="02010600030101010101" pitchFamily="2" charset="-122"/>
                <a:ea typeface="+mj-ea"/>
              </a:rPr>
              <a:t>创建用户数据库 (4)</a:t>
            </a:r>
          </a:p>
        </p:txBody>
      </p:sp>
      <p:sp>
        <p:nvSpPr>
          <p:cNvPr id="12292" name="Rectangle 3"/>
          <p:cNvSpPr>
            <a:spLocks noGrp="1" noChangeArrowheads="1"/>
          </p:cNvSpPr>
          <p:nvPr>
            <p:ph idx="1"/>
          </p:nvPr>
        </p:nvSpPr>
        <p:spPr>
          <a:xfrm>
            <a:off x="609600" y="1107831"/>
            <a:ext cx="10972800" cy="4525963"/>
          </a:xfrm>
        </p:spPr>
        <p:txBody>
          <a:bodyPr>
            <a:normAutofit/>
          </a:bodyPr>
          <a:lstStyle/>
          <a:p>
            <a:pPr marL="0" indent="373380" fontAlgn="auto">
              <a:lnSpc>
                <a:spcPct val="150000"/>
              </a:lnSpc>
              <a:spcBef>
                <a:spcPts val="0"/>
              </a:spcBef>
            </a:pPr>
            <a:r>
              <a:rPr lang="en-US" altLang="zh-CN" sz="2000" dirty="0">
                <a:solidFill>
                  <a:srgbClr val="E24747"/>
                </a:solidFill>
              </a:rPr>
              <a:t>SIZE</a:t>
            </a:r>
            <a:r>
              <a:rPr lang="zh-CN" altLang="en-US" sz="2000" dirty="0"/>
              <a:t>：用来定义数据文件的初始大小，可以使用</a:t>
            </a:r>
            <a:r>
              <a:rPr lang="en-US" altLang="zh-CN" sz="2000" dirty="0"/>
              <a:t>KB</a:t>
            </a:r>
            <a:r>
              <a:rPr lang="zh-CN" altLang="en-US" sz="2000" dirty="0"/>
              <a:t>、</a:t>
            </a:r>
            <a:r>
              <a:rPr lang="en-US" altLang="zh-CN" sz="2000" dirty="0"/>
              <a:t>MB</a:t>
            </a:r>
            <a:r>
              <a:rPr lang="zh-CN" altLang="en-US" sz="2000" dirty="0"/>
              <a:t>、</a:t>
            </a:r>
            <a:r>
              <a:rPr lang="en-US" altLang="zh-CN" sz="2000" dirty="0"/>
              <a:t>GB</a:t>
            </a:r>
            <a:r>
              <a:rPr lang="zh-CN" altLang="en-US" sz="2000" dirty="0"/>
              <a:t>或</a:t>
            </a:r>
            <a:r>
              <a:rPr lang="en-US" altLang="zh-CN" sz="2000" dirty="0"/>
              <a:t>TB</a:t>
            </a:r>
            <a:r>
              <a:rPr lang="zh-CN" altLang="en-US" sz="2000" dirty="0"/>
              <a:t>为计量单位。如果没有为主数据文件指定大小，那么</a:t>
            </a:r>
            <a:r>
              <a:rPr lang="en-US" altLang="zh-CN" sz="2000" dirty="0"/>
              <a:t>SQL Server </a:t>
            </a:r>
            <a:r>
              <a:rPr lang="zh-CN" altLang="en-US" sz="2000" dirty="0"/>
              <a:t>将创建与</a:t>
            </a:r>
            <a:r>
              <a:rPr lang="en-US" altLang="zh-CN" sz="2000" dirty="0"/>
              <a:t>model</a:t>
            </a:r>
            <a:r>
              <a:rPr lang="zh-CN" altLang="en-US" sz="2000" dirty="0"/>
              <a:t>系统数据库相同大小的文件。如果没有为辅助数据库文件指定大小，那么</a:t>
            </a:r>
            <a:r>
              <a:rPr lang="en-US" altLang="zh-CN" sz="2000" dirty="0"/>
              <a:t>SQL Server </a:t>
            </a:r>
            <a:r>
              <a:rPr lang="zh-CN" altLang="en-US" sz="2000" dirty="0"/>
              <a:t>将自动为该文件指定</a:t>
            </a:r>
            <a:r>
              <a:rPr lang="en-US" altLang="zh-CN" sz="2000" dirty="0"/>
              <a:t>1MB</a:t>
            </a:r>
            <a:r>
              <a:rPr lang="zh-CN" altLang="en-US" sz="2000" dirty="0"/>
              <a:t>大小。</a:t>
            </a:r>
          </a:p>
          <a:p>
            <a:pPr marL="0" indent="373380" fontAlgn="auto">
              <a:lnSpc>
                <a:spcPct val="150000"/>
              </a:lnSpc>
              <a:spcBef>
                <a:spcPts val="0"/>
              </a:spcBef>
            </a:pPr>
            <a:r>
              <a:rPr lang="en-US" altLang="zh-CN" sz="2000" dirty="0">
                <a:solidFill>
                  <a:srgbClr val="E24747"/>
                </a:solidFill>
              </a:rPr>
              <a:t>MAXSIZE</a:t>
            </a:r>
            <a:r>
              <a:rPr lang="zh-CN" altLang="en-US" sz="2000" dirty="0"/>
              <a:t>：用于设置数据库允许达到的最大长度，可以使用</a:t>
            </a:r>
            <a:r>
              <a:rPr lang="en-US" altLang="zh-CN" sz="2000" dirty="0"/>
              <a:t>KB</a:t>
            </a:r>
            <a:r>
              <a:rPr lang="zh-CN" altLang="en-US" sz="2000" dirty="0"/>
              <a:t>、</a:t>
            </a:r>
            <a:r>
              <a:rPr lang="en-US" altLang="zh-CN" sz="2000" dirty="0"/>
              <a:t>MB</a:t>
            </a:r>
            <a:r>
              <a:rPr lang="zh-CN" altLang="en-US" sz="2000" dirty="0"/>
              <a:t>、</a:t>
            </a:r>
            <a:r>
              <a:rPr lang="en-US" altLang="zh-CN" sz="2000" dirty="0"/>
              <a:t>GB</a:t>
            </a:r>
            <a:r>
              <a:rPr lang="zh-CN" altLang="en-US" sz="2000" dirty="0"/>
              <a:t>、</a:t>
            </a:r>
            <a:r>
              <a:rPr lang="en-US" altLang="zh-CN" sz="2000" dirty="0"/>
              <a:t>TB</a:t>
            </a:r>
            <a:r>
              <a:rPr lang="zh-CN" altLang="en-US" sz="2000" dirty="0"/>
              <a:t>为计量单位，也可以为</a:t>
            </a:r>
            <a:r>
              <a:rPr lang="en-US" altLang="zh-CN" sz="2000" dirty="0"/>
              <a:t>UNLIMTED</a:t>
            </a:r>
            <a:r>
              <a:rPr lang="zh-CN" altLang="en-US" sz="2000" dirty="0"/>
              <a:t>，或者省略整个子句，使文件可以无限制增长，直至磁盘被充满为止。</a:t>
            </a:r>
            <a:r>
              <a:rPr lang="en-US" altLang="zh-CN" sz="2000" dirty="0"/>
              <a:t>SQL Server </a:t>
            </a:r>
            <a:r>
              <a:rPr lang="zh-CN" altLang="en-US" sz="2000" dirty="0"/>
              <a:t>中，规定日志文件可增长的最大长度为</a:t>
            </a:r>
            <a:r>
              <a:rPr lang="en-US" altLang="zh-CN" sz="2000" dirty="0"/>
              <a:t>2TB</a:t>
            </a:r>
            <a:r>
              <a:rPr lang="zh-CN" altLang="en-US" sz="2000" dirty="0"/>
              <a:t>，而数据文件的最大长度为</a:t>
            </a:r>
            <a:r>
              <a:rPr lang="en-US" altLang="zh-CN" sz="2000" dirty="0"/>
              <a:t>16TB</a:t>
            </a:r>
            <a:r>
              <a:rPr lang="zh-CN" altLang="en-US" sz="2000" dirty="0"/>
              <a:t>。</a:t>
            </a:r>
          </a:p>
          <a:p>
            <a:pPr marL="0" indent="373380" fontAlgn="auto">
              <a:lnSpc>
                <a:spcPct val="150000"/>
              </a:lnSpc>
              <a:spcBef>
                <a:spcPts val="0"/>
              </a:spcBef>
            </a:pPr>
            <a:r>
              <a:rPr lang="en-US" altLang="zh-CN" sz="2000" dirty="0">
                <a:solidFill>
                  <a:srgbClr val="E24747"/>
                </a:solidFill>
              </a:rPr>
              <a:t>FILEGROWTH</a:t>
            </a:r>
            <a:r>
              <a:rPr lang="zh-CN" altLang="en-US" sz="2000" dirty="0"/>
              <a:t>：用来定义文件增长所采用的递增量或递增方式。他可以使用</a:t>
            </a:r>
            <a:r>
              <a:rPr lang="en-US" altLang="zh-CN" sz="2000" dirty="0"/>
              <a:t>KB</a:t>
            </a:r>
            <a:r>
              <a:rPr lang="zh-CN" altLang="en-US" sz="2000" dirty="0"/>
              <a:t>、</a:t>
            </a:r>
            <a:r>
              <a:rPr lang="en-US" altLang="zh-CN" sz="2000" dirty="0"/>
              <a:t>MB</a:t>
            </a:r>
            <a:r>
              <a:rPr lang="zh-CN" altLang="en-US" sz="2000" dirty="0"/>
              <a:t>或百分比（</a:t>
            </a:r>
            <a:r>
              <a:rPr lang="en-US" altLang="zh-CN" sz="2000" dirty="0"/>
              <a:t>%</a:t>
            </a:r>
            <a:r>
              <a:rPr lang="zh-CN" altLang="en-US" sz="2000" dirty="0"/>
              <a:t>）为计量单位。如果没有指定这些符号之中的任一符号，则默认</a:t>
            </a:r>
            <a:r>
              <a:rPr lang="en-US" altLang="zh-CN" sz="2000" dirty="0"/>
              <a:t>MB</a:t>
            </a:r>
            <a:r>
              <a:rPr lang="zh-CN" altLang="en-US" sz="2000" dirty="0"/>
              <a:t>为计量单位。</a:t>
            </a:r>
          </a:p>
        </p:txBody>
      </p:sp>
      <p:sp>
        <p:nvSpPr>
          <p:cNvPr id="4" name="日期占位符 3"/>
          <p:cNvSpPr>
            <a:spLocks noGrp="1"/>
          </p:cNvSpPr>
          <p:nvPr>
            <p:ph type="dt" sz="half" idx="10"/>
          </p:nvPr>
        </p:nvSpPr>
        <p:spPr/>
        <p:txBody>
          <a:bodyPr/>
          <a:lstStyle/>
          <a:p>
            <a:pPr>
              <a:defRPr/>
            </a:pPr>
            <a:fld id="{47452E31-86BA-4676-BFA4-453717814578}" type="datetime1">
              <a:rPr lang="zh-CN" altLang="en-US"/>
              <a:t>2020/4/6</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1A18AF1-34D1-48D8-AF38-A985942E1387}" type="slidenum">
              <a:rPr lang="en-US" altLang="zh-CN">
                <a:latin typeface="Tahoma" panose="020B0604030504040204" pitchFamily="34" charset="0"/>
              </a:rPr>
              <a:t>11</a:t>
            </a:fld>
            <a:r>
              <a:rPr lang="en-US" altLang="zh-CN">
                <a:latin typeface="Tahoma" panose="020B0604030504040204" pitchFamily="34" charset="0"/>
              </a:rPr>
              <a:t>/44</a:t>
            </a:r>
          </a:p>
        </p:txBody>
      </p:sp>
    </p:spTree>
  </p:cSld>
  <p:clrMapOvr>
    <a:masterClrMapping/>
  </p:clrMapOvr>
  <p:transition>
    <p:diamon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4"/>
          <p:cNvSpPr>
            <a:spLocks noGrp="1" noChangeArrowheads="1"/>
          </p:cNvSpPr>
          <p:nvPr>
            <p:ph type="title"/>
          </p:nvPr>
        </p:nvSpPr>
        <p:spPr>
          <a:xfrm>
            <a:off x="609600" y="-17588"/>
            <a:ext cx="10871200" cy="731839"/>
          </a:xfrm>
          <a:noFill/>
        </p:spPr>
        <p:txBody>
          <a:bodyPr>
            <a:normAutofit/>
          </a:bodyPr>
          <a:lstStyle/>
          <a:p>
            <a:pPr algn="ctr">
              <a:buClrTx/>
              <a:buSzTx/>
              <a:buFontTx/>
            </a:pPr>
            <a:r>
              <a:rPr lang="zh-CN" altLang="en-US" sz="2100" b="1" dirty="0">
                <a:latin typeface="宋体" panose="02010600030101010101" pitchFamily="2" charset="-122"/>
                <a:ea typeface="+mj-ea"/>
              </a:rPr>
              <a:t>创建用户数据库 (5)</a:t>
            </a:r>
          </a:p>
        </p:txBody>
      </p:sp>
      <p:sp>
        <p:nvSpPr>
          <p:cNvPr id="13316" name="Rectangle 3"/>
          <p:cNvSpPr>
            <a:spLocks noGrp="1" noChangeArrowheads="1"/>
          </p:cNvSpPr>
          <p:nvPr>
            <p:ph idx="1"/>
          </p:nvPr>
        </p:nvSpPr>
        <p:spPr>
          <a:xfrm>
            <a:off x="1076325" y="714251"/>
            <a:ext cx="9021445" cy="5668645"/>
          </a:xfrm>
        </p:spPr>
        <p:txBody>
          <a:bodyPr>
            <a:noAutofit/>
          </a:bodyPr>
          <a:lstStyle/>
          <a:p>
            <a:pPr marL="0" indent="373380" fontAlgn="auto">
              <a:lnSpc>
                <a:spcPct val="150000"/>
              </a:lnSpc>
              <a:spcBef>
                <a:spcPts val="0"/>
              </a:spcBef>
              <a:buNone/>
            </a:pPr>
            <a:r>
              <a:rPr lang="zh-CN" altLang="en-US" sz="2000" dirty="0">
                <a:solidFill>
                  <a:srgbClr val="E24747"/>
                </a:solidFill>
              </a:rPr>
              <a:t>在查询窗口内输入</a:t>
            </a:r>
            <a:r>
              <a:rPr lang="en-US" altLang="zh-CN" sz="2000" dirty="0">
                <a:solidFill>
                  <a:srgbClr val="E24747"/>
                </a:solidFill>
              </a:rPr>
              <a:t>CREATE DATABASE</a:t>
            </a:r>
            <a:r>
              <a:rPr lang="zh-CN" altLang="en-US" sz="2000" dirty="0">
                <a:solidFill>
                  <a:srgbClr val="E24747"/>
                </a:solidFill>
              </a:rPr>
              <a:t>语句如下所示：</a:t>
            </a:r>
            <a:endParaRPr lang="zh-CN" altLang="en-US" sz="2000" dirty="0">
              <a:solidFill>
                <a:srgbClr val="006600"/>
              </a:solidFill>
            </a:endParaRPr>
          </a:p>
          <a:p>
            <a:pPr marL="0" indent="373380" fontAlgn="auto">
              <a:spcBef>
                <a:spcPts val="0"/>
              </a:spcBef>
              <a:buNone/>
            </a:pPr>
            <a:r>
              <a:rPr lang="en-US" altLang="zh-CN" sz="2000" dirty="0">
                <a:solidFill>
                  <a:srgbClr val="0000CC"/>
                </a:solidFill>
              </a:rPr>
              <a:t>CREATE DATABASE</a:t>
            </a:r>
            <a:r>
              <a:rPr lang="en-US" altLang="zh-CN" sz="2000" dirty="0"/>
              <a:t> JXGL</a:t>
            </a:r>
          </a:p>
          <a:p>
            <a:pPr marL="0" indent="373380" fontAlgn="auto">
              <a:spcBef>
                <a:spcPts val="0"/>
              </a:spcBef>
              <a:buNone/>
            </a:pPr>
            <a:r>
              <a:rPr lang="en-US" altLang="zh-CN" sz="2000" dirty="0">
                <a:solidFill>
                  <a:srgbClr val="0000CC"/>
                </a:solidFill>
              </a:rPr>
              <a:t>ON PRIMARY</a:t>
            </a:r>
          </a:p>
          <a:p>
            <a:pPr marL="0" indent="373380" fontAlgn="auto">
              <a:spcBef>
                <a:spcPts val="0"/>
              </a:spcBef>
              <a:buNone/>
            </a:pPr>
            <a:r>
              <a:rPr lang="en-US" altLang="zh-CN" sz="2000" dirty="0"/>
              <a:t>  (</a:t>
            </a:r>
            <a:r>
              <a:rPr lang="en-US" altLang="zh-CN" sz="2000" dirty="0">
                <a:solidFill>
                  <a:srgbClr val="0000CC"/>
                </a:solidFill>
              </a:rPr>
              <a:t>NAME</a:t>
            </a:r>
            <a:r>
              <a:rPr lang="en-US" altLang="zh-CN" sz="2000" dirty="0"/>
              <a:t>=JXGL,</a:t>
            </a:r>
          </a:p>
          <a:p>
            <a:pPr marL="0" indent="373380" fontAlgn="auto">
              <a:spcBef>
                <a:spcPts val="0"/>
              </a:spcBef>
              <a:buNone/>
            </a:pPr>
            <a:r>
              <a:rPr lang="en-US" altLang="zh-CN" sz="2000" dirty="0"/>
              <a:t>   </a:t>
            </a:r>
            <a:r>
              <a:rPr lang="en-US" altLang="zh-CN" sz="2000" dirty="0">
                <a:solidFill>
                  <a:srgbClr val="0000CC"/>
                </a:solidFill>
              </a:rPr>
              <a:t>FILENAME</a:t>
            </a:r>
            <a:r>
              <a:rPr lang="en-US" altLang="zh-CN" sz="2000" dirty="0"/>
              <a:t>='D:\JXGLSYS\DATA\</a:t>
            </a:r>
            <a:r>
              <a:rPr lang="en-US" altLang="zh-CN" sz="2000" dirty="0" err="1"/>
              <a:t>JXGL.mdf</a:t>
            </a:r>
            <a:r>
              <a:rPr lang="en-US" altLang="zh-CN" sz="2000" dirty="0"/>
              <a:t>',</a:t>
            </a:r>
          </a:p>
          <a:p>
            <a:pPr marL="0" indent="373380" fontAlgn="auto">
              <a:spcBef>
                <a:spcPts val="0"/>
              </a:spcBef>
              <a:buNone/>
            </a:pPr>
            <a:r>
              <a:rPr lang="en-US" altLang="zh-CN" sz="2000" dirty="0"/>
              <a:t>  </a:t>
            </a:r>
            <a:r>
              <a:rPr lang="en-US" altLang="zh-CN" sz="2000" dirty="0">
                <a:solidFill>
                  <a:srgbClr val="0000CC"/>
                </a:solidFill>
              </a:rPr>
              <a:t> SIZE</a:t>
            </a:r>
            <a:r>
              <a:rPr lang="en-US" altLang="zh-CN" sz="2000" dirty="0"/>
              <a:t>=5,</a:t>
            </a:r>
          </a:p>
          <a:p>
            <a:pPr marL="0" indent="373380" fontAlgn="auto">
              <a:spcBef>
                <a:spcPts val="0"/>
              </a:spcBef>
              <a:buNone/>
            </a:pPr>
            <a:r>
              <a:rPr lang="en-US" altLang="zh-CN" sz="2000" dirty="0"/>
              <a:t>   </a:t>
            </a:r>
            <a:r>
              <a:rPr lang="en-US" altLang="zh-CN" sz="2000" dirty="0">
                <a:solidFill>
                  <a:srgbClr val="0000CC"/>
                </a:solidFill>
              </a:rPr>
              <a:t>FILEGROWTH</a:t>
            </a:r>
            <a:r>
              <a:rPr lang="en-US" altLang="zh-CN" sz="2000" dirty="0"/>
              <a:t>=1</a:t>
            </a:r>
          </a:p>
          <a:p>
            <a:pPr marL="0" indent="373380" fontAlgn="auto">
              <a:spcBef>
                <a:spcPts val="0"/>
              </a:spcBef>
              <a:buNone/>
            </a:pPr>
            <a:r>
              <a:rPr lang="en-US" altLang="zh-CN" sz="2000" dirty="0"/>
              <a:t>   )</a:t>
            </a:r>
          </a:p>
          <a:p>
            <a:pPr marL="0" indent="373380" fontAlgn="auto">
              <a:spcBef>
                <a:spcPts val="0"/>
              </a:spcBef>
              <a:buNone/>
            </a:pPr>
            <a:r>
              <a:rPr lang="en-US" altLang="zh-CN" sz="2000" dirty="0">
                <a:solidFill>
                  <a:srgbClr val="0000CC"/>
                </a:solidFill>
              </a:rPr>
              <a:t>LOG ON</a:t>
            </a:r>
          </a:p>
          <a:p>
            <a:pPr marL="0" indent="373380" fontAlgn="auto">
              <a:spcBef>
                <a:spcPts val="0"/>
              </a:spcBef>
              <a:buNone/>
            </a:pPr>
            <a:r>
              <a:rPr lang="en-US" altLang="zh-CN" sz="2000" dirty="0"/>
              <a:t>  (</a:t>
            </a:r>
            <a:r>
              <a:rPr lang="en-US" altLang="zh-CN" sz="2000" dirty="0">
                <a:solidFill>
                  <a:srgbClr val="0000CC"/>
                </a:solidFill>
              </a:rPr>
              <a:t>NAME</a:t>
            </a:r>
            <a:r>
              <a:rPr lang="en-US" altLang="zh-CN" sz="2000" dirty="0"/>
              <a:t>=</a:t>
            </a:r>
            <a:r>
              <a:rPr lang="en-US" altLang="zh-CN" sz="2000" dirty="0" err="1"/>
              <a:t>JXGL_log</a:t>
            </a:r>
            <a:r>
              <a:rPr lang="en-US" altLang="zh-CN" sz="2000" dirty="0"/>
              <a:t>,</a:t>
            </a:r>
          </a:p>
          <a:p>
            <a:pPr marL="0" indent="373380" fontAlgn="auto">
              <a:spcBef>
                <a:spcPts val="0"/>
              </a:spcBef>
              <a:buNone/>
            </a:pPr>
            <a:r>
              <a:rPr lang="en-US" altLang="zh-CN" sz="2000" dirty="0"/>
              <a:t>  </a:t>
            </a:r>
            <a:r>
              <a:rPr lang="en-US" altLang="zh-CN" sz="2000" dirty="0">
                <a:solidFill>
                  <a:srgbClr val="0000CC"/>
                </a:solidFill>
              </a:rPr>
              <a:t> FILENAME</a:t>
            </a:r>
            <a:r>
              <a:rPr lang="en-US" altLang="zh-CN" sz="2000" dirty="0"/>
              <a:t>='D:\JXGLSYS\DATA\</a:t>
            </a:r>
            <a:r>
              <a:rPr lang="en-US" altLang="zh-CN" sz="2000" dirty="0" err="1"/>
              <a:t>JXGL_log.ldf</a:t>
            </a:r>
            <a:r>
              <a:rPr lang="en-US" altLang="zh-CN" sz="2000" dirty="0"/>
              <a:t>',</a:t>
            </a:r>
          </a:p>
          <a:p>
            <a:pPr marL="0" indent="373380" fontAlgn="auto">
              <a:spcBef>
                <a:spcPts val="0"/>
              </a:spcBef>
              <a:buNone/>
            </a:pPr>
            <a:r>
              <a:rPr lang="en-US" altLang="zh-CN" sz="2000" dirty="0"/>
              <a:t>   </a:t>
            </a:r>
            <a:r>
              <a:rPr lang="en-US" altLang="zh-CN" sz="2000" dirty="0">
                <a:solidFill>
                  <a:srgbClr val="0000CC"/>
                </a:solidFill>
              </a:rPr>
              <a:t>SIZE</a:t>
            </a:r>
            <a:r>
              <a:rPr lang="en-US" altLang="zh-CN" sz="2000" dirty="0"/>
              <a:t>=1,</a:t>
            </a:r>
          </a:p>
          <a:p>
            <a:pPr marL="0" indent="373380" fontAlgn="auto">
              <a:spcBef>
                <a:spcPts val="0"/>
              </a:spcBef>
              <a:buNone/>
            </a:pPr>
            <a:r>
              <a:rPr lang="en-US" altLang="zh-CN" sz="2000" dirty="0"/>
              <a:t>   </a:t>
            </a:r>
            <a:r>
              <a:rPr lang="en-US" altLang="zh-CN" sz="2000" dirty="0">
                <a:solidFill>
                  <a:srgbClr val="0000CC"/>
                </a:solidFill>
              </a:rPr>
              <a:t>MAXSIZE</a:t>
            </a:r>
            <a:r>
              <a:rPr lang="en-US" altLang="zh-CN" sz="2000" dirty="0"/>
              <a:t>=20,</a:t>
            </a:r>
          </a:p>
          <a:p>
            <a:pPr marL="0" indent="373380" fontAlgn="auto">
              <a:spcBef>
                <a:spcPts val="0"/>
              </a:spcBef>
              <a:buNone/>
            </a:pPr>
            <a:r>
              <a:rPr lang="en-US" altLang="zh-CN" sz="2000" dirty="0"/>
              <a:t>  </a:t>
            </a:r>
            <a:r>
              <a:rPr lang="en-US" altLang="zh-CN" sz="2000" dirty="0">
                <a:solidFill>
                  <a:srgbClr val="0000CC"/>
                </a:solidFill>
              </a:rPr>
              <a:t> FILEGROWTH</a:t>
            </a:r>
            <a:r>
              <a:rPr lang="en-US" altLang="zh-CN" sz="2000" dirty="0"/>
              <a:t>=10%</a:t>
            </a:r>
          </a:p>
          <a:p>
            <a:pPr marL="0" indent="373380" fontAlgn="auto">
              <a:spcBef>
                <a:spcPts val="0"/>
              </a:spcBef>
              <a:buNone/>
            </a:pPr>
            <a:r>
              <a:rPr lang="en-US" altLang="zh-CN" sz="2000" dirty="0"/>
              <a:t>  )</a:t>
            </a:r>
          </a:p>
        </p:txBody>
      </p:sp>
      <p:sp>
        <p:nvSpPr>
          <p:cNvPr id="4" name="日期占位符 3"/>
          <p:cNvSpPr>
            <a:spLocks noGrp="1"/>
          </p:cNvSpPr>
          <p:nvPr>
            <p:ph type="dt" sz="half" idx="10"/>
          </p:nvPr>
        </p:nvSpPr>
        <p:spPr/>
        <p:txBody>
          <a:bodyPr/>
          <a:lstStyle/>
          <a:p>
            <a:pPr>
              <a:defRPr/>
            </a:pPr>
            <a:fld id="{74C04538-3BE9-4CAF-9B20-253437781444}" type="datetime1">
              <a:rPr lang="zh-CN" altLang="en-US"/>
              <a:t>2020/4/6</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42E3822-59B5-4612-8A9D-6325B92242FA}" type="slidenum">
              <a:rPr lang="en-US" altLang="zh-CN">
                <a:latin typeface="Tahoma" panose="020B0604030504040204" pitchFamily="34" charset="0"/>
              </a:rPr>
              <a:t>12</a:t>
            </a:fld>
            <a:r>
              <a:rPr lang="en-US" altLang="zh-CN">
                <a:latin typeface="Tahoma" panose="020B0604030504040204" pitchFamily="34" charset="0"/>
              </a:rPr>
              <a:t>/44</a:t>
            </a:r>
          </a:p>
        </p:txBody>
      </p:sp>
    </p:spTree>
  </p:cSld>
  <p:clrMapOvr>
    <a:masterClrMapping/>
  </p:clrMapOvr>
  <p:transition>
    <p:checke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4"/>
          <p:cNvSpPr>
            <a:spLocks noGrp="1" noChangeArrowheads="1"/>
          </p:cNvSpPr>
          <p:nvPr>
            <p:ph type="title"/>
          </p:nvPr>
        </p:nvSpPr>
        <p:spPr>
          <a:xfrm>
            <a:off x="519907" y="-28136"/>
            <a:ext cx="10871200" cy="731839"/>
          </a:xfrm>
          <a:noFill/>
        </p:spPr>
        <p:txBody>
          <a:bodyPr>
            <a:normAutofit/>
          </a:bodyPr>
          <a:lstStyle/>
          <a:p>
            <a:pPr algn="ctr">
              <a:buClrTx/>
              <a:buSzTx/>
              <a:buFontTx/>
            </a:pPr>
            <a:r>
              <a:rPr lang="zh-CN" altLang="en-US" sz="2100" b="1" dirty="0">
                <a:latin typeface="宋体" panose="02010600030101010101" pitchFamily="2" charset="-122"/>
                <a:ea typeface="+mj-ea"/>
              </a:rPr>
              <a:t>数据库结构的修改 (1)</a:t>
            </a:r>
          </a:p>
        </p:txBody>
      </p:sp>
      <p:sp>
        <p:nvSpPr>
          <p:cNvPr id="14340" name="Rectangle 3"/>
          <p:cNvSpPr>
            <a:spLocks noGrp="1" noChangeArrowheads="1"/>
          </p:cNvSpPr>
          <p:nvPr>
            <p:ph idx="1"/>
          </p:nvPr>
        </p:nvSpPr>
        <p:spPr>
          <a:xfrm>
            <a:off x="725170" y="773185"/>
            <a:ext cx="8804275" cy="1703705"/>
          </a:xfrm>
        </p:spPr>
        <p:txBody>
          <a:bodyPr>
            <a:normAutofit fontScale="95000"/>
          </a:bodyPr>
          <a:lstStyle/>
          <a:p>
            <a:pPr marL="0" indent="373380" fontAlgn="auto">
              <a:lnSpc>
                <a:spcPct val="150000"/>
              </a:lnSpc>
              <a:spcBef>
                <a:spcPts val="0"/>
              </a:spcBef>
              <a:buClr>
                <a:schemeClr val="hlink"/>
              </a:buClr>
              <a:buSzPct val="95000"/>
              <a:buFont typeface="Wingdings" panose="05000000000000000000" pitchFamily="2" charset="2"/>
              <a:buChar char="v"/>
            </a:pPr>
            <a:r>
              <a:rPr lang="zh-CN" altLang="en-US" sz="2800" dirty="0">
                <a:solidFill>
                  <a:srgbClr val="148BD4"/>
                </a:solidFill>
              </a:rPr>
              <a:t>利用</a:t>
            </a:r>
            <a:r>
              <a:rPr lang="en-US" altLang="zh-CN" sz="2800" dirty="0">
                <a:solidFill>
                  <a:srgbClr val="148BD4"/>
                </a:solidFill>
              </a:rPr>
              <a:t>SSMS</a:t>
            </a:r>
            <a:r>
              <a:rPr lang="zh-CN" altLang="en-US" sz="2800" dirty="0">
                <a:solidFill>
                  <a:srgbClr val="148BD4"/>
                </a:solidFill>
              </a:rPr>
              <a:t>图形化方式 </a:t>
            </a:r>
            <a:endParaRPr lang="zh-CN" altLang="en-US" sz="2800" dirty="0">
              <a:solidFill>
                <a:srgbClr val="0000CC"/>
              </a:solidFill>
            </a:endParaRPr>
          </a:p>
          <a:p>
            <a:pPr marL="0" indent="373380" fontAlgn="auto">
              <a:lnSpc>
                <a:spcPct val="150000"/>
              </a:lnSpc>
              <a:spcBef>
                <a:spcPts val="0"/>
              </a:spcBef>
              <a:buNone/>
            </a:pPr>
            <a:r>
              <a:rPr lang="zh-CN" altLang="en-US" sz="2800" dirty="0"/>
              <a:t>右击要修改大小的数据库</a:t>
            </a:r>
            <a:r>
              <a:rPr lang="en-US" altLang="zh-CN" sz="2800" dirty="0"/>
              <a:t>JXGL</a:t>
            </a:r>
            <a:r>
              <a:rPr lang="zh-CN" altLang="en-US" sz="2800" dirty="0"/>
              <a:t>，选择</a:t>
            </a:r>
            <a:r>
              <a:rPr lang="zh-CN" altLang="en-US" sz="2800" dirty="0">
                <a:latin typeface="Arial" panose="020B0604020202020204" pitchFamily="34" charset="0"/>
              </a:rPr>
              <a:t>“</a:t>
            </a:r>
            <a:r>
              <a:rPr lang="zh-CN" altLang="en-US" sz="2800" dirty="0"/>
              <a:t>属性</a:t>
            </a:r>
            <a:r>
              <a:rPr lang="zh-CN" altLang="en-US" sz="2800" dirty="0">
                <a:latin typeface="Arial" panose="020B0604020202020204" pitchFamily="34" charset="0"/>
              </a:rPr>
              <a:t>”</a:t>
            </a:r>
            <a:r>
              <a:rPr lang="zh-CN" altLang="en-US" sz="2800" dirty="0"/>
              <a:t>菜单项。 </a:t>
            </a:r>
            <a:endParaRPr lang="zh-CN" altLang="en-US" sz="2800" dirty="0">
              <a:solidFill>
                <a:srgbClr val="0000CC"/>
              </a:solidFill>
            </a:endParaRPr>
          </a:p>
          <a:p>
            <a:pPr marL="0" indent="373380" fontAlgn="auto">
              <a:lnSpc>
                <a:spcPct val="150000"/>
              </a:lnSpc>
              <a:spcBef>
                <a:spcPts val="0"/>
              </a:spcBef>
            </a:pPr>
            <a:endParaRPr lang="en-US" altLang="zh-CN" dirty="0"/>
          </a:p>
        </p:txBody>
      </p:sp>
      <p:sp>
        <p:nvSpPr>
          <p:cNvPr id="5" name="日期占位符 3"/>
          <p:cNvSpPr>
            <a:spLocks noGrp="1"/>
          </p:cNvSpPr>
          <p:nvPr>
            <p:ph type="dt" sz="half" idx="10"/>
          </p:nvPr>
        </p:nvSpPr>
        <p:spPr/>
        <p:txBody>
          <a:bodyPr/>
          <a:lstStyle/>
          <a:p>
            <a:pPr>
              <a:defRPr/>
            </a:pPr>
            <a:fld id="{A32B6A62-EC46-4E00-9EBB-8BB95D90CEFC}" type="datetime1">
              <a:rPr lang="zh-CN" altLang="en-US"/>
              <a:t>2020/4/6</a:t>
            </a:fld>
            <a:endParaRPr lang="en-US" altLang="zh-CN"/>
          </a:p>
        </p:txBody>
      </p:sp>
      <p:sp>
        <p:nvSpPr>
          <p:cNvPr id="6"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F8D0BEE-1807-4FD7-99DF-0C369B5DDE21}" type="slidenum">
              <a:rPr lang="en-US" altLang="zh-CN">
                <a:latin typeface="Tahoma" panose="020B0604030504040204" pitchFamily="34" charset="0"/>
              </a:rPr>
              <a:t>13</a:t>
            </a:fld>
            <a:r>
              <a:rPr lang="en-US" altLang="zh-CN">
                <a:latin typeface="Tahoma" panose="020B0604030504040204" pitchFamily="34" charset="0"/>
              </a:rPr>
              <a:t>/44</a:t>
            </a:r>
          </a:p>
        </p:txBody>
      </p:sp>
      <p:pic>
        <p:nvPicPr>
          <p:cNvPr id="1434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8642" y="1994305"/>
            <a:ext cx="7437119" cy="477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hecke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5"/>
          <p:cNvSpPr>
            <a:spLocks noGrp="1" noChangeArrowheads="1"/>
          </p:cNvSpPr>
          <p:nvPr>
            <p:ph type="title"/>
          </p:nvPr>
        </p:nvSpPr>
        <p:spPr>
          <a:xfrm>
            <a:off x="609600" y="-17589"/>
            <a:ext cx="10871200" cy="731839"/>
          </a:xfrm>
          <a:noFill/>
        </p:spPr>
        <p:txBody>
          <a:bodyPr>
            <a:normAutofit/>
          </a:bodyPr>
          <a:lstStyle/>
          <a:p>
            <a:r>
              <a:rPr lang="zh-CN" altLang="en-US" sz="2100" b="1" dirty="0">
                <a:latin typeface="宋体" panose="02010600030101010101" pitchFamily="2" charset="-122"/>
                <a:ea typeface="+mj-ea"/>
              </a:rPr>
              <a:t>数据库结构的修改 (2)</a:t>
            </a:r>
            <a:endParaRPr lang="en-US" altLang="zh-CN" sz="3200"/>
          </a:p>
        </p:txBody>
      </p:sp>
      <p:sp>
        <p:nvSpPr>
          <p:cNvPr id="15364" name="Rectangle 3"/>
          <p:cNvSpPr>
            <a:spLocks noGrp="1" noChangeArrowheads="1"/>
          </p:cNvSpPr>
          <p:nvPr>
            <p:ph idx="1"/>
          </p:nvPr>
        </p:nvSpPr>
        <p:spPr>
          <a:xfrm>
            <a:off x="1056004" y="803212"/>
            <a:ext cx="10506075" cy="5464175"/>
          </a:xfrm>
        </p:spPr>
        <p:txBody>
          <a:bodyPr>
            <a:noAutofit/>
          </a:bodyPr>
          <a:lstStyle/>
          <a:p>
            <a:pPr marL="0" indent="0" fontAlgn="auto">
              <a:lnSpc>
                <a:spcPct val="150000"/>
              </a:lnSpc>
              <a:spcBef>
                <a:spcPts val="0"/>
              </a:spcBef>
              <a:buClr>
                <a:schemeClr val="hlink"/>
              </a:buClr>
              <a:buSzPct val="95000"/>
              <a:buFont typeface="Wingdings" panose="05000000000000000000" pitchFamily="2" charset="2"/>
              <a:buChar char="v"/>
            </a:pPr>
            <a:r>
              <a:rPr lang="zh-CN" altLang="en-US" sz="2000" dirty="0">
                <a:solidFill>
                  <a:srgbClr val="148BD4"/>
                </a:solidFill>
              </a:rPr>
              <a:t>使用</a:t>
            </a:r>
            <a:r>
              <a:rPr lang="en-US" altLang="zh-CN" sz="2000" dirty="0">
                <a:solidFill>
                  <a:srgbClr val="148BD4"/>
                </a:solidFill>
              </a:rPr>
              <a:t>T-SQL</a:t>
            </a:r>
            <a:r>
              <a:rPr lang="zh-CN" altLang="en-US" sz="2000" dirty="0">
                <a:solidFill>
                  <a:srgbClr val="148BD4"/>
                </a:solidFill>
              </a:rPr>
              <a:t>语句 </a:t>
            </a:r>
            <a:endParaRPr lang="zh-CN" altLang="en-US" sz="2000" dirty="0">
              <a:solidFill>
                <a:srgbClr val="0000CC"/>
              </a:solidFill>
            </a:endParaRPr>
          </a:p>
          <a:p>
            <a:pPr marL="0" indent="0" fontAlgn="auto">
              <a:lnSpc>
                <a:spcPct val="150000"/>
              </a:lnSpc>
              <a:spcBef>
                <a:spcPts val="0"/>
              </a:spcBef>
              <a:buNone/>
            </a:pPr>
            <a:r>
              <a:rPr lang="zh-CN" altLang="en-US" sz="2000" dirty="0"/>
              <a:t>用</a:t>
            </a:r>
            <a:r>
              <a:rPr lang="en-US" altLang="zh-CN" sz="2000" dirty="0"/>
              <a:t>USE</a:t>
            </a:r>
            <a:r>
              <a:rPr lang="zh-CN" altLang="en-US" sz="2000" dirty="0"/>
              <a:t>语句来完成不同数据库之间的切换：</a:t>
            </a:r>
            <a:r>
              <a:rPr lang="en-US" altLang="zh-CN" sz="2000" b="1" dirty="0">
                <a:solidFill>
                  <a:srgbClr val="0070C0"/>
                </a:solidFill>
              </a:rPr>
              <a:t>USE</a:t>
            </a:r>
            <a:r>
              <a:rPr lang="en-US" altLang="zh-CN" sz="2000" dirty="0"/>
              <a:t> &lt;</a:t>
            </a:r>
            <a:r>
              <a:rPr lang="zh-CN" altLang="en-US" sz="2000" dirty="0"/>
              <a:t>数据库名</a:t>
            </a:r>
            <a:r>
              <a:rPr lang="en-US" altLang="zh-CN" sz="2000" dirty="0"/>
              <a:t>&gt;</a:t>
            </a:r>
            <a:endParaRPr lang="en-US" altLang="zh-CN" sz="2000" dirty="0">
              <a:solidFill>
                <a:srgbClr val="0000CC"/>
              </a:solidFill>
            </a:endParaRPr>
          </a:p>
          <a:p>
            <a:pPr marL="0" indent="0" fontAlgn="auto">
              <a:lnSpc>
                <a:spcPct val="150000"/>
              </a:lnSpc>
              <a:spcBef>
                <a:spcPts val="0"/>
              </a:spcBef>
              <a:buClr>
                <a:schemeClr val="hlink"/>
              </a:buClr>
              <a:buSzPct val="95000"/>
              <a:buFont typeface="Wingdings" panose="05000000000000000000" pitchFamily="2" charset="2"/>
              <a:buAutoNum type="arabicParenBoth"/>
            </a:pPr>
            <a:r>
              <a:rPr lang="zh-CN" altLang="en-US" sz="2000" dirty="0">
                <a:solidFill>
                  <a:srgbClr val="E24747"/>
                </a:solidFill>
              </a:rPr>
              <a:t>查看数据库信息</a:t>
            </a:r>
            <a:endParaRPr lang="zh-CN" altLang="en-US" sz="2000" dirty="0">
              <a:solidFill>
                <a:srgbClr val="660066"/>
              </a:solidFill>
            </a:endParaRPr>
          </a:p>
          <a:p>
            <a:pPr marL="0" indent="0" fontAlgn="auto">
              <a:lnSpc>
                <a:spcPct val="150000"/>
              </a:lnSpc>
              <a:spcBef>
                <a:spcPts val="0"/>
              </a:spcBef>
              <a:buClr>
                <a:schemeClr val="hlink"/>
              </a:buClr>
              <a:buSzPct val="95000"/>
              <a:buNone/>
            </a:pPr>
            <a:r>
              <a:rPr lang="zh-CN" altLang="en-US" sz="2000" dirty="0"/>
              <a:t>① </a:t>
            </a:r>
            <a:r>
              <a:rPr lang="zh-CN" altLang="en-US" sz="2000" b="1" dirty="0">
                <a:solidFill>
                  <a:srgbClr val="0070C0"/>
                </a:solidFill>
              </a:rPr>
              <a:t>使用系统视图</a:t>
            </a:r>
          </a:p>
          <a:p>
            <a:pPr marL="0" indent="0" fontAlgn="auto">
              <a:lnSpc>
                <a:spcPct val="150000"/>
              </a:lnSpc>
              <a:spcBef>
                <a:spcPts val="0"/>
              </a:spcBef>
              <a:buNone/>
            </a:pPr>
            <a:r>
              <a:rPr lang="zh-CN" altLang="en-US" sz="2000" dirty="0">
                <a:solidFill>
                  <a:srgbClr val="E24747"/>
                </a:solidFill>
              </a:rPr>
              <a:t>常见的查看数据库基本信息的视图有：</a:t>
            </a:r>
          </a:p>
          <a:p>
            <a:pPr marL="0" lvl="1" indent="0" fontAlgn="auto">
              <a:spcBef>
                <a:spcPts val="0"/>
              </a:spcBef>
            </a:pPr>
            <a:r>
              <a:rPr lang="en-US" altLang="zh-CN" sz="2000" dirty="0" err="1"/>
              <a:t>sys.databases</a:t>
            </a:r>
            <a:r>
              <a:rPr lang="zh-CN" altLang="en-US" sz="2000" dirty="0"/>
              <a:t>：查看有关数据库的基本信息。</a:t>
            </a:r>
          </a:p>
          <a:p>
            <a:pPr marL="0" lvl="1" indent="0" fontAlgn="auto">
              <a:spcBef>
                <a:spcPts val="0"/>
              </a:spcBef>
            </a:pPr>
            <a:r>
              <a:rPr lang="en-US" altLang="zh-CN" sz="2000" dirty="0" err="1"/>
              <a:t>sys.database_files</a:t>
            </a:r>
            <a:r>
              <a:rPr lang="zh-CN" altLang="en-US" sz="2000" dirty="0"/>
              <a:t>：查看有关数据库文件的信息。</a:t>
            </a:r>
          </a:p>
          <a:p>
            <a:pPr marL="0" lvl="1" indent="0" fontAlgn="auto">
              <a:spcBef>
                <a:spcPts val="0"/>
              </a:spcBef>
            </a:pPr>
            <a:r>
              <a:rPr lang="en-US" altLang="zh-CN" sz="2000" dirty="0" err="1"/>
              <a:t>sys.filegroups</a:t>
            </a:r>
            <a:r>
              <a:rPr lang="zh-CN" altLang="en-US" sz="2000" dirty="0"/>
              <a:t>：查看有关数据库文件组的信息。</a:t>
            </a:r>
          </a:p>
          <a:p>
            <a:pPr marL="0" lvl="1" indent="0" fontAlgn="auto">
              <a:spcBef>
                <a:spcPts val="0"/>
              </a:spcBef>
            </a:pPr>
            <a:r>
              <a:rPr lang="en-US" altLang="zh-CN" sz="2000" dirty="0" err="1"/>
              <a:t>sys.master_files</a:t>
            </a:r>
            <a:r>
              <a:rPr lang="zh-CN" altLang="en-US" sz="2000" dirty="0"/>
              <a:t>：查看数据库文件的基本信息和状态信息。</a:t>
            </a:r>
          </a:p>
          <a:p>
            <a:pPr marL="0" indent="0" fontAlgn="auto">
              <a:lnSpc>
                <a:spcPct val="150000"/>
              </a:lnSpc>
              <a:spcBef>
                <a:spcPts val="0"/>
              </a:spcBef>
              <a:buNone/>
            </a:pPr>
            <a:r>
              <a:rPr lang="zh-CN" altLang="en-US" sz="2000" dirty="0"/>
              <a:t>② </a:t>
            </a:r>
            <a:r>
              <a:rPr lang="zh-CN" altLang="en-US" sz="2000" b="1" dirty="0">
                <a:solidFill>
                  <a:srgbClr val="0070C0"/>
                </a:solidFill>
              </a:rPr>
              <a:t>使用函数</a:t>
            </a:r>
          </a:p>
          <a:p>
            <a:pPr marL="0" indent="0" fontAlgn="auto">
              <a:lnSpc>
                <a:spcPct val="150000"/>
              </a:lnSpc>
              <a:spcBef>
                <a:spcPts val="0"/>
              </a:spcBef>
              <a:buNone/>
            </a:pPr>
            <a:r>
              <a:rPr lang="zh-CN" altLang="en-US" sz="2000" dirty="0"/>
              <a:t>可以使用</a:t>
            </a:r>
            <a:r>
              <a:rPr lang="en-US" altLang="zh-CN" sz="2000" dirty="0"/>
              <a:t>DATABASEPROPERTYEX</a:t>
            </a:r>
            <a:r>
              <a:rPr lang="zh-CN" altLang="en-US" sz="2000" dirty="0"/>
              <a:t>函数来查看指定数据库中的指定选项信息，该函数一次只能返回一个选项的设置。如：</a:t>
            </a:r>
          </a:p>
          <a:p>
            <a:pPr marL="0" indent="0" fontAlgn="auto">
              <a:lnSpc>
                <a:spcPct val="150000"/>
              </a:lnSpc>
              <a:spcBef>
                <a:spcPts val="0"/>
              </a:spcBef>
              <a:buNone/>
            </a:pPr>
            <a:r>
              <a:rPr lang="zh-CN" altLang="en-US" sz="2000" dirty="0"/>
              <a:t>   </a:t>
            </a:r>
            <a:r>
              <a:rPr lang="en-US" altLang="zh-CN" sz="2000" b="1" dirty="0">
                <a:solidFill>
                  <a:srgbClr val="FF0000"/>
                </a:solidFill>
              </a:rPr>
              <a:t>SELECT</a:t>
            </a:r>
            <a:r>
              <a:rPr lang="en-US" altLang="zh-CN" sz="2000" dirty="0">
                <a:solidFill>
                  <a:srgbClr val="006600"/>
                </a:solidFill>
              </a:rPr>
              <a:t> DATABASEPROPERTYEX('</a:t>
            </a:r>
            <a:r>
              <a:rPr lang="en-US" altLang="zh-CN" sz="2000" dirty="0" err="1">
                <a:solidFill>
                  <a:srgbClr val="006600"/>
                </a:solidFill>
              </a:rPr>
              <a:t>JXGL','Version</a:t>
            </a:r>
            <a:r>
              <a:rPr lang="en-US" altLang="zh-CN" sz="2000" dirty="0">
                <a:solidFill>
                  <a:srgbClr val="006600"/>
                </a:solidFill>
              </a:rPr>
              <a:t>')</a:t>
            </a:r>
          </a:p>
        </p:txBody>
      </p:sp>
      <p:sp>
        <p:nvSpPr>
          <p:cNvPr id="4" name="日期占位符 3"/>
          <p:cNvSpPr>
            <a:spLocks noGrp="1"/>
          </p:cNvSpPr>
          <p:nvPr>
            <p:ph type="dt" sz="half" idx="10"/>
          </p:nvPr>
        </p:nvSpPr>
        <p:spPr/>
        <p:txBody>
          <a:bodyPr/>
          <a:lstStyle/>
          <a:p>
            <a:pPr>
              <a:defRPr/>
            </a:pPr>
            <a:fld id="{D2ECFF6C-EF2C-436C-AC51-5472AD1A667E}" type="datetime1">
              <a:rPr lang="zh-CN" altLang="en-US"/>
              <a:t>2020/4/6</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9B4A472-6222-4967-9DD9-3D658EB963C4}" type="slidenum">
              <a:rPr lang="en-US" altLang="zh-CN">
                <a:latin typeface="Tahoma" panose="020B0604030504040204" pitchFamily="34" charset="0"/>
              </a:rPr>
              <a:t>14</a:t>
            </a:fld>
            <a:r>
              <a:rPr lang="en-US" altLang="zh-CN">
                <a:latin typeface="Tahoma" panose="020B0604030504040204" pitchFamily="34" charset="0"/>
              </a:rPr>
              <a:t>/44</a:t>
            </a:r>
          </a:p>
        </p:txBody>
      </p:sp>
    </p:spTree>
  </p:cSld>
  <p:clrMapOvr>
    <a:masterClrMapping/>
  </p:clrMapOvr>
  <p:transition>
    <p:check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5"/>
          <p:cNvSpPr>
            <a:spLocks noGrp="1" noChangeArrowheads="1"/>
          </p:cNvSpPr>
          <p:nvPr>
            <p:ph type="title"/>
          </p:nvPr>
        </p:nvSpPr>
        <p:spPr>
          <a:xfrm>
            <a:off x="609600" y="-59784"/>
            <a:ext cx="10871200" cy="731839"/>
          </a:xfrm>
          <a:noFill/>
        </p:spPr>
        <p:txBody>
          <a:bodyPr>
            <a:normAutofit/>
          </a:bodyPr>
          <a:lstStyle/>
          <a:p>
            <a:r>
              <a:rPr lang="zh-CN" altLang="en-US" sz="2100" b="1" dirty="0">
                <a:latin typeface="宋体" panose="02010600030101010101" pitchFamily="2" charset="-122"/>
                <a:ea typeface="+mj-ea"/>
              </a:rPr>
              <a:t>数据库结构的修改 (3)</a:t>
            </a:r>
          </a:p>
        </p:txBody>
      </p:sp>
      <p:sp>
        <p:nvSpPr>
          <p:cNvPr id="16388" name="Rectangle 3"/>
          <p:cNvSpPr>
            <a:spLocks noGrp="1" noChangeArrowheads="1"/>
          </p:cNvSpPr>
          <p:nvPr>
            <p:ph idx="1"/>
          </p:nvPr>
        </p:nvSpPr>
        <p:spPr>
          <a:xfrm>
            <a:off x="873760" y="1010139"/>
            <a:ext cx="10972800" cy="4525963"/>
          </a:xfrm>
        </p:spPr>
        <p:txBody>
          <a:bodyPr>
            <a:normAutofit fontScale="55000" lnSpcReduction="20000"/>
          </a:bodyPr>
          <a:lstStyle/>
          <a:p>
            <a:pPr marL="0" indent="0" fontAlgn="auto">
              <a:lnSpc>
                <a:spcPct val="150000"/>
              </a:lnSpc>
              <a:spcBef>
                <a:spcPts val="0"/>
              </a:spcBef>
              <a:buNone/>
            </a:pPr>
            <a:r>
              <a:rPr lang="en-US" altLang="zh-CN" b="1" dirty="0">
                <a:solidFill>
                  <a:srgbClr val="0070C0"/>
                </a:solidFill>
              </a:rPr>
              <a:t>③ </a:t>
            </a:r>
            <a:r>
              <a:rPr lang="zh-CN" altLang="en-US" b="1" dirty="0">
                <a:solidFill>
                  <a:srgbClr val="0070C0"/>
                </a:solidFill>
              </a:rPr>
              <a:t>使用存储过程</a:t>
            </a:r>
          </a:p>
          <a:p>
            <a:pPr marL="0" lvl="1" indent="0" fontAlgn="auto">
              <a:lnSpc>
                <a:spcPct val="150000"/>
              </a:lnSpc>
              <a:spcBef>
                <a:spcPts val="0"/>
              </a:spcBef>
              <a:buNone/>
            </a:pPr>
            <a:r>
              <a:rPr lang="en-US" altLang="zh-CN" dirty="0" err="1"/>
              <a:t>sp_helpdb</a:t>
            </a:r>
            <a:r>
              <a:rPr lang="zh-CN" altLang="en-US" dirty="0"/>
              <a:t>：显示有关数据库和数据库参数信息。</a:t>
            </a:r>
          </a:p>
          <a:p>
            <a:pPr marL="0" lvl="1" indent="0" fontAlgn="auto">
              <a:lnSpc>
                <a:spcPct val="150000"/>
              </a:lnSpc>
              <a:spcBef>
                <a:spcPts val="0"/>
              </a:spcBef>
              <a:buNone/>
            </a:pPr>
            <a:r>
              <a:rPr lang="en-US" altLang="zh-CN" dirty="0" err="1"/>
              <a:t>sp_spaceused</a:t>
            </a:r>
            <a:r>
              <a:rPr lang="zh-CN" altLang="en-US" dirty="0"/>
              <a:t>：查看数据库空间信息。</a:t>
            </a:r>
          </a:p>
          <a:p>
            <a:pPr marL="0" lvl="1" indent="0" fontAlgn="auto">
              <a:lnSpc>
                <a:spcPct val="150000"/>
              </a:lnSpc>
              <a:spcBef>
                <a:spcPts val="0"/>
              </a:spcBef>
              <a:buNone/>
            </a:pPr>
            <a:r>
              <a:rPr lang="en-US" altLang="zh-CN" dirty="0" err="1"/>
              <a:t>sp_dboption</a:t>
            </a:r>
            <a:r>
              <a:rPr lang="zh-CN" altLang="en-US" dirty="0"/>
              <a:t>：查看数据库选项信息。</a:t>
            </a:r>
          </a:p>
          <a:p>
            <a:pPr marL="0" indent="0" fontAlgn="auto">
              <a:lnSpc>
                <a:spcPct val="150000"/>
              </a:lnSpc>
              <a:spcBef>
                <a:spcPts val="0"/>
              </a:spcBef>
              <a:buNone/>
            </a:pPr>
            <a:r>
              <a:rPr lang="zh-CN" altLang="en-US" dirty="0">
                <a:solidFill>
                  <a:srgbClr val="148BD4"/>
                </a:solidFill>
              </a:rPr>
              <a:t>例</a:t>
            </a:r>
            <a:r>
              <a:rPr lang="en-US" altLang="zh-CN" dirty="0">
                <a:solidFill>
                  <a:srgbClr val="148BD4"/>
                </a:solidFill>
              </a:rPr>
              <a:t>5.3 </a:t>
            </a:r>
            <a:r>
              <a:rPr lang="zh-CN" altLang="en-US" dirty="0"/>
              <a:t>查询数据库</a:t>
            </a:r>
            <a:r>
              <a:rPr lang="en-US" altLang="zh-CN" dirty="0"/>
              <a:t>JXGL</a:t>
            </a:r>
            <a:r>
              <a:rPr lang="zh-CN" altLang="en-US" dirty="0"/>
              <a:t>的空间信息。</a:t>
            </a:r>
          </a:p>
          <a:p>
            <a:pPr marL="0" indent="0" fontAlgn="auto">
              <a:lnSpc>
                <a:spcPct val="150000"/>
              </a:lnSpc>
              <a:spcBef>
                <a:spcPts val="0"/>
              </a:spcBef>
              <a:buNone/>
            </a:pPr>
            <a:r>
              <a:rPr lang="zh-CN" altLang="en-US" dirty="0"/>
              <a:t>    </a:t>
            </a:r>
            <a:r>
              <a:rPr lang="en-US" altLang="zh-CN" dirty="0"/>
              <a:t>USE JXGL</a:t>
            </a:r>
          </a:p>
          <a:p>
            <a:pPr marL="0" indent="0" fontAlgn="auto">
              <a:lnSpc>
                <a:spcPct val="150000"/>
              </a:lnSpc>
              <a:spcBef>
                <a:spcPts val="0"/>
              </a:spcBef>
              <a:buNone/>
            </a:pPr>
            <a:r>
              <a:rPr lang="en-US" altLang="zh-CN" dirty="0"/>
              <a:t>    GO</a:t>
            </a:r>
          </a:p>
          <a:p>
            <a:pPr marL="0" indent="0" fontAlgn="auto">
              <a:lnSpc>
                <a:spcPct val="150000"/>
              </a:lnSpc>
              <a:spcBef>
                <a:spcPts val="0"/>
              </a:spcBef>
              <a:buNone/>
            </a:pPr>
            <a:r>
              <a:rPr lang="en-US" altLang="zh-CN" dirty="0"/>
              <a:t>    </a:t>
            </a:r>
            <a:r>
              <a:rPr lang="en-US" altLang="zh-CN" b="1" dirty="0">
                <a:solidFill>
                  <a:srgbClr val="0070C0"/>
                </a:solidFill>
              </a:rPr>
              <a:t>EXEC</a:t>
            </a:r>
            <a:r>
              <a:rPr lang="en-US" altLang="zh-CN" dirty="0"/>
              <a:t> </a:t>
            </a:r>
            <a:r>
              <a:rPr lang="en-US" altLang="zh-CN" dirty="0" err="1"/>
              <a:t>sp_spaceused</a:t>
            </a:r>
            <a:endParaRPr lang="en-US" altLang="zh-CN" dirty="0"/>
          </a:p>
          <a:p>
            <a:pPr marL="0" indent="0" fontAlgn="auto">
              <a:lnSpc>
                <a:spcPct val="150000"/>
              </a:lnSpc>
              <a:spcBef>
                <a:spcPts val="0"/>
              </a:spcBef>
              <a:buNone/>
            </a:pPr>
            <a:r>
              <a:rPr lang="en-US" altLang="zh-CN" dirty="0"/>
              <a:t>    GO</a:t>
            </a:r>
          </a:p>
        </p:txBody>
      </p:sp>
      <p:sp>
        <p:nvSpPr>
          <p:cNvPr id="4" name="日期占位符 3"/>
          <p:cNvSpPr>
            <a:spLocks noGrp="1"/>
          </p:cNvSpPr>
          <p:nvPr>
            <p:ph type="dt" sz="half" idx="10"/>
          </p:nvPr>
        </p:nvSpPr>
        <p:spPr/>
        <p:txBody>
          <a:bodyPr/>
          <a:lstStyle/>
          <a:p>
            <a:pPr>
              <a:defRPr/>
            </a:pPr>
            <a:fld id="{31A15513-CFE1-4C71-9B6A-F79920D09C32}" type="datetime1">
              <a:rPr lang="zh-CN" altLang="en-US"/>
              <a:t>2020/4/6</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65A2389-BAC7-412F-84C1-C20120F43627}" type="slidenum">
              <a:rPr lang="en-US" altLang="zh-CN">
                <a:latin typeface="Tahoma" panose="020B0604030504040204" pitchFamily="34" charset="0"/>
              </a:rPr>
              <a:t>15</a:t>
            </a:fld>
            <a:r>
              <a:rPr lang="en-US" altLang="zh-CN">
                <a:latin typeface="Tahoma" panose="020B0604030504040204" pitchFamily="34" charset="0"/>
              </a:rPr>
              <a:t>/44</a:t>
            </a:r>
          </a:p>
        </p:txBody>
      </p:sp>
    </p:spTree>
  </p:cSld>
  <p:clrMapOvr>
    <a:masterClrMapping/>
  </p:clrMapOvr>
  <p:transition>
    <p:strips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4"/>
          <p:cNvSpPr>
            <a:spLocks noGrp="1" noChangeArrowheads="1"/>
          </p:cNvSpPr>
          <p:nvPr>
            <p:ph type="title"/>
          </p:nvPr>
        </p:nvSpPr>
        <p:spPr>
          <a:xfrm>
            <a:off x="609600" y="-45718"/>
            <a:ext cx="10871200" cy="731839"/>
          </a:xfrm>
          <a:noFill/>
        </p:spPr>
        <p:txBody>
          <a:bodyPr>
            <a:normAutofit/>
          </a:bodyPr>
          <a:lstStyle/>
          <a:p>
            <a:pPr algn="ctr">
              <a:buClrTx/>
              <a:buSzTx/>
              <a:buFontTx/>
            </a:pPr>
            <a:r>
              <a:rPr lang="zh-CN" altLang="en-US" sz="2100" b="1" dirty="0">
                <a:latin typeface="宋体" panose="02010600030101010101" pitchFamily="2" charset="-122"/>
                <a:ea typeface="+mj-ea"/>
              </a:rPr>
              <a:t>数据库结构的修改 (4)</a:t>
            </a:r>
          </a:p>
        </p:txBody>
      </p:sp>
      <p:sp>
        <p:nvSpPr>
          <p:cNvPr id="17412" name="Rectangle 3"/>
          <p:cNvSpPr>
            <a:spLocks noGrp="1" noChangeArrowheads="1"/>
          </p:cNvSpPr>
          <p:nvPr>
            <p:ph idx="1"/>
          </p:nvPr>
        </p:nvSpPr>
        <p:spPr>
          <a:xfrm>
            <a:off x="467360" y="686121"/>
            <a:ext cx="10972800" cy="4525963"/>
          </a:xfrm>
        </p:spPr>
        <p:txBody>
          <a:bodyPr>
            <a:normAutofit fontScale="52500" lnSpcReduction="20000"/>
          </a:bodyPr>
          <a:lstStyle/>
          <a:p>
            <a:pPr marL="0" indent="373380" fontAlgn="auto">
              <a:lnSpc>
                <a:spcPct val="150000"/>
              </a:lnSpc>
              <a:spcBef>
                <a:spcPts val="0"/>
              </a:spcBef>
              <a:spcAft>
                <a:spcPts val="0"/>
              </a:spcAft>
              <a:buNone/>
            </a:pPr>
            <a:r>
              <a:rPr lang="en-US" altLang="zh-CN" dirty="0">
                <a:solidFill>
                  <a:srgbClr val="E24747"/>
                </a:solidFill>
              </a:rPr>
              <a:t>(2) </a:t>
            </a:r>
            <a:r>
              <a:rPr lang="zh-CN" altLang="en-US" dirty="0">
                <a:solidFill>
                  <a:srgbClr val="E24747"/>
                </a:solidFill>
              </a:rPr>
              <a:t>修改数据库</a:t>
            </a:r>
            <a:endParaRPr lang="zh-CN" altLang="en-US" dirty="0">
              <a:solidFill>
                <a:srgbClr val="660066"/>
              </a:solidFill>
            </a:endParaRPr>
          </a:p>
          <a:p>
            <a:pPr marL="0" indent="373380" fontAlgn="auto">
              <a:lnSpc>
                <a:spcPct val="150000"/>
              </a:lnSpc>
              <a:spcBef>
                <a:spcPts val="0"/>
              </a:spcBef>
              <a:spcAft>
                <a:spcPts val="0"/>
              </a:spcAft>
              <a:buNone/>
            </a:pPr>
            <a:r>
              <a:rPr lang="en-US" altLang="zh-CN" dirty="0"/>
              <a:t>T-SQL</a:t>
            </a:r>
            <a:r>
              <a:rPr lang="zh-CN" altLang="en-US" dirty="0"/>
              <a:t>提供了修改数据库的语句</a:t>
            </a:r>
            <a:r>
              <a:rPr lang="en-US" altLang="zh-CN" b="1" dirty="0">
                <a:solidFill>
                  <a:srgbClr val="0070C0"/>
                </a:solidFill>
              </a:rPr>
              <a:t>ALTER DATABASE</a:t>
            </a:r>
            <a:r>
              <a:rPr lang="zh-CN" altLang="en-US" dirty="0"/>
              <a:t>。</a:t>
            </a:r>
          </a:p>
          <a:p>
            <a:pPr marL="0" indent="373380" fontAlgn="auto">
              <a:lnSpc>
                <a:spcPct val="150000"/>
              </a:lnSpc>
              <a:spcBef>
                <a:spcPts val="0"/>
              </a:spcBef>
              <a:spcAft>
                <a:spcPts val="0"/>
              </a:spcAft>
              <a:buNone/>
            </a:pPr>
            <a:r>
              <a:rPr lang="zh-CN" altLang="en-US" b="1" dirty="0">
                <a:solidFill>
                  <a:srgbClr val="0070C0"/>
                </a:solidFill>
              </a:rPr>
              <a:t>① 增加数据库空间</a:t>
            </a:r>
          </a:p>
          <a:p>
            <a:pPr marL="0" indent="373380" fontAlgn="auto">
              <a:lnSpc>
                <a:spcPct val="150000"/>
              </a:lnSpc>
              <a:spcBef>
                <a:spcPts val="0"/>
              </a:spcBef>
              <a:spcAft>
                <a:spcPts val="0"/>
              </a:spcAft>
              <a:buNone/>
            </a:pPr>
            <a:r>
              <a:rPr lang="zh-CN" altLang="en-US" dirty="0"/>
              <a:t>使用</a:t>
            </a:r>
            <a:r>
              <a:rPr lang="en-US" altLang="zh-CN" dirty="0"/>
              <a:t>T-SQL</a:t>
            </a:r>
            <a:r>
              <a:rPr lang="zh-CN" altLang="en-US" dirty="0"/>
              <a:t>语句增加已有数据库文件的大小，语句格式如下：</a:t>
            </a:r>
          </a:p>
          <a:p>
            <a:pPr marL="0" indent="373380" fontAlgn="auto">
              <a:lnSpc>
                <a:spcPct val="150000"/>
              </a:lnSpc>
              <a:spcBef>
                <a:spcPts val="0"/>
              </a:spcBef>
              <a:spcAft>
                <a:spcPts val="0"/>
              </a:spcAft>
              <a:buNone/>
            </a:pPr>
            <a:r>
              <a:rPr lang="en-US" altLang="zh-CN" b="1" dirty="0">
                <a:solidFill>
                  <a:srgbClr val="0070C0"/>
                </a:solidFill>
              </a:rPr>
              <a:t>ALTER</a:t>
            </a:r>
            <a:r>
              <a:rPr lang="en-US" altLang="zh-CN" dirty="0"/>
              <a:t> DATABASE &lt;</a:t>
            </a:r>
            <a:r>
              <a:rPr lang="zh-CN" altLang="en-US" dirty="0"/>
              <a:t>数据库名</a:t>
            </a:r>
            <a:r>
              <a:rPr lang="en-US" altLang="zh-CN" dirty="0"/>
              <a:t>&gt;</a:t>
            </a:r>
          </a:p>
          <a:p>
            <a:pPr marL="0" indent="373380" fontAlgn="auto">
              <a:lnSpc>
                <a:spcPct val="150000"/>
              </a:lnSpc>
              <a:spcBef>
                <a:spcPts val="0"/>
              </a:spcBef>
              <a:spcAft>
                <a:spcPts val="0"/>
              </a:spcAft>
              <a:buNone/>
            </a:pPr>
            <a:r>
              <a:rPr lang="en-US" altLang="zh-CN" dirty="0">
                <a:solidFill>
                  <a:srgbClr val="0070C0"/>
                </a:solidFill>
              </a:rPr>
              <a:t>MODIFY FILE</a:t>
            </a:r>
          </a:p>
          <a:p>
            <a:pPr marL="0" indent="373380" fontAlgn="auto">
              <a:lnSpc>
                <a:spcPct val="150000"/>
              </a:lnSpc>
              <a:spcBef>
                <a:spcPts val="0"/>
              </a:spcBef>
              <a:spcAft>
                <a:spcPts val="0"/>
              </a:spcAft>
              <a:buNone/>
            </a:pPr>
            <a:r>
              <a:rPr lang="en-US" altLang="zh-CN" dirty="0"/>
              <a:t>(FILENAME=&lt;</a:t>
            </a:r>
            <a:r>
              <a:rPr lang="zh-CN" altLang="en-US" dirty="0"/>
              <a:t>逻辑文件名</a:t>
            </a:r>
            <a:r>
              <a:rPr lang="en-US" altLang="zh-CN" dirty="0"/>
              <a:t>&gt;,</a:t>
            </a:r>
          </a:p>
          <a:p>
            <a:pPr marL="0" indent="373380" fontAlgn="auto">
              <a:lnSpc>
                <a:spcPct val="150000"/>
              </a:lnSpc>
              <a:spcBef>
                <a:spcPts val="0"/>
              </a:spcBef>
              <a:spcAft>
                <a:spcPts val="0"/>
              </a:spcAft>
              <a:buNone/>
            </a:pPr>
            <a:r>
              <a:rPr lang="en-US" altLang="zh-CN" dirty="0"/>
              <a:t> SIZE=&lt;</a:t>
            </a:r>
            <a:r>
              <a:rPr lang="zh-CN" altLang="en-US" dirty="0"/>
              <a:t>文件大小</a:t>
            </a:r>
            <a:r>
              <a:rPr lang="en-US" altLang="zh-CN" dirty="0"/>
              <a:t>&gt;,</a:t>
            </a:r>
          </a:p>
          <a:p>
            <a:pPr marL="0" indent="373380" fontAlgn="auto">
              <a:lnSpc>
                <a:spcPct val="150000"/>
              </a:lnSpc>
              <a:spcBef>
                <a:spcPts val="0"/>
              </a:spcBef>
              <a:spcAft>
                <a:spcPts val="0"/>
              </a:spcAft>
              <a:buNone/>
            </a:pPr>
            <a:r>
              <a:rPr lang="en-US" altLang="zh-CN" dirty="0"/>
              <a:t> MAXSIZE=&lt;</a:t>
            </a:r>
            <a:r>
              <a:rPr lang="zh-CN" altLang="en-US" dirty="0"/>
              <a:t>增长限制</a:t>
            </a:r>
            <a:r>
              <a:rPr lang="en-US" altLang="zh-CN" dirty="0"/>
              <a:t>&gt;</a:t>
            </a:r>
          </a:p>
          <a:p>
            <a:pPr marL="0" indent="373380" fontAlgn="auto">
              <a:lnSpc>
                <a:spcPct val="150000"/>
              </a:lnSpc>
              <a:spcBef>
                <a:spcPts val="0"/>
              </a:spcBef>
              <a:spcAft>
                <a:spcPts val="0"/>
              </a:spcAft>
              <a:buNone/>
            </a:pPr>
            <a:r>
              <a:rPr lang="en-US" altLang="zh-CN" dirty="0"/>
              <a:t>)</a:t>
            </a:r>
          </a:p>
        </p:txBody>
      </p:sp>
      <p:sp>
        <p:nvSpPr>
          <p:cNvPr id="5" name="日期占位符 3"/>
          <p:cNvSpPr>
            <a:spLocks noGrp="1"/>
          </p:cNvSpPr>
          <p:nvPr>
            <p:ph type="dt" sz="half" idx="10"/>
          </p:nvPr>
        </p:nvSpPr>
        <p:spPr/>
        <p:txBody>
          <a:bodyPr/>
          <a:lstStyle/>
          <a:p>
            <a:pPr>
              <a:defRPr/>
            </a:pPr>
            <a:fld id="{0B463B38-5666-4913-A963-796FB3F0EBA9}" type="datetime1">
              <a:rPr lang="zh-CN" altLang="en-US"/>
              <a:t>2020/4/6</a:t>
            </a:fld>
            <a:endParaRPr lang="en-US" altLang="zh-CN"/>
          </a:p>
        </p:txBody>
      </p:sp>
      <p:sp>
        <p:nvSpPr>
          <p:cNvPr id="6"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E0F6FC6-519F-4F5F-A803-413758C91C6E}" type="slidenum">
              <a:rPr lang="en-US" altLang="zh-CN">
                <a:latin typeface="Tahoma" panose="020B0604030504040204" pitchFamily="34" charset="0"/>
              </a:rPr>
              <a:t>16</a:t>
            </a:fld>
            <a:r>
              <a:rPr lang="en-US" altLang="zh-CN">
                <a:latin typeface="Tahoma" panose="020B0604030504040204" pitchFamily="34" charset="0"/>
              </a:rPr>
              <a:t>/44</a:t>
            </a:r>
          </a:p>
        </p:txBody>
      </p:sp>
      <p:sp>
        <p:nvSpPr>
          <p:cNvPr id="218117" name="AutoShape 5"/>
          <p:cNvSpPr>
            <a:spLocks noChangeArrowheads="1"/>
          </p:cNvSpPr>
          <p:nvPr/>
        </p:nvSpPr>
        <p:spPr bwMode="auto">
          <a:xfrm>
            <a:off x="4943524" y="2643818"/>
            <a:ext cx="7092950" cy="3671888"/>
          </a:xfrm>
          <a:prstGeom prst="roundRect">
            <a:avLst>
              <a:gd name="adj" fmla="val 16667"/>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FFC000"/>
                </a:solidFill>
              </a:rPr>
              <a:t>     </a:t>
            </a:r>
            <a:r>
              <a:rPr lang="zh-CN" altLang="en-US" sz="2000" b="1" dirty="0">
                <a:solidFill>
                  <a:srgbClr val="FFC000"/>
                </a:solidFill>
              </a:rPr>
              <a:t>例</a:t>
            </a:r>
            <a:r>
              <a:rPr lang="en-US" altLang="zh-CN" sz="2000" b="1" dirty="0">
                <a:solidFill>
                  <a:srgbClr val="FFC000"/>
                </a:solidFill>
              </a:rPr>
              <a:t> </a:t>
            </a:r>
            <a:r>
              <a:rPr lang="zh-CN" altLang="en-US" sz="2000" b="1" dirty="0">
                <a:solidFill>
                  <a:schemeClr val="bg1"/>
                </a:solidFill>
              </a:rPr>
              <a:t>为教学管理数据库</a:t>
            </a:r>
            <a:r>
              <a:rPr lang="en-US" altLang="zh-CN" sz="2000" b="1" dirty="0">
                <a:solidFill>
                  <a:schemeClr val="bg1"/>
                </a:solidFill>
              </a:rPr>
              <a:t>JXGL</a:t>
            </a:r>
            <a:r>
              <a:rPr lang="zh-CN" altLang="en-US" sz="2000" b="1" dirty="0">
                <a:solidFill>
                  <a:schemeClr val="bg1"/>
                </a:solidFill>
              </a:rPr>
              <a:t>增加容量，原来的数据库</a:t>
            </a:r>
          </a:p>
          <a:p>
            <a:pPr eaLnBrk="1" hangingPunct="1"/>
            <a:r>
              <a:rPr lang="zh-CN" altLang="en-US" sz="2000" b="1" dirty="0">
                <a:solidFill>
                  <a:schemeClr val="bg1"/>
                </a:solidFill>
              </a:rPr>
              <a:t>文件</a:t>
            </a:r>
            <a:r>
              <a:rPr lang="en-US" altLang="zh-CN" sz="2000" b="1" dirty="0" err="1">
                <a:solidFill>
                  <a:schemeClr val="bg1"/>
                </a:solidFill>
              </a:rPr>
              <a:t>JXGL.mdf</a:t>
            </a:r>
            <a:r>
              <a:rPr lang="zh-CN" altLang="en-US" sz="2000" b="1" dirty="0">
                <a:solidFill>
                  <a:schemeClr val="bg1"/>
                </a:solidFill>
              </a:rPr>
              <a:t>的初始分配空间为</a:t>
            </a:r>
            <a:r>
              <a:rPr lang="en-US" altLang="zh-CN" sz="2000" b="1" dirty="0">
                <a:solidFill>
                  <a:schemeClr val="bg1"/>
                </a:solidFill>
              </a:rPr>
              <a:t>3MB</a:t>
            </a:r>
            <a:r>
              <a:rPr lang="zh-CN" altLang="en-US" sz="2000" b="1" dirty="0">
                <a:solidFill>
                  <a:schemeClr val="bg1"/>
                </a:solidFill>
              </a:rPr>
              <a:t>（默认值），现在将</a:t>
            </a:r>
          </a:p>
          <a:p>
            <a:pPr eaLnBrk="1" hangingPunct="1"/>
            <a:r>
              <a:rPr lang="zh-CN" altLang="en-US" sz="2000" b="1" dirty="0">
                <a:solidFill>
                  <a:schemeClr val="bg1"/>
                </a:solidFill>
              </a:rPr>
              <a:t>增至到</a:t>
            </a:r>
            <a:r>
              <a:rPr lang="en-US" altLang="zh-CN" sz="2000" b="1" dirty="0">
                <a:solidFill>
                  <a:schemeClr val="bg1"/>
                </a:solidFill>
              </a:rPr>
              <a:t>10MB</a:t>
            </a:r>
            <a:r>
              <a:rPr lang="zh-CN" altLang="en-US" sz="2000" b="1" dirty="0">
                <a:solidFill>
                  <a:schemeClr val="bg1"/>
                </a:solidFill>
              </a:rPr>
              <a:t>。</a:t>
            </a:r>
          </a:p>
          <a:p>
            <a:pPr eaLnBrk="1" hangingPunct="1"/>
            <a:r>
              <a:rPr lang="zh-CN" altLang="en-US" sz="2000" b="1" dirty="0">
                <a:solidFill>
                  <a:schemeClr val="bg1"/>
                </a:solidFill>
              </a:rPr>
              <a:t>    </a:t>
            </a:r>
            <a:r>
              <a:rPr lang="en-US" altLang="zh-CN" sz="2000" b="1" dirty="0">
                <a:solidFill>
                  <a:schemeClr val="bg1"/>
                </a:solidFill>
              </a:rPr>
              <a:t>GO</a:t>
            </a:r>
          </a:p>
          <a:p>
            <a:pPr eaLnBrk="1" hangingPunct="1"/>
            <a:r>
              <a:rPr lang="en-US" altLang="zh-CN" sz="2000" b="1" dirty="0">
                <a:solidFill>
                  <a:schemeClr val="bg1"/>
                </a:solidFill>
              </a:rPr>
              <a:t>    ALTER DATABASE JXGL</a:t>
            </a:r>
          </a:p>
          <a:p>
            <a:pPr eaLnBrk="1" hangingPunct="1"/>
            <a:r>
              <a:rPr lang="en-US" altLang="zh-CN" sz="2000" b="1" dirty="0">
                <a:solidFill>
                  <a:schemeClr val="bg1"/>
                </a:solidFill>
              </a:rPr>
              <a:t>    MODIFY FILE</a:t>
            </a:r>
          </a:p>
          <a:p>
            <a:pPr eaLnBrk="1" hangingPunct="1"/>
            <a:r>
              <a:rPr lang="en-US" altLang="zh-CN" sz="2000" b="1" dirty="0">
                <a:solidFill>
                  <a:schemeClr val="bg1"/>
                </a:solidFill>
              </a:rPr>
              <a:t>    (NAME=JXGL,</a:t>
            </a:r>
          </a:p>
          <a:p>
            <a:pPr eaLnBrk="1" hangingPunct="1"/>
            <a:r>
              <a:rPr lang="en-US" altLang="zh-CN" sz="2000" b="1" dirty="0">
                <a:solidFill>
                  <a:schemeClr val="bg1"/>
                </a:solidFill>
              </a:rPr>
              <a:t>   SIZE=10)</a:t>
            </a:r>
          </a:p>
          <a:p>
            <a:pPr eaLnBrk="1" hangingPunct="1"/>
            <a:r>
              <a:rPr lang="en-US" altLang="zh-CN" sz="2000" b="1" dirty="0">
                <a:solidFill>
                  <a:schemeClr val="bg1"/>
                </a:solidFill>
              </a:rPr>
              <a:t>   GO</a:t>
            </a:r>
          </a:p>
          <a:p>
            <a:pPr eaLnBrk="1" hangingPunct="1"/>
            <a:endParaRPr lang="en-US" altLang="zh-CN" sz="2000" dirty="0">
              <a:solidFill>
                <a:schemeClr val="bg1"/>
              </a:solidFill>
            </a:endParaRP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18117"/>
                                        </p:tgtEl>
                                        <p:attrNameLst>
                                          <p:attrName>style.visibility</p:attrName>
                                        </p:attrNameLst>
                                      </p:cBhvr>
                                      <p:to>
                                        <p:strVal val="visible"/>
                                      </p:to>
                                    </p:set>
                                    <p:animEffect transition="in" filter="barn(inHorizontal)">
                                      <p:cBhvr>
                                        <p:cTn id="7" dur="500"/>
                                        <p:tgtEl>
                                          <p:spTgt spid="218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4"/>
          <p:cNvSpPr>
            <a:spLocks noGrp="1" noChangeArrowheads="1"/>
          </p:cNvSpPr>
          <p:nvPr>
            <p:ph type="title"/>
          </p:nvPr>
        </p:nvSpPr>
        <p:spPr>
          <a:xfrm>
            <a:off x="2351089" y="-98301"/>
            <a:ext cx="7793037" cy="795337"/>
          </a:xfrm>
          <a:noFill/>
        </p:spPr>
        <p:txBody>
          <a:bodyPr>
            <a:normAutofit/>
          </a:bodyPr>
          <a:lstStyle/>
          <a:p>
            <a:pPr algn="ctr">
              <a:buClrTx/>
              <a:buSzTx/>
              <a:buFontTx/>
            </a:pPr>
            <a:r>
              <a:rPr lang="zh-CN" altLang="en-US" sz="2100" b="1" dirty="0">
                <a:latin typeface="宋体" panose="02010600030101010101" pitchFamily="2" charset="-122"/>
                <a:ea typeface="+mj-ea"/>
              </a:rPr>
              <a:t>数据库结构的修改 (5)</a:t>
            </a:r>
          </a:p>
        </p:txBody>
      </p:sp>
      <p:sp>
        <p:nvSpPr>
          <p:cNvPr id="18436" name="Rectangle 3"/>
          <p:cNvSpPr>
            <a:spLocks noGrp="1" noChangeArrowheads="1"/>
          </p:cNvSpPr>
          <p:nvPr>
            <p:ph idx="1"/>
          </p:nvPr>
        </p:nvSpPr>
        <p:spPr>
          <a:xfrm>
            <a:off x="364808" y="785691"/>
            <a:ext cx="8280400" cy="4752975"/>
          </a:xfrm>
        </p:spPr>
        <p:txBody>
          <a:bodyPr>
            <a:normAutofit fontScale="55000" lnSpcReduction="20000"/>
          </a:bodyPr>
          <a:lstStyle/>
          <a:p>
            <a:pPr marL="0" indent="373380">
              <a:spcAft>
                <a:spcPct val="20000"/>
              </a:spcAft>
              <a:buNone/>
            </a:pPr>
            <a:r>
              <a:rPr lang="en-US" altLang="zh-CN" b="1" dirty="0">
                <a:solidFill>
                  <a:srgbClr val="0070C0"/>
                </a:solidFill>
              </a:rPr>
              <a:t>② </a:t>
            </a:r>
            <a:r>
              <a:rPr lang="zh-CN" altLang="en-US" b="1" dirty="0">
                <a:solidFill>
                  <a:srgbClr val="0070C0"/>
                </a:solidFill>
              </a:rPr>
              <a:t>增加数据库文件</a:t>
            </a:r>
          </a:p>
          <a:p>
            <a:pPr marL="0" indent="373380">
              <a:spcAft>
                <a:spcPct val="20000"/>
              </a:spcAft>
              <a:buNone/>
            </a:pPr>
            <a:r>
              <a:rPr lang="zh-CN" altLang="en-US" dirty="0"/>
              <a:t>使用</a:t>
            </a:r>
            <a:r>
              <a:rPr lang="en-US" altLang="zh-CN" dirty="0"/>
              <a:t>T-SQL</a:t>
            </a:r>
            <a:r>
              <a:rPr lang="zh-CN" altLang="en-US" dirty="0"/>
              <a:t>语句增加数据库文件的数目，语句格式如下：</a:t>
            </a:r>
          </a:p>
          <a:p>
            <a:pPr marL="0" indent="373380">
              <a:spcAft>
                <a:spcPct val="20000"/>
              </a:spcAft>
              <a:buNone/>
            </a:pPr>
            <a:r>
              <a:rPr lang="zh-CN" altLang="en-US" dirty="0"/>
              <a:t>    </a:t>
            </a:r>
            <a:r>
              <a:rPr lang="en-US" altLang="zh-CN" dirty="0"/>
              <a:t>ALTER DATABASE &lt;</a:t>
            </a:r>
            <a:r>
              <a:rPr lang="zh-CN" altLang="en-US" dirty="0"/>
              <a:t>数据库名</a:t>
            </a:r>
            <a:r>
              <a:rPr lang="en-US" altLang="zh-CN" dirty="0"/>
              <a:t>&gt;</a:t>
            </a:r>
          </a:p>
          <a:p>
            <a:pPr marL="0" indent="373380">
              <a:spcAft>
                <a:spcPct val="20000"/>
              </a:spcAft>
              <a:buNone/>
            </a:pPr>
            <a:r>
              <a:rPr lang="en-US" altLang="zh-CN" dirty="0"/>
              <a:t>    </a:t>
            </a:r>
            <a:r>
              <a:rPr lang="en-US" altLang="zh-CN" b="1" dirty="0">
                <a:solidFill>
                  <a:srgbClr val="0070C0"/>
                </a:solidFill>
              </a:rPr>
              <a:t>ADD FILE|ADD LOG FILE</a:t>
            </a:r>
          </a:p>
          <a:p>
            <a:pPr marL="0" indent="373380">
              <a:spcAft>
                <a:spcPct val="20000"/>
              </a:spcAft>
              <a:buNone/>
            </a:pPr>
            <a:r>
              <a:rPr lang="en-US" altLang="zh-CN" dirty="0"/>
              <a:t>    (NAME=&lt;</a:t>
            </a:r>
            <a:r>
              <a:rPr lang="zh-CN" altLang="en-US" dirty="0"/>
              <a:t>逻辑文件名</a:t>
            </a:r>
            <a:r>
              <a:rPr lang="en-US" altLang="zh-CN" dirty="0"/>
              <a:t>&gt;,</a:t>
            </a:r>
          </a:p>
          <a:p>
            <a:pPr marL="0" indent="373380">
              <a:spcAft>
                <a:spcPct val="20000"/>
              </a:spcAft>
              <a:buNone/>
            </a:pPr>
            <a:r>
              <a:rPr lang="en-US" altLang="zh-CN" dirty="0"/>
              <a:t>    FILENAME=&lt;</a:t>
            </a:r>
            <a:r>
              <a:rPr lang="zh-CN" altLang="en-US" dirty="0"/>
              <a:t>物理文件名</a:t>
            </a:r>
            <a:r>
              <a:rPr lang="en-US" altLang="zh-CN" dirty="0"/>
              <a:t>&gt;,</a:t>
            </a:r>
          </a:p>
          <a:p>
            <a:pPr marL="0" indent="373380">
              <a:spcAft>
                <a:spcPct val="20000"/>
              </a:spcAft>
              <a:buNone/>
            </a:pPr>
            <a:r>
              <a:rPr lang="en-US" altLang="zh-CN" dirty="0"/>
              <a:t>    SIZE=&lt;</a:t>
            </a:r>
            <a:r>
              <a:rPr lang="zh-CN" altLang="en-US" dirty="0"/>
              <a:t>文件大小</a:t>
            </a:r>
            <a:r>
              <a:rPr lang="en-US" altLang="zh-CN" dirty="0"/>
              <a:t>&gt;,</a:t>
            </a:r>
          </a:p>
          <a:p>
            <a:pPr marL="0" indent="373380">
              <a:spcAft>
                <a:spcPct val="20000"/>
              </a:spcAft>
              <a:buNone/>
            </a:pPr>
            <a:r>
              <a:rPr lang="en-US" altLang="zh-CN" dirty="0"/>
              <a:t>    MAXSIZE=&lt;</a:t>
            </a:r>
            <a:r>
              <a:rPr lang="zh-CN" altLang="en-US" dirty="0"/>
              <a:t>增长限制</a:t>
            </a:r>
            <a:r>
              <a:rPr lang="en-US" altLang="zh-CN" dirty="0"/>
              <a:t>&gt;,</a:t>
            </a:r>
          </a:p>
          <a:p>
            <a:pPr marL="0" indent="373380">
              <a:spcAft>
                <a:spcPct val="20000"/>
              </a:spcAft>
              <a:buNone/>
            </a:pPr>
            <a:r>
              <a:rPr lang="en-US" altLang="zh-CN" dirty="0"/>
              <a:t>    FILEGROWTH=&lt;</a:t>
            </a:r>
            <a:r>
              <a:rPr lang="zh-CN" altLang="en-US" dirty="0"/>
              <a:t>文件增长幅度</a:t>
            </a:r>
            <a:r>
              <a:rPr lang="en-US" altLang="zh-CN" dirty="0"/>
              <a:t>&gt;</a:t>
            </a:r>
          </a:p>
          <a:p>
            <a:pPr marL="0" indent="373380">
              <a:spcAft>
                <a:spcPct val="20000"/>
              </a:spcAft>
              <a:buNone/>
            </a:pPr>
            <a:r>
              <a:rPr lang="en-US" altLang="zh-CN" dirty="0"/>
              <a:t>)</a:t>
            </a:r>
          </a:p>
        </p:txBody>
      </p:sp>
      <p:sp>
        <p:nvSpPr>
          <p:cNvPr id="5" name="日期占位符 3"/>
          <p:cNvSpPr>
            <a:spLocks noGrp="1"/>
          </p:cNvSpPr>
          <p:nvPr>
            <p:ph type="dt" sz="half" idx="10"/>
          </p:nvPr>
        </p:nvSpPr>
        <p:spPr/>
        <p:txBody>
          <a:bodyPr/>
          <a:lstStyle/>
          <a:p>
            <a:pPr>
              <a:defRPr/>
            </a:pPr>
            <a:fld id="{4E43B6EE-C703-42FD-A7F2-FFB1C86998A2}" type="datetime1">
              <a:rPr lang="zh-CN" altLang="en-US"/>
              <a:t>2020/4/6</a:t>
            </a:fld>
            <a:endParaRPr lang="en-US" altLang="zh-CN"/>
          </a:p>
        </p:txBody>
      </p:sp>
      <p:sp>
        <p:nvSpPr>
          <p:cNvPr id="6"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174EE8B-52A0-4A96-B710-58CB6D834520}" type="slidenum">
              <a:rPr lang="en-US" altLang="zh-CN">
                <a:latin typeface="Tahoma" panose="020B0604030504040204" pitchFamily="34" charset="0"/>
              </a:rPr>
              <a:t>17</a:t>
            </a:fld>
            <a:r>
              <a:rPr lang="en-US" altLang="zh-CN">
                <a:latin typeface="Tahoma" panose="020B0604030504040204" pitchFamily="34" charset="0"/>
              </a:rPr>
              <a:t>/44</a:t>
            </a:r>
          </a:p>
        </p:txBody>
      </p:sp>
      <p:sp>
        <p:nvSpPr>
          <p:cNvPr id="220165" name="AutoShape 5"/>
          <p:cNvSpPr>
            <a:spLocks noChangeArrowheads="1"/>
          </p:cNvSpPr>
          <p:nvPr/>
        </p:nvSpPr>
        <p:spPr bwMode="auto">
          <a:xfrm>
            <a:off x="5354320" y="1714500"/>
            <a:ext cx="6837680" cy="4824412"/>
          </a:xfrm>
          <a:prstGeom prst="roundRect">
            <a:avLst>
              <a:gd name="adj" fmla="val 16667"/>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000" b="1" dirty="0">
                <a:solidFill>
                  <a:srgbClr val="FFC000"/>
                </a:solidFill>
              </a:rPr>
              <a:t>例 </a:t>
            </a:r>
            <a:r>
              <a:rPr lang="zh-CN" altLang="en-US" sz="2000" b="1" dirty="0">
                <a:solidFill>
                  <a:schemeClr val="bg1"/>
                </a:solidFill>
              </a:rPr>
              <a:t>为数据库</a:t>
            </a:r>
            <a:r>
              <a:rPr lang="en-US" altLang="zh-CN" sz="2000" b="1" dirty="0">
                <a:solidFill>
                  <a:schemeClr val="bg1"/>
                </a:solidFill>
              </a:rPr>
              <a:t>JXGL</a:t>
            </a:r>
            <a:r>
              <a:rPr lang="zh-CN" altLang="en-US" sz="2000" b="1" dirty="0">
                <a:solidFill>
                  <a:schemeClr val="bg1"/>
                </a:solidFill>
              </a:rPr>
              <a:t>增加辅助数据文件</a:t>
            </a:r>
            <a:r>
              <a:rPr lang="en-US" altLang="zh-CN" sz="2000" b="1" dirty="0">
                <a:solidFill>
                  <a:schemeClr val="bg1"/>
                </a:solidFill>
              </a:rPr>
              <a:t>JXGL_1.NDF</a:t>
            </a:r>
            <a:r>
              <a:rPr lang="zh-CN" altLang="en-US" sz="2000" b="1" dirty="0">
                <a:solidFill>
                  <a:schemeClr val="bg1"/>
                </a:solidFill>
              </a:rPr>
              <a:t>，初始</a:t>
            </a:r>
          </a:p>
          <a:p>
            <a:pPr eaLnBrk="1" hangingPunct="1">
              <a:lnSpc>
                <a:spcPct val="120000"/>
              </a:lnSpc>
            </a:pPr>
            <a:r>
              <a:rPr lang="zh-CN" altLang="en-US" sz="2000" b="1" dirty="0">
                <a:solidFill>
                  <a:schemeClr val="bg1"/>
                </a:solidFill>
              </a:rPr>
              <a:t>大小为</a:t>
            </a:r>
            <a:r>
              <a:rPr lang="en-US" altLang="zh-CN" sz="2000" b="1" dirty="0">
                <a:solidFill>
                  <a:schemeClr val="bg1"/>
                </a:solidFill>
              </a:rPr>
              <a:t>5MB</a:t>
            </a:r>
            <a:r>
              <a:rPr lang="zh-CN" altLang="en-US" sz="2000" b="1" dirty="0">
                <a:solidFill>
                  <a:schemeClr val="bg1"/>
                </a:solidFill>
              </a:rPr>
              <a:t>，最大长度为</a:t>
            </a:r>
            <a:r>
              <a:rPr lang="en-US" altLang="zh-CN" sz="2000" b="1" dirty="0">
                <a:solidFill>
                  <a:schemeClr val="bg1"/>
                </a:solidFill>
              </a:rPr>
              <a:t>30MB</a:t>
            </a:r>
            <a:r>
              <a:rPr lang="zh-CN" altLang="en-US" sz="2000" b="1" dirty="0">
                <a:solidFill>
                  <a:schemeClr val="bg1"/>
                </a:solidFill>
              </a:rPr>
              <a:t>，按照</a:t>
            </a:r>
            <a:r>
              <a:rPr lang="en-US" altLang="zh-CN" sz="2000" b="1" dirty="0">
                <a:solidFill>
                  <a:schemeClr val="bg1"/>
                </a:solidFill>
              </a:rPr>
              <a:t>5%</a:t>
            </a:r>
            <a:r>
              <a:rPr lang="zh-CN" altLang="en-US" sz="2000" b="1" dirty="0">
                <a:solidFill>
                  <a:schemeClr val="bg1"/>
                </a:solidFill>
              </a:rPr>
              <a:t>增长。</a:t>
            </a:r>
          </a:p>
          <a:p>
            <a:pPr eaLnBrk="1" hangingPunct="1">
              <a:lnSpc>
                <a:spcPct val="120000"/>
              </a:lnSpc>
            </a:pPr>
            <a:r>
              <a:rPr lang="zh-CN" altLang="en-US" sz="2000" b="1" dirty="0">
                <a:solidFill>
                  <a:schemeClr val="bg1"/>
                </a:solidFill>
              </a:rPr>
              <a:t>    </a:t>
            </a:r>
            <a:r>
              <a:rPr lang="en-US" altLang="zh-CN" sz="2000" b="1" dirty="0">
                <a:solidFill>
                  <a:schemeClr val="bg1"/>
                </a:solidFill>
              </a:rPr>
              <a:t>GO</a:t>
            </a:r>
          </a:p>
          <a:p>
            <a:pPr eaLnBrk="1" hangingPunct="1">
              <a:lnSpc>
                <a:spcPct val="120000"/>
              </a:lnSpc>
            </a:pPr>
            <a:r>
              <a:rPr lang="en-US" altLang="zh-CN" sz="2000" b="1" dirty="0">
                <a:solidFill>
                  <a:schemeClr val="bg1"/>
                </a:solidFill>
              </a:rPr>
              <a:t>    ALTER DATABASE JXGL</a:t>
            </a:r>
          </a:p>
          <a:p>
            <a:pPr eaLnBrk="1" hangingPunct="1">
              <a:lnSpc>
                <a:spcPct val="120000"/>
              </a:lnSpc>
            </a:pPr>
            <a:r>
              <a:rPr lang="en-US" altLang="zh-CN" sz="2000" b="1" dirty="0">
                <a:solidFill>
                  <a:schemeClr val="bg1"/>
                </a:solidFill>
              </a:rPr>
              <a:t>    ADD FILE</a:t>
            </a:r>
          </a:p>
          <a:p>
            <a:pPr eaLnBrk="1" hangingPunct="1">
              <a:lnSpc>
                <a:spcPct val="120000"/>
              </a:lnSpc>
            </a:pPr>
            <a:r>
              <a:rPr lang="en-US" altLang="zh-CN" sz="2000" b="1" dirty="0">
                <a:solidFill>
                  <a:schemeClr val="bg1"/>
                </a:solidFill>
              </a:rPr>
              <a:t>   (NAME=JXGL_1,</a:t>
            </a:r>
          </a:p>
          <a:p>
            <a:pPr eaLnBrk="1" hangingPunct="1">
              <a:lnSpc>
                <a:spcPct val="120000"/>
              </a:lnSpc>
            </a:pPr>
            <a:r>
              <a:rPr lang="en-US" altLang="zh-CN" sz="2000" b="1" dirty="0">
                <a:solidFill>
                  <a:schemeClr val="bg1"/>
                </a:solidFill>
              </a:rPr>
              <a:t>    FILENAME='D:\JXGLSYS\DATA\JXGL_1.dnf',</a:t>
            </a:r>
          </a:p>
          <a:p>
            <a:pPr eaLnBrk="1" hangingPunct="1">
              <a:lnSpc>
                <a:spcPct val="120000"/>
              </a:lnSpc>
            </a:pPr>
            <a:r>
              <a:rPr lang="en-US" altLang="zh-CN" sz="2000" b="1" dirty="0">
                <a:solidFill>
                  <a:schemeClr val="bg1"/>
                </a:solidFill>
              </a:rPr>
              <a:t>    SIZE=5,</a:t>
            </a:r>
          </a:p>
          <a:p>
            <a:pPr eaLnBrk="1" hangingPunct="1">
              <a:lnSpc>
                <a:spcPct val="120000"/>
              </a:lnSpc>
            </a:pPr>
            <a:r>
              <a:rPr lang="en-US" altLang="zh-CN" sz="2000" b="1" dirty="0">
                <a:solidFill>
                  <a:schemeClr val="bg1"/>
                </a:solidFill>
              </a:rPr>
              <a:t>    MAXSIZE=30,</a:t>
            </a:r>
          </a:p>
          <a:p>
            <a:pPr eaLnBrk="1" hangingPunct="1">
              <a:lnSpc>
                <a:spcPct val="120000"/>
              </a:lnSpc>
            </a:pPr>
            <a:r>
              <a:rPr lang="en-US" altLang="zh-CN" sz="2000" b="1" dirty="0">
                <a:solidFill>
                  <a:schemeClr val="bg1"/>
                </a:solidFill>
              </a:rPr>
              <a:t>    FILEGROWTH=5%</a:t>
            </a:r>
          </a:p>
          <a:p>
            <a:pPr eaLnBrk="1" hangingPunct="1">
              <a:lnSpc>
                <a:spcPct val="120000"/>
              </a:lnSpc>
            </a:pPr>
            <a:r>
              <a:rPr lang="en-US" altLang="zh-CN" sz="2000" b="1" dirty="0">
                <a:solidFill>
                  <a:schemeClr val="bg1"/>
                </a:solidFill>
              </a:rPr>
              <a:t>     )</a:t>
            </a:r>
          </a:p>
          <a:p>
            <a:pPr eaLnBrk="1" hangingPunct="1">
              <a:lnSpc>
                <a:spcPct val="120000"/>
              </a:lnSpc>
            </a:pPr>
            <a:r>
              <a:rPr lang="en-US" altLang="zh-CN" sz="2000" b="1" dirty="0">
                <a:solidFill>
                  <a:schemeClr val="bg1"/>
                </a:solidFill>
              </a:rPr>
              <a:t>    GO</a:t>
            </a: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20165"/>
                                        </p:tgtEl>
                                        <p:attrNameLst>
                                          <p:attrName>style.visibility</p:attrName>
                                        </p:attrNameLst>
                                      </p:cBhvr>
                                      <p:to>
                                        <p:strVal val="visible"/>
                                      </p:to>
                                    </p:set>
                                    <p:animEffect transition="in" filter="barn(inHorizontal)">
                                      <p:cBhvr>
                                        <p:cTn id="7" dur="500"/>
                                        <p:tgtEl>
                                          <p:spTgt spid="220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4"/>
          <p:cNvSpPr>
            <a:spLocks noGrp="1" noChangeArrowheads="1"/>
          </p:cNvSpPr>
          <p:nvPr>
            <p:ph type="title"/>
          </p:nvPr>
        </p:nvSpPr>
        <p:spPr>
          <a:xfrm>
            <a:off x="2351089" y="-56101"/>
            <a:ext cx="7793037" cy="795337"/>
          </a:xfrm>
          <a:noFill/>
        </p:spPr>
        <p:txBody>
          <a:bodyPr>
            <a:normAutofit/>
          </a:bodyPr>
          <a:lstStyle/>
          <a:p>
            <a:pPr algn="ctr">
              <a:buClrTx/>
              <a:buSzTx/>
              <a:buFontTx/>
            </a:pPr>
            <a:r>
              <a:rPr lang="zh-CN" altLang="en-US" sz="2100" b="1" dirty="0">
                <a:latin typeface="宋体" panose="02010600030101010101" pitchFamily="2" charset="-122"/>
                <a:ea typeface="+mj-ea"/>
              </a:rPr>
              <a:t>数据库结构的修改 (6)</a:t>
            </a:r>
          </a:p>
        </p:txBody>
      </p:sp>
      <p:sp>
        <p:nvSpPr>
          <p:cNvPr id="19460" name="Rectangle 3"/>
          <p:cNvSpPr>
            <a:spLocks noGrp="1" noChangeArrowheads="1"/>
          </p:cNvSpPr>
          <p:nvPr>
            <p:ph idx="1"/>
          </p:nvPr>
        </p:nvSpPr>
        <p:spPr>
          <a:xfrm>
            <a:off x="609600" y="1037493"/>
            <a:ext cx="10972800" cy="4525963"/>
          </a:xfrm>
        </p:spPr>
        <p:txBody>
          <a:bodyPr>
            <a:normAutofit fontScale="50000" lnSpcReduction="20000"/>
          </a:bodyPr>
          <a:lstStyle/>
          <a:p>
            <a:pPr marL="0" indent="373380" fontAlgn="auto">
              <a:lnSpc>
                <a:spcPct val="150000"/>
              </a:lnSpc>
              <a:spcBef>
                <a:spcPts val="0"/>
              </a:spcBef>
              <a:buNone/>
            </a:pPr>
            <a:r>
              <a:rPr lang="en-US" altLang="zh-CN" b="1" dirty="0">
                <a:solidFill>
                  <a:srgbClr val="0070C0"/>
                </a:solidFill>
              </a:rPr>
              <a:t>③ </a:t>
            </a:r>
            <a:r>
              <a:rPr lang="zh-CN" altLang="en-US" b="1" dirty="0">
                <a:solidFill>
                  <a:srgbClr val="0070C0"/>
                </a:solidFill>
              </a:rPr>
              <a:t>删除数据库文件</a:t>
            </a:r>
          </a:p>
          <a:p>
            <a:pPr marL="0" indent="373380" fontAlgn="auto">
              <a:lnSpc>
                <a:spcPct val="150000"/>
              </a:lnSpc>
              <a:spcBef>
                <a:spcPts val="0"/>
              </a:spcBef>
              <a:buNone/>
            </a:pPr>
            <a:r>
              <a:rPr lang="zh-CN" altLang="en-US" dirty="0"/>
              <a:t>使用</a:t>
            </a:r>
            <a:r>
              <a:rPr lang="en-US" altLang="zh-CN" dirty="0"/>
              <a:t>ALTER DATABASE</a:t>
            </a:r>
            <a:r>
              <a:rPr lang="zh-CN" altLang="en-US" dirty="0"/>
              <a:t>的</a:t>
            </a:r>
            <a:r>
              <a:rPr lang="en-US" altLang="zh-CN" b="1" dirty="0">
                <a:solidFill>
                  <a:srgbClr val="0070C0"/>
                </a:solidFill>
              </a:rPr>
              <a:t>REMOVE FILE</a:t>
            </a:r>
            <a:r>
              <a:rPr lang="zh-CN" altLang="en-US" dirty="0"/>
              <a:t>子句，可以删除指定的文件。语句格式如下：</a:t>
            </a:r>
          </a:p>
          <a:p>
            <a:pPr marL="0" indent="373380" fontAlgn="auto">
              <a:lnSpc>
                <a:spcPct val="150000"/>
              </a:lnSpc>
              <a:spcBef>
                <a:spcPts val="0"/>
              </a:spcBef>
              <a:buNone/>
            </a:pPr>
            <a:r>
              <a:rPr lang="en-US" altLang="zh-CN" dirty="0"/>
              <a:t>ALTER DATABASE &lt;</a:t>
            </a:r>
            <a:r>
              <a:rPr lang="zh-CN" altLang="en-US" dirty="0"/>
              <a:t>数据库名</a:t>
            </a:r>
            <a:r>
              <a:rPr lang="en-US" altLang="zh-CN" dirty="0"/>
              <a:t>&gt;</a:t>
            </a:r>
          </a:p>
          <a:p>
            <a:pPr marL="0" indent="373380" fontAlgn="auto">
              <a:lnSpc>
                <a:spcPct val="150000"/>
              </a:lnSpc>
              <a:spcBef>
                <a:spcPts val="0"/>
              </a:spcBef>
              <a:buNone/>
            </a:pPr>
            <a:r>
              <a:rPr lang="en-US" altLang="zh-CN" b="1" dirty="0">
                <a:solidFill>
                  <a:srgbClr val="0070C0"/>
                </a:solidFill>
              </a:rPr>
              <a:t>REMOVE FILE </a:t>
            </a:r>
            <a:r>
              <a:rPr lang="en-US" altLang="zh-CN" dirty="0"/>
              <a:t>&lt;</a:t>
            </a:r>
            <a:r>
              <a:rPr lang="zh-CN" altLang="en-US" dirty="0"/>
              <a:t>逻辑文件名</a:t>
            </a:r>
            <a:r>
              <a:rPr lang="en-US" altLang="zh-CN" dirty="0"/>
              <a:t>&gt;</a:t>
            </a:r>
          </a:p>
          <a:p>
            <a:pPr marL="0" indent="373380" fontAlgn="auto">
              <a:lnSpc>
                <a:spcPct val="150000"/>
              </a:lnSpc>
              <a:spcBef>
                <a:spcPts val="0"/>
              </a:spcBef>
              <a:buNone/>
            </a:pPr>
            <a:r>
              <a:rPr lang="zh-CN" altLang="en-US" dirty="0">
                <a:solidFill>
                  <a:srgbClr val="E24747"/>
                </a:solidFill>
              </a:rPr>
              <a:t>例</a:t>
            </a:r>
            <a:r>
              <a:rPr lang="en-US" altLang="zh-CN" dirty="0">
                <a:solidFill>
                  <a:srgbClr val="E24747"/>
                </a:solidFill>
              </a:rPr>
              <a:t>5.4</a:t>
            </a:r>
            <a:r>
              <a:rPr lang="en-US" altLang="zh-CN" dirty="0"/>
              <a:t> </a:t>
            </a:r>
            <a:r>
              <a:rPr lang="zh-CN" altLang="en-US" dirty="0"/>
              <a:t>删除数据库</a:t>
            </a:r>
            <a:r>
              <a:rPr lang="en-US" altLang="zh-CN" dirty="0"/>
              <a:t>JXGL</a:t>
            </a:r>
            <a:r>
              <a:rPr lang="zh-CN" altLang="en-US" dirty="0"/>
              <a:t>中的辅助数据文件</a:t>
            </a:r>
            <a:r>
              <a:rPr lang="en-US" altLang="zh-CN" dirty="0"/>
              <a:t>JXGL_1.</a:t>
            </a:r>
            <a:r>
              <a:rPr lang="en-US" altLang="zh-CN" b="1" dirty="0">
                <a:solidFill>
                  <a:srgbClr val="FF0000"/>
                </a:solidFill>
              </a:rPr>
              <a:t>ndf</a:t>
            </a:r>
            <a:r>
              <a:rPr lang="zh-CN" altLang="en-US" dirty="0"/>
              <a:t>。</a:t>
            </a:r>
          </a:p>
          <a:p>
            <a:pPr marL="0" indent="373380" fontAlgn="auto">
              <a:lnSpc>
                <a:spcPct val="150000"/>
              </a:lnSpc>
              <a:spcBef>
                <a:spcPts val="0"/>
              </a:spcBef>
              <a:buNone/>
            </a:pPr>
            <a:r>
              <a:rPr lang="zh-CN" altLang="en-US" dirty="0"/>
              <a:t>    </a:t>
            </a:r>
            <a:r>
              <a:rPr lang="en-US" altLang="zh-CN" dirty="0"/>
              <a:t>GO</a:t>
            </a:r>
          </a:p>
          <a:p>
            <a:pPr marL="0" indent="373380" fontAlgn="auto">
              <a:lnSpc>
                <a:spcPct val="150000"/>
              </a:lnSpc>
              <a:spcBef>
                <a:spcPts val="0"/>
              </a:spcBef>
              <a:buNone/>
            </a:pPr>
            <a:r>
              <a:rPr lang="en-US" altLang="zh-CN" dirty="0"/>
              <a:t>    ALTER DATABASE JXGL</a:t>
            </a:r>
          </a:p>
          <a:p>
            <a:pPr marL="0" indent="373380" fontAlgn="auto">
              <a:lnSpc>
                <a:spcPct val="150000"/>
              </a:lnSpc>
              <a:spcBef>
                <a:spcPts val="0"/>
              </a:spcBef>
              <a:buNone/>
            </a:pPr>
            <a:r>
              <a:rPr lang="en-US" altLang="zh-CN" dirty="0"/>
              <a:t>    REMOVE FILE JXGL_1</a:t>
            </a:r>
          </a:p>
          <a:p>
            <a:pPr marL="0" indent="373380" fontAlgn="auto">
              <a:lnSpc>
                <a:spcPct val="150000"/>
              </a:lnSpc>
              <a:spcBef>
                <a:spcPts val="0"/>
              </a:spcBef>
              <a:buNone/>
            </a:pPr>
            <a:r>
              <a:rPr lang="en-US" altLang="zh-CN" dirty="0"/>
              <a:t>    GO</a:t>
            </a:r>
          </a:p>
        </p:txBody>
      </p:sp>
      <p:sp>
        <p:nvSpPr>
          <p:cNvPr id="4" name="日期占位符 3"/>
          <p:cNvSpPr>
            <a:spLocks noGrp="1"/>
          </p:cNvSpPr>
          <p:nvPr>
            <p:ph type="dt" sz="half" idx="10"/>
          </p:nvPr>
        </p:nvSpPr>
        <p:spPr/>
        <p:txBody>
          <a:bodyPr/>
          <a:lstStyle/>
          <a:p>
            <a:pPr>
              <a:defRPr/>
            </a:pPr>
            <a:fld id="{59E230EF-6639-4B0B-9592-6689AE5BC436}" type="datetime1">
              <a:rPr lang="zh-CN" altLang="en-US"/>
              <a:t>2020/4/6</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F0C7458-82BA-461C-A5EA-442B8DE5005F}" type="slidenum">
              <a:rPr lang="en-US" altLang="zh-CN">
                <a:latin typeface="Tahoma" panose="020B0604030504040204" pitchFamily="34" charset="0"/>
              </a:rPr>
              <a:t>18</a:t>
            </a:fld>
            <a:r>
              <a:rPr lang="en-US" altLang="zh-CN">
                <a:latin typeface="Tahoma" panose="020B0604030504040204" pitchFamily="34" charset="0"/>
              </a:rPr>
              <a:t>/44</a:t>
            </a:r>
          </a:p>
        </p:txBody>
      </p:sp>
    </p:spTree>
  </p:cSld>
  <p:clrMapOvr>
    <a:masterClrMapping/>
  </p:clrMapOvr>
  <p:transition>
    <p:checke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623888" y="-17954"/>
            <a:ext cx="10871200" cy="731839"/>
          </a:xfrm>
        </p:spPr>
        <p:txBody>
          <a:bodyPr>
            <a:normAutofit/>
          </a:bodyPr>
          <a:lstStyle/>
          <a:p>
            <a:r>
              <a:rPr lang="zh-CN" altLang="en-US" sz="2100" b="1" dirty="0">
                <a:latin typeface="宋体" panose="02010600030101010101" pitchFamily="2" charset="-122"/>
                <a:ea typeface="+mj-ea"/>
              </a:rPr>
              <a:t>数据库文件的更名、删除 (1)</a:t>
            </a:r>
            <a:endParaRPr lang="en-US" altLang="zh-CN" sz="3200"/>
          </a:p>
        </p:txBody>
      </p:sp>
      <p:sp>
        <p:nvSpPr>
          <p:cNvPr id="20485" name="Rectangle 3"/>
          <p:cNvSpPr>
            <a:spLocks noGrp="1" noChangeArrowheads="1"/>
          </p:cNvSpPr>
          <p:nvPr>
            <p:ph idx="1"/>
          </p:nvPr>
        </p:nvSpPr>
        <p:spPr>
          <a:xfrm>
            <a:off x="1046480" y="1160290"/>
            <a:ext cx="10535920" cy="5543550"/>
          </a:xfrm>
        </p:spPr>
        <p:txBody>
          <a:bodyPr>
            <a:normAutofit fontScale="95000"/>
          </a:bodyPr>
          <a:lstStyle/>
          <a:p>
            <a:pPr marL="0" indent="373380" fontAlgn="auto">
              <a:lnSpc>
                <a:spcPct val="150000"/>
              </a:lnSpc>
              <a:spcBef>
                <a:spcPts val="0"/>
              </a:spcBef>
              <a:buNone/>
            </a:pPr>
            <a:r>
              <a:rPr lang="en-US" altLang="zh-CN" sz="2000" dirty="0"/>
              <a:t> </a:t>
            </a:r>
            <a:r>
              <a:rPr lang="zh-CN" altLang="en-US" sz="2000" dirty="0"/>
              <a:t>对已存在的用户数据库，可以对其更改名称，当不使用该数据库时，还可以删除。在重命名或删除数据库之前，应该确保没有用户正在使用该数据库。</a:t>
            </a:r>
          </a:p>
          <a:p>
            <a:pPr marL="0" indent="373380" fontAlgn="auto">
              <a:lnSpc>
                <a:spcPct val="150000"/>
              </a:lnSpc>
              <a:spcBef>
                <a:spcPts val="0"/>
              </a:spcBef>
              <a:buNone/>
            </a:pPr>
            <a:r>
              <a:rPr lang="zh-CN" altLang="en-US" sz="2000" dirty="0">
                <a:solidFill>
                  <a:srgbClr val="E24747"/>
                </a:solidFill>
              </a:rPr>
              <a:t>例</a:t>
            </a:r>
            <a:r>
              <a:rPr lang="en-US" altLang="zh-CN" sz="2000" dirty="0">
                <a:solidFill>
                  <a:srgbClr val="E24747"/>
                </a:solidFill>
              </a:rPr>
              <a:t> </a:t>
            </a:r>
            <a:r>
              <a:rPr lang="en-US" altLang="zh-CN" sz="2000" dirty="0"/>
              <a:t> </a:t>
            </a:r>
            <a:r>
              <a:rPr lang="zh-CN" altLang="en-US" sz="2000" dirty="0"/>
              <a:t>将已存在的数据库</a:t>
            </a:r>
            <a:r>
              <a:rPr lang="en-US" altLang="zh-CN" sz="2000" dirty="0"/>
              <a:t>JXGL</a:t>
            </a:r>
            <a:r>
              <a:rPr lang="zh-CN" altLang="en-US" sz="2000" dirty="0"/>
              <a:t>改名为</a:t>
            </a:r>
            <a:r>
              <a:rPr lang="en-US" altLang="zh-CN" sz="2000" dirty="0"/>
              <a:t>GX_JXGL</a:t>
            </a:r>
            <a:r>
              <a:rPr lang="zh-CN" altLang="en-US" sz="2000" dirty="0"/>
              <a:t>。</a:t>
            </a:r>
          </a:p>
          <a:p>
            <a:pPr marL="0" indent="373380" fontAlgn="auto">
              <a:lnSpc>
                <a:spcPct val="150000"/>
              </a:lnSpc>
              <a:spcBef>
                <a:spcPts val="0"/>
              </a:spcBef>
              <a:buNone/>
            </a:pPr>
            <a:r>
              <a:rPr lang="zh-CN" altLang="en-US" sz="2000" dirty="0"/>
              <a:t>   </a:t>
            </a:r>
            <a:r>
              <a:rPr lang="en-US" altLang="zh-CN" sz="2000" dirty="0"/>
              <a:t>GO</a:t>
            </a:r>
          </a:p>
          <a:p>
            <a:pPr marL="0" indent="373380" fontAlgn="auto">
              <a:lnSpc>
                <a:spcPct val="150000"/>
              </a:lnSpc>
              <a:spcBef>
                <a:spcPts val="0"/>
              </a:spcBef>
              <a:buNone/>
            </a:pPr>
            <a:r>
              <a:rPr lang="en-US" altLang="zh-CN" sz="2000" b="1" dirty="0">
                <a:solidFill>
                  <a:srgbClr val="0070C0"/>
                </a:solidFill>
              </a:rPr>
              <a:t>    </a:t>
            </a:r>
            <a:r>
              <a:rPr lang="en-US" altLang="zh-CN" sz="2000" b="1" dirty="0" err="1">
                <a:solidFill>
                  <a:srgbClr val="0070C0"/>
                </a:solidFill>
              </a:rPr>
              <a:t>sp_renamedb</a:t>
            </a:r>
            <a:r>
              <a:rPr lang="en-US" altLang="zh-CN" sz="2000" b="1" dirty="0">
                <a:solidFill>
                  <a:srgbClr val="0070C0"/>
                </a:solidFill>
              </a:rPr>
              <a:t> </a:t>
            </a:r>
            <a:r>
              <a:rPr lang="en-US" altLang="zh-CN" sz="2000" dirty="0"/>
              <a:t>'JXGL', 'GX_JXGL'</a:t>
            </a:r>
          </a:p>
          <a:p>
            <a:pPr marL="0" indent="373380" fontAlgn="auto">
              <a:lnSpc>
                <a:spcPct val="150000"/>
              </a:lnSpc>
              <a:spcBef>
                <a:spcPts val="0"/>
              </a:spcBef>
              <a:buNone/>
            </a:pPr>
            <a:r>
              <a:rPr lang="en-US" altLang="zh-CN" sz="2000" dirty="0"/>
              <a:t>   GO</a:t>
            </a:r>
          </a:p>
          <a:p>
            <a:pPr marL="0" indent="373380" fontAlgn="auto">
              <a:lnSpc>
                <a:spcPct val="150000"/>
              </a:lnSpc>
              <a:spcBef>
                <a:spcPts val="0"/>
              </a:spcBef>
              <a:buNone/>
            </a:pPr>
            <a:r>
              <a:rPr lang="zh-CN" altLang="en-US" sz="2000" dirty="0">
                <a:solidFill>
                  <a:srgbClr val="E24747"/>
                </a:solidFill>
              </a:rPr>
              <a:t>例</a:t>
            </a:r>
            <a:r>
              <a:rPr lang="zh-CN" altLang="en-US" sz="2000" dirty="0">
                <a:solidFill>
                  <a:srgbClr val="ED13A4"/>
                </a:solidFill>
              </a:rPr>
              <a:t> </a:t>
            </a:r>
            <a:r>
              <a:rPr lang="en-US" altLang="zh-CN" sz="2000" dirty="0"/>
              <a:t> </a:t>
            </a:r>
            <a:r>
              <a:rPr lang="zh-CN" altLang="en-US" sz="2000" dirty="0"/>
              <a:t>删除更名后的数据库</a:t>
            </a:r>
            <a:r>
              <a:rPr lang="en-US" altLang="zh-CN" sz="2000" dirty="0"/>
              <a:t>GX_JXGL</a:t>
            </a:r>
            <a:r>
              <a:rPr lang="zh-CN" altLang="en-US" sz="2000" dirty="0"/>
              <a:t>。</a:t>
            </a:r>
          </a:p>
          <a:p>
            <a:pPr marL="0" indent="373380" fontAlgn="auto">
              <a:lnSpc>
                <a:spcPct val="150000"/>
              </a:lnSpc>
              <a:spcBef>
                <a:spcPts val="0"/>
              </a:spcBef>
              <a:buNone/>
            </a:pPr>
            <a:r>
              <a:rPr lang="zh-CN" altLang="en-US" sz="2000" dirty="0"/>
              <a:t>   </a:t>
            </a:r>
            <a:r>
              <a:rPr lang="en-US" altLang="zh-CN" sz="2000" dirty="0"/>
              <a:t>GO</a:t>
            </a:r>
          </a:p>
          <a:p>
            <a:pPr marL="0" indent="373380" fontAlgn="auto">
              <a:lnSpc>
                <a:spcPct val="150000"/>
              </a:lnSpc>
              <a:spcBef>
                <a:spcPts val="0"/>
              </a:spcBef>
              <a:buNone/>
            </a:pPr>
            <a:r>
              <a:rPr lang="en-US" altLang="zh-CN" sz="2000" dirty="0"/>
              <a:t>  </a:t>
            </a:r>
            <a:r>
              <a:rPr lang="en-US" altLang="zh-CN" sz="2000" b="1" dirty="0">
                <a:solidFill>
                  <a:srgbClr val="0070C0"/>
                </a:solidFill>
              </a:rPr>
              <a:t> DROP </a:t>
            </a:r>
            <a:r>
              <a:rPr lang="en-US" altLang="zh-CN" sz="2000" dirty="0"/>
              <a:t>DATABASE GX_JXGL</a:t>
            </a:r>
          </a:p>
          <a:p>
            <a:pPr marL="0" indent="373380" fontAlgn="auto">
              <a:lnSpc>
                <a:spcPct val="150000"/>
              </a:lnSpc>
              <a:spcBef>
                <a:spcPts val="0"/>
              </a:spcBef>
              <a:buNone/>
            </a:pPr>
            <a:r>
              <a:rPr lang="en-US" altLang="zh-CN" sz="2000" dirty="0"/>
              <a:t>   GO</a:t>
            </a:r>
          </a:p>
        </p:txBody>
      </p:sp>
      <p:sp>
        <p:nvSpPr>
          <p:cNvPr id="4" name="日期占位符 3"/>
          <p:cNvSpPr>
            <a:spLocks noGrp="1"/>
          </p:cNvSpPr>
          <p:nvPr>
            <p:ph type="dt" sz="half" idx="10"/>
          </p:nvPr>
        </p:nvSpPr>
        <p:spPr/>
        <p:txBody>
          <a:bodyPr/>
          <a:lstStyle/>
          <a:p>
            <a:pPr>
              <a:defRPr/>
            </a:pPr>
            <a:fld id="{4F79F878-1C6E-4BC3-9EFE-AB0950B1E49A}" type="datetime1">
              <a:rPr lang="zh-CN" altLang="en-US"/>
              <a:t>2020/4/6</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33E3746-092E-43EE-AA79-C1AEF4777DA0}" type="slidenum">
              <a:rPr lang="en-US" altLang="zh-CN">
                <a:latin typeface="Tahoma" panose="020B0604030504040204" pitchFamily="34" charset="0"/>
              </a:rPr>
              <a:t>19</a:t>
            </a:fld>
            <a:r>
              <a:rPr lang="en-US" altLang="zh-CN">
                <a:latin typeface="Tahoma" panose="020B0604030504040204" pitchFamily="34" charset="0"/>
              </a:rPr>
              <a:t>/44</a:t>
            </a:r>
          </a:p>
        </p:txBody>
      </p:sp>
    </p:spTree>
  </p:cSld>
  <p:clrMapOvr>
    <a:masterClrMapping/>
  </p:clrMapOvr>
  <p:transition>
    <p:check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12700" y="3454400"/>
            <a:ext cx="12218670" cy="3429000"/>
          </a:xfrm>
          <a:prstGeom prst="rect">
            <a:avLst/>
          </a:prstGeom>
          <a:solidFill>
            <a:srgbClr val="F47264"/>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ts val="100"/>
              </a:spcBef>
            </a:pPr>
            <a:r>
              <a:rPr lang="en-US" altLang="zh-CN" b="1">
                <a:solidFill>
                  <a:srgbClr val="D73B3F"/>
                </a:solidFill>
                <a:latin typeface="Arial" panose="020B0604020202020204" pitchFamily="34" charset="0"/>
                <a:cs typeface="Arial" panose="020B0604020202020204" pitchFamily="34" charset="0"/>
              </a:rPr>
              <a:t>                                         </a:t>
            </a:r>
            <a:endParaRPr lang="en-US" dirty="0">
              <a:solidFill>
                <a:srgbClr val="F4726E"/>
              </a:solidFill>
            </a:endParaRPr>
          </a:p>
        </p:txBody>
      </p:sp>
      <p:sp>
        <p:nvSpPr>
          <p:cNvPr id="7" name="TextBox 6"/>
          <p:cNvSpPr txBox="1"/>
          <p:nvPr/>
        </p:nvSpPr>
        <p:spPr>
          <a:xfrm>
            <a:off x="2839404" y="1600200"/>
            <a:ext cx="6513195" cy="783590"/>
          </a:xfrm>
          <a:prstGeom prst="rect">
            <a:avLst/>
          </a:prstGeom>
          <a:noFill/>
        </p:spPr>
        <p:txBody>
          <a:bodyPr wrap="none" rtlCol="0">
            <a:spAutoFit/>
          </a:bodyPr>
          <a:lstStyle/>
          <a:p>
            <a:pPr algn="ctr"/>
            <a:r>
              <a:rPr lang="en-US" altLang="zh-CN" sz="4500" dirty="0">
                <a:solidFill>
                  <a:srgbClr val="F47264"/>
                </a:solidFill>
                <a:latin typeface="Georgia" panose="02040502050405020303" pitchFamily="18" charset="0"/>
                <a:ea typeface="Roboto Bk" pitchFamily="2" charset="0"/>
              </a:rPr>
              <a:t>5</a:t>
            </a:r>
            <a:r>
              <a:rPr lang="en-US" altLang="zh-CN" sz="4500">
                <a:solidFill>
                  <a:srgbClr val="F47264"/>
                </a:solidFill>
                <a:latin typeface="Georgia" panose="02040502050405020303" pitchFamily="18" charset="0"/>
                <a:ea typeface="Roboto Bk" pitchFamily="2" charset="0"/>
              </a:rPr>
              <a:t>.1 </a:t>
            </a:r>
            <a:r>
              <a:rPr lang="en-US" altLang="zh-CN" sz="4500" dirty="0">
                <a:solidFill>
                  <a:srgbClr val="F47264"/>
                </a:solidFill>
                <a:latin typeface="Georgia" panose="02040502050405020303" pitchFamily="18" charset="0"/>
                <a:ea typeface="Roboto Bk" pitchFamily="2" charset="0"/>
                <a:sym typeface="+mn-ea"/>
              </a:rPr>
              <a:t>SQL Server 数据库概述</a:t>
            </a:r>
            <a:r>
              <a:rPr lang="en-US" altLang="zh-CN" sz="4500" dirty="0">
                <a:solidFill>
                  <a:srgbClr val="F47264"/>
                </a:solidFill>
                <a:latin typeface="Georgia" panose="02040502050405020303" pitchFamily="18" charset="0"/>
                <a:ea typeface="Roboto Bk" pitchFamily="2" charset="0"/>
              </a:rPr>
              <a:t> </a:t>
            </a:r>
            <a:endParaRPr lang="en-US" sz="4500" dirty="0">
              <a:solidFill>
                <a:srgbClr val="F47264"/>
              </a:solidFill>
              <a:latin typeface="Georgia" panose="02040502050405020303" pitchFamily="18" charset="0"/>
              <a:ea typeface="Roboto Bk" pitchFamily="2" charset="0"/>
            </a:endParaRPr>
          </a:p>
        </p:txBody>
      </p:sp>
      <p:sp>
        <p:nvSpPr>
          <p:cNvPr id="8" name="TextBox 7"/>
          <p:cNvSpPr txBox="1"/>
          <p:nvPr/>
        </p:nvSpPr>
        <p:spPr>
          <a:xfrm>
            <a:off x="10112810" y="6273802"/>
            <a:ext cx="250390" cy="246221"/>
          </a:xfrm>
          <a:prstGeom prst="rect">
            <a:avLst/>
          </a:prstGeom>
          <a:noFill/>
        </p:spPr>
        <p:txBody>
          <a:bodyPr wrap="none" rtlCol="0">
            <a:spAutoFit/>
          </a:bodyPr>
          <a:lstStyle/>
          <a:p>
            <a:r>
              <a:rPr lang="en-US" sz="1000" dirty="0">
                <a:solidFill>
                  <a:schemeClr val="bg1"/>
                </a:solidFill>
              </a:rPr>
              <a:t>7</a:t>
            </a:r>
          </a:p>
        </p:txBody>
      </p:sp>
      <p:sp>
        <p:nvSpPr>
          <p:cNvPr id="5" name="矩形 4"/>
          <p:cNvSpPr/>
          <p:nvPr/>
        </p:nvSpPr>
        <p:spPr>
          <a:xfrm>
            <a:off x="3810001" y="3773344"/>
            <a:ext cx="4572000" cy="1277273"/>
          </a:xfrm>
          <a:prstGeom prst="rect">
            <a:avLst/>
          </a:prstGeom>
        </p:spPr>
        <p:txBody>
          <a:bodyPr>
            <a:spAutoFit/>
          </a:bodyPr>
          <a:lstStyle/>
          <a:p>
            <a:pPr>
              <a:lnSpc>
                <a:spcPct val="150000"/>
              </a:lnSpc>
              <a:spcAft>
                <a:spcPts val="600"/>
              </a:spcAft>
            </a:pPr>
            <a:r>
              <a:rPr lang="en-US" altLang="zh-CN" sz="2400" b="1" dirty="0">
                <a:solidFill>
                  <a:schemeClr val="bg1"/>
                </a:solidFill>
                <a:latin typeface="Arial" panose="020B0604020202020204" pitchFamily="34" charset="0"/>
                <a:cs typeface="Arial" panose="020B0604020202020204" pitchFamily="34" charset="0"/>
              </a:rPr>
              <a:t>   +    </a:t>
            </a:r>
            <a:r>
              <a:rPr lang="zh-CN" altLang="en-US" sz="2400" b="1">
                <a:solidFill>
                  <a:schemeClr val="bg1"/>
                </a:solidFill>
                <a:latin typeface="Arial" panose="020B0604020202020204" pitchFamily="34" charset="0"/>
                <a:cs typeface="Arial" panose="020B0604020202020204" pitchFamily="34" charset="0"/>
              </a:rPr>
              <a:t>数据库文件类型</a:t>
            </a:r>
            <a:endParaRPr lang="en-US" altLang="zh-CN" sz="2400" b="1" dirty="0">
              <a:solidFill>
                <a:schemeClr val="bg1"/>
              </a:solidFill>
              <a:latin typeface="Arial" panose="020B0604020202020204" pitchFamily="34" charset="0"/>
              <a:cs typeface="Arial" panose="020B0604020202020204" pitchFamily="34" charset="0"/>
            </a:endParaRPr>
          </a:p>
          <a:p>
            <a:pPr indent="280035">
              <a:lnSpc>
                <a:spcPct val="150000"/>
              </a:lnSpc>
              <a:spcAft>
                <a:spcPts val="600"/>
              </a:spcAft>
            </a:pPr>
            <a:r>
              <a:rPr lang="en-US" altLang="zh-CN" sz="2400" b="1" dirty="0">
                <a:solidFill>
                  <a:schemeClr val="bg1"/>
                </a:solidFill>
                <a:latin typeface="Arial" panose="020B0604020202020204" pitchFamily="34" charset="0"/>
                <a:cs typeface="Arial" panose="020B0604020202020204" pitchFamily="34" charset="0"/>
              </a:rPr>
              <a:t>+    </a:t>
            </a:r>
            <a:r>
              <a:rPr lang="zh-CN" altLang="en-US" sz="2400" b="1" dirty="0">
                <a:solidFill>
                  <a:schemeClr val="bg1"/>
                </a:solidFill>
                <a:latin typeface="Arial" panose="020B0604020202020204" pitchFamily="34" charset="0"/>
                <a:cs typeface="Arial" panose="020B0604020202020204" pitchFamily="34" charset="0"/>
              </a:rPr>
              <a:t>数</a:t>
            </a:r>
            <a:r>
              <a:rPr lang="zh-CN" altLang="en-US" sz="2400" b="1">
                <a:solidFill>
                  <a:schemeClr val="bg1"/>
                </a:solidFill>
                <a:latin typeface="Arial" panose="020B0604020202020204" pitchFamily="34" charset="0"/>
                <a:cs typeface="Arial" panose="020B0604020202020204" pitchFamily="34" charset="0"/>
              </a:rPr>
              <a:t>据库文件组</a:t>
            </a:r>
            <a:endParaRPr lang="en-US" altLang="zh-CN" sz="2400" b="1"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38488" y="1600200"/>
            <a:ext cx="5715026" cy="784830"/>
          </a:xfrm>
          <a:prstGeom prst="rect">
            <a:avLst/>
          </a:prstGeom>
          <a:noFill/>
        </p:spPr>
        <p:txBody>
          <a:bodyPr wrap="none" rtlCol="0">
            <a:spAutoFit/>
          </a:bodyPr>
          <a:lstStyle/>
          <a:p>
            <a:pPr algn="ctr"/>
            <a:r>
              <a:rPr lang="en-US" altLang="zh-CN" sz="4500">
                <a:solidFill>
                  <a:srgbClr val="F2CA13"/>
                </a:solidFill>
                <a:latin typeface="Georgia" panose="02040502050405020303" pitchFamily="18" charset="0"/>
                <a:ea typeface="Roboto Bk" pitchFamily="2" charset="0"/>
              </a:rPr>
              <a:t>5.</a:t>
            </a:r>
            <a:r>
              <a:rPr lang="en-US" altLang="zh-CN" sz="4500">
                <a:solidFill>
                  <a:srgbClr val="F2CA13"/>
                </a:solidFill>
                <a:latin typeface="Georgia" panose="02040502050405020303" pitchFamily="18" charset="0"/>
              </a:rPr>
              <a:t>3</a:t>
            </a:r>
            <a:r>
              <a:rPr lang="en-US" altLang="zh-CN" sz="4500">
                <a:solidFill>
                  <a:srgbClr val="F2CA13"/>
                </a:solidFill>
                <a:latin typeface="Georgia" panose="02040502050405020303" pitchFamily="18" charset="0"/>
                <a:ea typeface="Roboto Bk" pitchFamily="2" charset="0"/>
              </a:rPr>
              <a:t> SQL Server</a:t>
            </a:r>
            <a:r>
              <a:rPr lang="zh-CN" altLang="en-US" sz="4500">
                <a:solidFill>
                  <a:srgbClr val="F2CA13"/>
                </a:solidFill>
                <a:latin typeface="Georgia" panose="02040502050405020303" pitchFamily="18" charset="0"/>
                <a:ea typeface="Roboto Bk" pitchFamily="2" charset="0"/>
              </a:rPr>
              <a:t>表管理</a:t>
            </a:r>
            <a:endParaRPr lang="en-US" sz="4500" dirty="0">
              <a:solidFill>
                <a:srgbClr val="F2CA13"/>
              </a:solidFill>
              <a:latin typeface="Georgia" panose="02040502050405020303" pitchFamily="18" charset="0"/>
              <a:ea typeface="Roboto Bk" pitchFamily="2" charset="0"/>
            </a:endParaRPr>
          </a:p>
        </p:txBody>
      </p:sp>
      <p:sp>
        <p:nvSpPr>
          <p:cNvPr id="8" name="TextBox 7"/>
          <p:cNvSpPr txBox="1"/>
          <p:nvPr/>
        </p:nvSpPr>
        <p:spPr>
          <a:xfrm>
            <a:off x="10112810" y="6273802"/>
            <a:ext cx="250390" cy="246221"/>
          </a:xfrm>
          <a:prstGeom prst="rect">
            <a:avLst/>
          </a:prstGeom>
          <a:noFill/>
        </p:spPr>
        <p:txBody>
          <a:bodyPr wrap="none" rtlCol="0">
            <a:spAutoFit/>
          </a:bodyPr>
          <a:lstStyle/>
          <a:p>
            <a:r>
              <a:rPr lang="en-US" sz="1000" dirty="0">
                <a:solidFill>
                  <a:schemeClr val="bg1"/>
                </a:solidFill>
              </a:rPr>
              <a:t>7</a:t>
            </a:r>
          </a:p>
        </p:txBody>
      </p:sp>
      <p:sp>
        <p:nvSpPr>
          <p:cNvPr id="5" name="Rectangle 17"/>
          <p:cNvSpPr/>
          <p:nvPr/>
        </p:nvSpPr>
        <p:spPr>
          <a:xfrm>
            <a:off x="-27940" y="3462020"/>
            <a:ext cx="12248515" cy="3429000"/>
          </a:xfrm>
          <a:prstGeom prst="rect">
            <a:avLst/>
          </a:prstGeom>
          <a:solidFill>
            <a:srgbClr val="F2CA1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ts val="600"/>
              </a:spcBef>
            </a:pPr>
            <a:endParaRPr lang="en-US" altLang="zh-CN" sz="2400" b="1" dirty="0">
              <a:solidFill>
                <a:schemeClr val="bg1"/>
              </a:solidFill>
            </a:endParaRPr>
          </a:p>
          <a:p>
            <a:pPr algn="ctr">
              <a:lnSpc>
                <a:spcPct val="150000"/>
              </a:lnSpc>
              <a:spcBef>
                <a:spcPts val="600"/>
              </a:spcBef>
            </a:pPr>
            <a:endParaRPr lang="en-US" altLang="zh-CN" sz="2400" b="1" dirty="0">
              <a:solidFill>
                <a:schemeClr val="bg1"/>
              </a:solidFill>
            </a:endParaRPr>
          </a:p>
          <a:p>
            <a:pPr>
              <a:lnSpc>
                <a:spcPct val="150000"/>
              </a:lnSpc>
              <a:spcBef>
                <a:spcPts val="100"/>
              </a:spcBef>
            </a:pPr>
            <a:r>
              <a:rPr lang="en-US" altLang="zh-CN" sz="2400" b="1" dirty="0">
                <a:solidFill>
                  <a:schemeClr val="bg1"/>
                </a:solidFill>
                <a:latin typeface="Arial" panose="020B0604020202020204" pitchFamily="34" charset="0"/>
                <a:cs typeface="Arial" panose="020B0604020202020204" pitchFamily="34" charset="0"/>
              </a:rPr>
              <a:t>                                      </a:t>
            </a:r>
            <a:r>
              <a:rPr lang="en-US" altLang="zh-CN" sz="2400" b="1">
                <a:solidFill>
                  <a:schemeClr val="bg1"/>
                </a:solidFill>
                <a:latin typeface="Arial" panose="020B0604020202020204" pitchFamily="34" charset="0"/>
                <a:cs typeface="Arial" panose="020B0604020202020204" pitchFamily="34" charset="0"/>
              </a:rPr>
              <a:t>+  </a:t>
            </a:r>
            <a:r>
              <a:rPr lang="zh-CN" altLang="en-US" sz="2400" b="1">
                <a:solidFill>
                  <a:schemeClr val="bg1"/>
                </a:solidFill>
                <a:latin typeface="Arial" panose="020B0604020202020204" pitchFamily="34" charset="0"/>
                <a:cs typeface="Arial" panose="020B0604020202020204" pitchFamily="34" charset="0"/>
              </a:rPr>
              <a:t>表的创建与维护</a:t>
            </a:r>
            <a:endParaRPr lang="en-US" altLang="zh-CN" sz="2400" b="1" dirty="0">
              <a:solidFill>
                <a:schemeClr val="bg1"/>
              </a:solidFill>
              <a:latin typeface="Arial" panose="020B0604020202020204" pitchFamily="34" charset="0"/>
              <a:cs typeface="Arial" panose="020B0604020202020204" pitchFamily="34" charset="0"/>
            </a:endParaRPr>
          </a:p>
          <a:p>
            <a:pPr>
              <a:lnSpc>
                <a:spcPct val="150000"/>
              </a:lnSpc>
              <a:spcBef>
                <a:spcPts val="100"/>
              </a:spcBef>
            </a:pPr>
            <a:r>
              <a:rPr lang="en-US" altLang="zh-CN" sz="2400" b="1" dirty="0">
                <a:solidFill>
                  <a:schemeClr val="bg1"/>
                </a:solidFill>
                <a:latin typeface="Arial" panose="020B0604020202020204" pitchFamily="34" charset="0"/>
                <a:cs typeface="Arial" panose="020B0604020202020204" pitchFamily="34" charset="0"/>
              </a:rPr>
              <a:t>                                      </a:t>
            </a:r>
            <a:r>
              <a:rPr lang="en-US" altLang="zh-CN" sz="2400" b="1">
                <a:solidFill>
                  <a:schemeClr val="bg1"/>
                </a:solidFill>
                <a:latin typeface="Arial" panose="020B0604020202020204" pitchFamily="34" charset="0"/>
                <a:cs typeface="Arial" panose="020B0604020202020204" pitchFamily="34" charset="0"/>
              </a:rPr>
              <a:t>+  </a:t>
            </a:r>
            <a:r>
              <a:rPr lang="zh-CN" altLang="en-US" sz="2400" b="1">
                <a:solidFill>
                  <a:schemeClr val="bg1"/>
                </a:solidFill>
                <a:latin typeface="Arial" panose="020B0604020202020204" pitchFamily="34" charset="0"/>
                <a:cs typeface="Arial" panose="020B0604020202020204" pitchFamily="34" charset="0"/>
              </a:rPr>
              <a:t>表中的数据维护</a:t>
            </a:r>
            <a:endParaRPr lang="zh-CN" altLang="en-US" sz="2400" dirty="0"/>
          </a:p>
          <a:p>
            <a:pPr>
              <a:lnSpc>
                <a:spcPct val="150000"/>
              </a:lnSpc>
              <a:spcBef>
                <a:spcPts val="100"/>
              </a:spcBef>
            </a:pPr>
            <a:r>
              <a:rPr lang="zh-CN" altLang="en-US" sz="2400" b="1" dirty="0">
                <a:solidFill>
                  <a:schemeClr val="bg1"/>
                </a:solidFill>
                <a:latin typeface="Arial" panose="020B0604020202020204" pitchFamily="34" charset="0"/>
                <a:cs typeface="Arial" panose="020B0604020202020204" pitchFamily="34" charset="0"/>
              </a:rPr>
              <a:t> </a:t>
            </a:r>
          </a:p>
          <a:p>
            <a:pPr algn="ctr">
              <a:lnSpc>
                <a:spcPct val="150000"/>
              </a:lnSpc>
              <a:spcBef>
                <a:spcPts val="100"/>
              </a:spcBef>
            </a:pPr>
            <a:endParaRPr lang="en-US" sz="2400" dirty="0">
              <a:solidFill>
                <a:srgbClr val="F4726E"/>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2337021" y="-84406"/>
            <a:ext cx="7793037" cy="795337"/>
          </a:xfrm>
        </p:spPr>
        <p:txBody>
          <a:bodyPr>
            <a:normAutofit/>
          </a:bodyPr>
          <a:lstStyle/>
          <a:p>
            <a:r>
              <a:rPr lang="zh-CN" altLang="en-US" sz="2100" b="1" dirty="0">
                <a:latin typeface="宋体" panose="02010600030101010101" pitchFamily="2" charset="-122"/>
                <a:ea typeface="+mj-ea"/>
              </a:rPr>
              <a:t>数据表管理</a:t>
            </a:r>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2293892-224C-4FA8-9755-8E3999179CC3}" type="slidenum">
              <a:rPr lang="en-US" altLang="zh-CN">
                <a:latin typeface="Tahoma" panose="020B0604030504040204" pitchFamily="34" charset="0"/>
              </a:rPr>
              <a:t>21</a:t>
            </a:fld>
            <a:r>
              <a:rPr lang="en-US" altLang="zh-CN">
                <a:latin typeface="Tahoma" panose="020B0604030504040204" pitchFamily="34" charset="0"/>
              </a:rPr>
              <a:t>/44</a:t>
            </a:r>
          </a:p>
        </p:txBody>
      </p:sp>
      <p:sp>
        <p:nvSpPr>
          <p:cNvPr id="22532" name="TextBox 6"/>
          <p:cNvSpPr txBox="1">
            <a:spLocks noChangeArrowheads="1"/>
          </p:cNvSpPr>
          <p:nvPr/>
        </p:nvSpPr>
        <p:spPr bwMode="auto">
          <a:xfrm>
            <a:off x="2057400" y="645977"/>
            <a:ext cx="75612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00" b="1"/>
              <a:t>例</a:t>
            </a:r>
            <a:r>
              <a:rPr lang="en-US" altLang="zh-CN" sz="2200" b="1"/>
              <a:t>5.7 </a:t>
            </a:r>
            <a:r>
              <a:rPr lang="zh-CN" altLang="en-US" sz="2200" b="1"/>
              <a:t>创建数据库</a:t>
            </a:r>
            <a:r>
              <a:rPr lang="en-US" altLang="zh-CN" sz="2200" b="1"/>
              <a:t>JXGL</a:t>
            </a:r>
            <a:r>
              <a:rPr lang="zh-CN" altLang="en-US" sz="2200" b="1"/>
              <a:t>中表</a:t>
            </a:r>
            <a:r>
              <a:rPr lang="en-US" altLang="zh-CN" sz="2200" b="1"/>
              <a:t>S</a:t>
            </a:r>
            <a:r>
              <a:rPr lang="zh-CN" altLang="en-US" sz="2200" b="1"/>
              <a:t>、表</a:t>
            </a:r>
            <a:r>
              <a:rPr lang="en-US" altLang="zh-CN" sz="2200" b="1"/>
              <a:t>SC</a:t>
            </a:r>
            <a:r>
              <a:rPr lang="zh-CN" altLang="en-US" sz="2200" b="1"/>
              <a:t>、表</a:t>
            </a:r>
            <a:r>
              <a:rPr lang="en-US" altLang="zh-CN" sz="2200" b="1"/>
              <a:t>C</a:t>
            </a:r>
            <a:r>
              <a:rPr lang="zh-CN" altLang="en-US" sz="2200" b="1"/>
              <a:t>，结构如下：</a:t>
            </a:r>
          </a:p>
        </p:txBody>
      </p:sp>
      <p:pic>
        <p:nvPicPr>
          <p:cNvPr id="2253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7831" y="1001485"/>
            <a:ext cx="5740400" cy="184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5313" y="2847748"/>
            <a:ext cx="5832475"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4661" y="4154297"/>
            <a:ext cx="5824538" cy="194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23888" y="-25096"/>
            <a:ext cx="10871200" cy="731839"/>
          </a:xfrm>
        </p:spPr>
        <p:txBody>
          <a:bodyPr>
            <a:normAutofit/>
          </a:bodyPr>
          <a:lstStyle/>
          <a:p>
            <a:r>
              <a:rPr lang="zh-CN" altLang="en-US" sz="2100" b="1" dirty="0">
                <a:latin typeface="宋体" panose="02010600030101010101" pitchFamily="2" charset="-122"/>
                <a:ea typeface="+mj-ea"/>
              </a:rPr>
              <a:t>表的创建与维护 (1)</a:t>
            </a:r>
          </a:p>
        </p:txBody>
      </p:sp>
      <p:sp>
        <p:nvSpPr>
          <p:cNvPr id="23557" name="Rectangle 3"/>
          <p:cNvSpPr>
            <a:spLocks noGrp="1" noChangeArrowheads="1"/>
          </p:cNvSpPr>
          <p:nvPr>
            <p:ph idx="1"/>
          </p:nvPr>
        </p:nvSpPr>
        <p:spPr>
          <a:xfrm>
            <a:off x="486728" y="702614"/>
            <a:ext cx="11410632" cy="4752975"/>
          </a:xfrm>
        </p:spPr>
        <p:txBody>
          <a:bodyPr>
            <a:normAutofit fontScale="95000"/>
          </a:bodyPr>
          <a:lstStyle/>
          <a:p>
            <a:pPr marL="0" indent="0" fontAlgn="auto">
              <a:lnSpc>
                <a:spcPct val="150000"/>
              </a:lnSpc>
              <a:spcBef>
                <a:spcPts val="0"/>
              </a:spcBef>
              <a:buClr>
                <a:schemeClr val="hlink"/>
              </a:buClr>
              <a:buSzPct val="95000"/>
              <a:buFont typeface="Wingdings" panose="05000000000000000000" pitchFamily="2" charset="2"/>
              <a:buChar char="v"/>
            </a:pPr>
            <a:r>
              <a:rPr lang="zh-CN" altLang="en-US" sz="2000" dirty="0">
                <a:solidFill>
                  <a:srgbClr val="148BD4"/>
                </a:solidFill>
              </a:rPr>
              <a:t>使用</a:t>
            </a:r>
            <a:r>
              <a:rPr lang="en-US" altLang="zh-CN" sz="2000" dirty="0">
                <a:solidFill>
                  <a:srgbClr val="148BD4"/>
                </a:solidFill>
              </a:rPr>
              <a:t>SSMS</a:t>
            </a:r>
            <a:r>
              <a:rPr lang="zh-CN" altLang="en-US" sz="2000" dirty="0">
                <a:solidFill>
                  <a:srgbClr val="148BD4"/>
                </a:solidFill>
              </a:rPr>
              <a:t>图形化方式</a:t>
            </a:r>
            <a:endParaRPr lang="zh-CN" altLang="en-US" sz="2000" dirty="0">
              <a:solidFill>
                <a:srgbClr val="0000CC"/>
              </a:solidFill>
            </a:endParaRPr>
          </a:p>
          <a:p>
            <a:pPr marL="0" indent="0" fontAlgn="auto">
              <a:lnSpc>
                <a:spcPct val="150000"/>
              </a:lnSpc>
              <a:spcBef>
                <a:spcPts val="0"/>
              </a:spcBef>
              <a:buNone/>
            </a:pPr>
            <a:r>
              <a:rPr lang="en-US" altLang="zh-CN" sz="2000" dirty="0">
                <a:solidFill>
                  <a:srgbClr val="E24747"/>
                </a:solidFill>
              </a:rPr>
              <a:t>(1) </a:t>
            </a:r>
            <a:r>
              <a:rPr lang="zh-CN" altLang="en-US" sz="2000" dirty="0">
                <a:solidFill>
                  <a:srgbClr val="E24747"/>
                </a:solidFill>
              </a:rPr>
              <a:t>创建和修改表</a:t>
            </a:r>
            <a:endParaRPr lang="zh-CN" altLang="en-US" sz="2000" dirty="0">
              <a:solidFill>
                <a:srgbClr val="993300"/>
              </a:solidFill>
            </a:endParaRPr>
          </a:p>
          <a:p>
            <a:pPr marL="0" lvl="1" indent="0" fontAlgn="auto">
              <a:lnSpc>
                <a:spcPct val="150000"/>
              </a:lnSpc>
              <a:spcBef>
                <a:spcPts val="0"/>
              </a:spcBef>
            </a:pPr>
            <a:r>
              <a:rPr lang="zh-CN" altLang="en-US" sz="2000" dirty="0"/>
              <a:t>在</a:t>
            </a:r>
            <a:r>
              <a:rPr lang="zh-CN" altLang="en-US" sz="2000" dirty="0">
                <a:latin typeface="Arial" panose="020B0604020202020204" pitchFamily="34" charset="0"/>
              </a:rPr>
              <a:t>“</a:t>
            </a:r>
            <a:r>
              <a:rPr lang="zh-CN" altLang="en-US" sz="2000" dirty="0"/>
              <a:t>对象资源管理器</a:t>
            </a:r>
            <a:r>
              <a:rPr lang="zh-CN" altLang="en-US" sz="2000" dirty="0">
                <a:latin typeface="Arial" panose="020B0604020202020204" pitchFamily="34" charset="0"/>
              </a:rPr>
              <a:t>”</a:t>
            </a:r>
            <a:r>
              <a:rPr lang="zh-CN" altLang="en-US" sz="2000" dirty="0"/>
              <a:t>面板中展开</a:t>
            </a:r>
            <a:r>
              <a:rPr lang="zh-CN" altLang="en-US" sz="2000" dirty="0">
                <a:latin typeface="Arial" panose="020B0604020202020204" pitchFamily="34" charset="0"/>
              </a:rPr>
              <a:t>“</a:t>
            </a:r>
            <a:r>
              <a:rPr lang="zh-CN" altLang="en-US" sz="2000" dirty="0"/>
              <a:t>数据库</a:t>
            </a:r>
            <a:r>
              <a:rPr lang="zh-CN" altLang="en-US" sz="2000" dirty="0">
                <a:latin typeface="Arial" panose="020B0604020202020204" pitchFamily="34" charset="0"/>
              </a:rPr>
              <a:t>”</a:t>
            </a:r>
            <a:r>
              <a:rPr lang="zh-CN" altLang="en-US" sz="2000" dirty="0"/>
              <a:t>节点，可以看到自己创建的数据库，比如</a:t>
            </a:r>
            <a:r>
              <a:rPr lang="en-US" altLang="zh-CN" sz="2000" dirty="0"/>
              <a:t>JXGL</a:t>
            </a:r>
            <a:r>
              <a:rPr lang="zh-CN" altLang="en-US" sz="2000" dirty="0"/>
              <a:t>。展开</a:t>
            </a:r>
            <a:r>
              <a:rPr lang="en-US" altLang="zh-CN" sz="2000" dirty="0"/>
              <a:t>JXGL</a:t>
            </a:r>
            <a:r>
              <a:rPr lang="zh-CN" altLang="en-US" sz="2000" dirty="0"/>
              <a:t>节点，右击</a:t>
            </a:r>
            <a:r>
              <a:rPr lang="zh-CN" altLang="en-US" sz="2000" dirty="0">
                <a:latin typeface="Arial" panose="020B0604020202020204" pitchFamily="34" charset="0"/>
              </a:rPr>
              <a:t>“</a:t>
            </a:r>
            <a:r>
              <a:rPr lang="zh-CN" altLang="en-US" sz="2000" dirty="0"/>
              <a:t>表</a:t>
            </a:r>
            <a:r>
              <a:rPr lang="zh-CN" altLang="en-US" sz="2000" dirty="0">
                <a:latin typeface="Arial" panose="020B0604020202020204" pitchFamily="34" charset="0"/>
              </a:rPr>
              <a:t>”</a:t>
            </a:r>
            <a:r>
              <a:rPr lang="zh-CN" altLang="en-US" sz="2000" dirty="0"/>
              <a:t>节点，在弹出的快捷菜单中选择</a:t>
            </a:r>
            <a:r>
              <a:rPr lang="zh-CN" altLang="en-US" sz="2000" dirty="0">
                <a:latin typeface="Arial" panose="020B0604020202020204" pitchFamily="34" charset="0"/>
              </a:rPr>
              <a:t>“</a:t>
            </a:r>
            <a:r>
              <a:rPr lang="zh-CN" altLang="en-US" sz="2000" dirty="0"/>
              <a:t>新建表</a:t>
            </a:r>
            <a:r>
              <a:rPr lang="zh-CN" altLang="en-US" sz="2000" dirty="0">
                <a:latin typeface="Arial" panose="020B0604020202020204" pitchFamily="34" charset="0"/>
              </a:rPr>
              <a:t>”</a:t>
            </a:r>
            <a:r>
              <a:rPr lang="zh-CN" altLang="en-US" sz="2000" dirty="0"/>
              <a:t>项，进入</a:t>
            </a:r>
            <a:r>
              <a:rPr lang="zh-CN" altLang="en-US" sz="2000" dirty="0">
                <a:latin typeface="Arial" panose="020B0604020202020204" pitchFamily="34" charset="0"/>
              </a:rPr>
              <a:t>“</a:t>
            </a:r>
            <a:r>
              <a:rPr lang="zh-CN" altLang="en-US" sz="2000" dirty="0"/>
              <a:t>表设计器</a:t>
            </a:r>
            <a:r>
              <a:rPr lang="zh-CN" altLang="en-US" sz="2000" dirty="0">
                <a:latin typeface="Arial" panose="020B0604020202020204" pitchFamily="34" charset="0"/>
              </a:rPr>
              <a:t>”</a:t>
            </a:r>
            <a:r>
              <a:rPr lang="zh-CN" altLang="en-US" sz="2000" dirty="0"/>
              <a:t>窗口。</a:t>
            </a:r>
          </a:p>
          <a:p>
            <a:pPr marL="0" lvl="1" indent="0" fontAlgn="auto">
              <a:lnSpc>
                <a:spcPct val="150000"/>
              </a:lnSpc>
              <a:spcBef>
                <a:spcPts val="0"/>
              </a:spcBef>
            </a:pPr>
            <a:r>
              <a:rPr lang="zh-CN" altLang="en-US" sz="2000" dirty="0"/>
              <a:t>在</a:t>
            </a:r>
            <a:r>
              <a:rPr lang="zh-CN" altLang="en-US" sz="2000" dirty="0">
                <a:latin typeface="Arial" panose="020B0604020202020204" pitchFamily="34" charset="0"/>
              </a:rPr>
              <a:t>“</a:t>
            </a:r>
            <a:r>
              <a:rPr lang="zh-CN" altLang="en-US" sz="2000" dirty="0"/>
              <a:t>列名</a:t>
            </a:r>
            <a:r>
              <a:rPr lang="zh-CN" altLang="en-US" sz="2000" dirty="0">
                <a:latin typeface="Arial" panose="020B0604020202020204" pitchFamily="34" charset="0"/>
              </a:rPr>
              <a:t>”</a:t>
            </a:r>
            <a:r>
              <a:rPr lang="zh-CN" altLang="en-US" sz="2000" dirty="0"/>
              <a:t>栏中输入各个字段的名称，如输入表</a:t>
            </a:r>
            <a:r>
              <a:rPr lang="en-US" altLang="zh-CN" sz="2000" dirty="0"/>
              <a:t>S</a:t>
            </a:r>
            <a:r>
              <a:rPr lang="zh-CN" altLang="en-US" sz="2000" dirty="0"/>
              <a:t>的各个字段名，在</a:t>
            </a:r>
            <a:r>
              <a:rPr lang="zh-CN" altLang="en-US" sz="2000" dirty="0">
                <a:latin typeface="Arial" panose="020B0604020202020204" pitchFamily="34" charset="0"/>
              </a:rPr>
              <a:t>“</a:t>
            </a:r>
            <a:r>
              <a:rPr lang="zh-CN" altLang="en-US" sz="2000" dirty="0"/>
              <a:t>数据类型</a:t>
            </a:r>
            <a:r>
              <a:rPr lang="zh-CN" altLang="en-US" sz="2000" dirty="0">
                <a:latin typeface="Arial" panose="020B0604020202020204" pitchFamily="34" charset="0"/>
              </a:rPr>
              <a:t>”</a:t>
            </a:r>
            <a:r>
              <a:rPr lang="zh-CN" altLang="en-US" sz="2000" dirty="0"/>
              <a:t>栏中选择相应数据类型并输入字段长度。</a:t>
            </a:r>
            <a:r>
              <a:rPr lang="zh-CN" altLang="en-US" sz="2000" dirty="0">
                <a:latin typeface="Arial" panose="020B0604020202020204" pitchFamily="34" charset="0"/>
              </a:rPr>
              <a:t>“</a:t>
            </a:r>
            <a:r>
              <a:rPr lang="zh-CN" altLang="en-US" sz="2000" dirty="0"/>
              <a:t>允许</a:t>
            </a:r>
            <a:r>
              <a:rPr lang="en-US" altLang="zh-CN" sz="2000" dirty="0"/>
              <a:t>Null</a:t>
            </a:r>
            <a:r>
              <a:rPr lang="zh-CN" altLang="en-US" sz="2000" dirty="0"/>
              <a:t>值</a:t>
            </a:r>
            <a:r>
              <a:rPr lang="zh-CN" altLang="en-US" sz="2000" dirty="0">
                <a:latin typeface="Arial" panose="020B0604020202020204" pitchFamily="34" charset="0"/>
              </a:rPr>
              <a:t>”</a:t>
            </a:r>
            <a:r>
              <a:rPr lang="zh-CN" altLang="en-US" sz="2000" dirty="0"/>
              <a:t>列中的复选框未勾选状态表明该字段不允许</a:t>
            </a:r>
            <a:r>
              <a:rPr lang="zh-CN" altLang="en-US" sz="2000" dirty="0">
                <a:latin typeface="Arial" panose="020B0604020202020204" pitchFamily="34" charset="0"/>
              </a:rPr>
              <a:t>“</a:t>
            </a:r>
            <a:r>
              <a:rPr lang="zh-CN" altLang="en-US" sz="2000" dirty="0"/>
              <a:t>空值</a:t>
            </a:r>
            <a:r>
              <a:rPr lang="zh-CN" altLang="en-US" sz="2000" dirty="0">
                <a:latin typeface="Arial" panose="020B0604020202020204" pitchFamily="34" charset="0"/>
              </a:rPr>
              <a:t>”</a:t>
            </a:r>
            <a:r>
              <a:rPr lang="zh-CN" altLang="en-US" sz="2000" dirty="0"/>
              <a:t>。 </a:t>
            </a:r>
            <a:endParaRPr lang="zh-CN" altLang="en-US" sz="2000" dirty="0">
              <a:solidFill>
                <a:srgbClr val="993300"/>
              </a:solidFill>
            </a:endParaRPr>
          </a:p>
          <a:p>
            <a:pPr marL="0" lvl="1" indent="0" fontAlgn="auto">
              <a:lnSpc>
                <a:spcPct val="150000"/>
              </a:lnSpc>
              <a:spcBef>
                <a:spcPts val="0"/>
              </a:spcBef>
            </a:pPr>
            <a:endParaRPr lang="en-US" altLang="zh-CN" sz="2000" dirty="0"/>
          </a:p>
        </p:txBody>
      </p:sp>
      <p:sp>
        <p:nvSpPr>
          <p:cNvPr id="5" name="日期占位符 3"/>
          <p:cNvSpPr>
            <a:spLocks noGrp="1"/>
          </p:cNvSpPr>
          <p:nvPr>
            <p:ph type="dt" sz="half" idx="10"/>
          </p:nvPr>
        </p:nvSpPr>
        <p:spPr/>
        <p:txBody>
          <a:bodyPr/>
          <a:lstStyle/>
          <a:p>
            <a:pPr>
              <a:defRPr/>
            </a:pPr>
            <a:fld id="{D962A56B-14BF-4316-9050-C8B7425A8A13}" type="datetime1">
              <a:rPr lang="zh-CN" altLang="en-US"/>
              <a:t>2020/4/6</a:t>
            </a:fld>
            <a:endParaRPr lang="en-US" altLang="zh-CN"/>
          </a:p>
        </p:txBody>
      </p:sp>
      <p:sp>
        <p:nvSpPr>
          <p:cNvPr id="6"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4171A05-EC9C-463E-9DB7-BFF77C25189F}" type="slidenum">
              <a:rPr lang="en-US" altLang="zh-CN">
                <a:latin typeface="Tahoma" panose="020B0604030504040204" pitchFamily="34" charset="0"/>
              </a:rPr>
              <a:t>22</a:t>
            </a:fld>
            <a:r>
              <a:rPr lang="en-US" altLang="zh-CN">
                <a:latin typeface="Tahoma" panose="020B0604030504040204" pitchFamily="34" charset="0"/>
              </a:rPr>
              <a:t>/44</a:t>
            </a:r>
          </a:p>
        </p:txBody>
      </p:sp>
      <p:pic>
        <p:nvPicPr>
          <p:cNvPr id="2242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8008" y="3440113"/>
            <a:ext cx="7832552" cy="341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224260"/>
                                        </p:tgtEl>
                                        <p:attrNameLst>
                                          <p:attrName>style.visibility</p:attrName>
                                        </p:attrNameLst>
                                      </p:cBhvr>
                                      <p:to>
                                        <p:strVal val="visible"/>
                                      </p:to>
                                    </p:set>
                                    <p:animEffect transition="in" filter="barn(inHorizontal)">
                                      <p:cBhvr>
                                        <p:cTn id="7" dur="500"/>
                                        <p:tgtEl>
                                          <p:spTgt spid="224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23888" y="-11028"/>
            <a:ext cx="10871200" cy="731839"/>
          </a:xfrm>
        </p:spPr>
        <p:txBody>
          <a:bodyPr>
            <a:normAutofit/>
          </a:bodyPr>
          <a:lstStyle/>
          <a:p>
            <a:pPr algn="ctr">
              <a:buClrTx/>
              <a:buSzTx/>
              <a:buFontTx/>
            </a:pPr>
            <a:r>
              <a:rPr lang="zh-CN" altLang="en-US" sz="2100" b="1" dirty="0">
                <a:latin typeface="宋体" panose="02010600030101010101" pitchFamily="2" charset="-122"/>
                <a:ea typeface="+mj-ea"/>
              </a:rPr>
              <a:t>表的创建与维护 (2)</a:t>
            </a:r>
          </a:p>
        </p:txBody>
      </p:sp>
      <p:sp>
        <p:nvSpPr>
          <p:cNvPr id="24581" name="Rectangle 3"/>
          <p:cNvSpPr>
            <a:spLocks noGrp="1" noChangeArrowheads="1"/>
          </p:cNvSpPr>
          <p:nvPr>
            <p:ph idx="1"/>
          </p:nvPr>
        </p:nvSpPr>
        <p:spPr>
          <a:xfrm>
            <a:off x="894080" y="1052514"/>
            <a:ext cx="10678160" cy="4752975"/>
          </a:xfrm>
        </p:spPr>
        <p:txBody>
          <a:bodyPr>
            <a:normAutofit fontScale="50000" lnSpcReduction="20000"/>
          </a:bodyPr>
          <a:lstStyle/>
          <a:p>
            <a:pPr marL="0" indent="373380" fontAlgn="auto">
              <a:lnSpc>
                <a:spcPct val="150000"/>
              </a:lnSpc>
              <a:spcBef>
                <a:spcPts val="0"/>
              </a:spcBef>
              <a:buNone/>
            </a:pPr>
            <a:r>
              <a:rPr lang="en-US" altLang="zh-CN" dirty="0">
                <a:solidFill>
                  <a:srgbClr val="E24747"/>
                </a:solidFill>
              </a:rPr>
              <a:t>(2) </a:t>
            </a:r>
            <a:r>
              <a:rPr lang="zh-CN" altLang="en-US" dirty="0">
                <a:solidFill>
                  <a:srgbClr val="E24747"/>
                </a:solidFill>
              </a:rPr>
              <a:t>创建完整性约束</a:t>
            </a:r>
            <a:endParaRPr lang="zh-CN" altLang="en-US" dirty="0">
              <a:solidFill>
                <a:srgbClr val="993300"/>
              </a:solidFill>
            </a:endParaRPr>
          </a:p>
          <a:p>
            <a:pPr marL="0" indent="373380" fontAlgn="auto">
              <a:lnSpc>
                <a:spcPct val="150000"/>
              </a:lnSpc>
              <a:spcBef>
                <a:spcPts val="0"/>
              </a:spcBef>
              <a:buNone/>
            </a:pPr>
            <a:r>
              <a:rPr lang="zh-CN" altLang="en-US" b="1" dirty="0">
                <a:solidFill>
                  <a:srgbClr val="0070C0"/>
                </a:solidFill>
              </a:rPr>
              <a:t>实体完整性：</a:t>
            </a:r>
            <a:r>
              <a:rPr lang="zh-CN" altLang="en-US" dirty="0"/>
              <a:t>把表中的每行看作一个实体，它要求所有行都具有唯一性。</a:t>
            </a:r>
          </a:p>
          <a:p>
            <a:pPr marL="0" indent="373380" fontAlgn="auto">
              <a:lnSpc>
                <a:spcPct val="150000"/>
              </a:lnSpc>
              <a:spcBef>
                <a:spcPts val="0"/>
              </a:spcBef>
              <a:buNone/>
            </a:pPr>
            <a:r>
              <a:rPr lang="zh-CN" altLang="en-US" b="1" dirty="0">
                <a:solidFill>
                  <a:srgbClr val="0070C0"/>
                </a:solidFill>
              </a:rPr>
              <a:t>域完整性：</a:t>
            </a:r>
            <a:r>
              <a:rPr lang="zh-CN" altLang="en-US" dirty="0"/>
              <a:t>要求表中指定列的数据具有正确的数据类型、格式和有效的数据范围。</a:t>
            </a:r>
          </a:p>
          <a:p>
            <a:pPr marL="0" indent="373380" fontAlgn="auto">
              <a:lnSpc>
                <a:spcPct val="150000"/>
              </a:lnSpc>
              <a:spcBef>
                <a:spcPts val="0"/>
              </a:spcBef>
              <a:buNone/>
            </a:pPr>
            <a:r>
              <a:rPr lang="zh-CN" altLang="en-US" b="1" dirty="0">
                <a:solidFill>
                  <a:srgbClr val="0070C0"/>
                </a:solidFill>
              </a:rPr>
              <a:t>参照完整性：</a:t>
            </a:r>
            <a:r>
              <a:rPr lang="zh-CN" altLang="en-US" dirty="0"/>
              <a:t>维持被参照表和参照表之间的数据一致性。</a:t>
            </a:r>
          </a:p>
          <a:p>
            <a:pPr marL="0" indent="373380" fontAlgn="auto">
              <a:lnSpc>
                <a:spcPct val="150000"/>
              </a:lnSpc>
              <a:spcBef>
                <a:spcPts val="0"/>
              </a:spcBef>
              <a:buNone/>
            </a:pPr>
            <a:r>
              <a:rPr lang="zh-CN" altLang="en-US" dirty="0"/>
              <a:t>在</a:t>
            </a:r>
            <a:r>
              <a:rPr lang="en-US" altLang="zh-CN" dirty="0"/>
              <a:t>SQL Server </a:t>
            </a:r>
            <a:r>
              <a:rPr lang="zh-CN" altLang="en-US" dirty="0"/>
              <a:t>中，可以通过建立</a:t>
            </a:r>
            <a:r>
              <a:rPr lang="zh-CN" altLang="en-US" dirty="0">
                <a:latin typeface="Arial" panose="020B0604020202020204" pitchFamily="34" charset="0"/>
              </a:rPr>
              <a:t>“</a:t>
            </a:r>
            <a:r>
              <a:rPr lang="zh-CN" altLang="en-US" dirty="0"/>
              <a:t>约束</a:t>
            </a:r>
            <a:r>
              <a:rPr lang="zh-CN" altLang="en-US" dirty="0">
                <a:latin typeface="Arial" panose="020B0604020202020204" pitchFamily="34" charset="0"/>
              </a:rPr>
              <a:t>”</a:t>
            </a:r>
            <a:r>
              <a:rPr lang="zh-CN" altLang="en-US" dirty="0"/>
              <a:t>等措施来实现数据完整性约束，约束包括</a:t>
            </a:r>
            <a:r>
              <a:rPr lang="en-US" altLang="zh-CN" dirty="0"/>
              <a:t>5</a:t>
            </a:r>
            <a:r>
              <a:rPr lang="zh-CN" altLang="en-US" dirty="0"/>
              <a:t>种类型：</a:t>
            </a:r>
          </a:p>
          <a:p>
            <a:pPr marL="0" indent="373380" fontAlgn="auto">
              <a:lnSpc>
                <a:spcPct val="150000"/>
              </a:lnSpc>
              <a:spcBef>
                <a:spcPts val="0"/>
              </a:spcBef>
              <a:buNone/>
            </a:pPr>
            <a:r>
              <a:rPr lang="zh-CN" altLang="en-US" dirty="0"/>
              <a:t>主键（</a:t>
            </a:r>
            <a:r>
              <a:rPr lang="en-US" altLang="zh-CN" dirty="0"/>
              <a:t>PRIMARY KEY</a:t>
            </a:r>
            <a:r>
              <a:rPr lang="zh-CN" altLang="en-US" dirty="0"/>
              <a:t>）约束、唯一性（</a:t>
            </a:r>
            <a:r>
              <a:rPr lang="en-US" altLang="zh-CN" dirty="0"/>
              <a:t>UNIQUE</a:t>
            </a:r>
            <a:r>
              <a:rPr lang="zh-CN" altLang="en-US" dirty="0"/>
              <a:t>）约束、检查（</a:t>
            </a:r>
            <a:r>
              <a:rPr lang="en-US" altLang="zh-CN" dirty="0"/>
              <a:t>CHECK</a:t>
            </a:r>
            <a:r>
              <a:rPr lang="zh-CN" altLang="en-US" dirty="0"/>
              <a:t>）约束、默认值（</a:t>
            </a:r>
            <a:r>
              <a:rPr lang="en-US" altLang="zh-CN" dirty="0"/>
              <a:t>DEFAULT</a:t>
            </a:r>
            <a:r>
              <a:rPr lang="zh-CN" altLang="en-US" dirty="0"/>
              <a:t>）约束和外键（</a:t>
            </a:r>
            <a:r>
              <a:rPr lang="en-US" altLang="zh-CN" dirty="0"/>
              <a:t>FOREIGN KEY</a:t>
            </a:r>
            <a:r>
              <a:rPr lang="zh-CN" altLang="en-US" dirty="0"/>
              <a:t>）约束。</a:t>
            </a:r>
          </a:p>
        </p:txBody>
      </p:sp>
      <p:sp>
        <p:nvSpPr>
          <p:cNvPr id="4" name="日期占位符 3"/>
          <p:cNvSpPr>
            <a:spLocks noGrp="1"/>
          </p:cNvSpPr>
          <p:nvPr>
            <p:ph type="dt" sz="half" idx="10"/>
          </p:nvPr>
        </p:nvSpPr>
        <p:spPr/>
        <p:txBody>
          <a:bodyPr/>
          <a:lstStyle/>
          <a:p>
            <a:pPr>
              <a:defRPr/>
            </a:pPr>
            <a:fld id="{74AD7142-B479-45B2-B653-2792FA07F53B}" type="datetime1">
              <a:rPr lang="zh-CN" altLang="en-US"/>
              <a:t>2020/4/6</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54D8B07-6490-4880-BE7E-4903FDA352FB}" type="slidenum">
              <a:rPr lang="en-US" altLang="zh-CN">
                <a:latin typeface="Tahoma" panose="020B0604030504040204" pitchFamily="34" charset="0"/>
              </a:rPr>
              <a:t>23</a:t>
            </a:fld>
            <a:r>
              <a:rPr lang="en-US" altLang="zh-CN">
                <a:latin typeface="Tahoma" panose="020B0604030504040204" pitchFamily="34" charset="0"/>
              </a:rPr>
              <a:t>/44</a:t>
            </a:r>
          </a:p>
        </p:txBody>
      </p:sp>
    </p:spTree>
  </p:cSld>
  <p:clrMapOvr>
    <a:masterClrMapping/>
  </p:clrMapOvr>
  <p:transition>
    <p:split orient="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731838" y="-28136"/>
            <a:ext cx="10871200" cy="731839"/>
          </a:xfrm>
        </p:spPr>
        <p:txBody>
          <a:bodyPr>
            <a:normAutofit/>
          </a:bodyPr>
          <a:lstStyle/>
          <a:p>
            <a:pPr algn="ctr">
              <a:buClrTx/>
              <a:buSzTx/>
              <a:buFontTx/>
            </a:pPr>
            <a:r>
              <a:rPr lang="zh-CN" altLang="en-US" sz="2100" b="1" dirty="0">
                <a:latin typeface="宋体" panose="02010600030101010101" pitchFamily="2" charset="-122"/>
                <a:ea typeface="+mj-ea"/>
              </a:rPr>
              <a:t>表的创建与维护 (3)</a:t>
            </a:r>
          </a:p>
        </p:txBody>
      </p:sp>
      <p:sp>
        <p:nvSpPr>
          <p:cNvPr id="25605" name="Rectangle 3"/>
          <p:cNvSpPr>
            <a:spLocks noGrp="1" noChangeArrowheads="1"/>
          </p:cNvSpPr>
          <p:nvPr>
            <p:ph idx="1"/>
          </p:nvPr>
        </p:nvSpPr>
        <p:spPr>
          <a:xfrm>
            <a:off x="609600" y="716597"/>
            <a:ext cx="11176000" cy="4525963"/>
          </a:xfrm>
        </p:spPr>
        <p:txBody>
          <a:bodyPr>
            <a:noAutofit/>
          </a:bodyPr>
          <a:lstStyle/>
          <a:p>
            <a:pPr marL="0" indent="0" fontAlgn="auto">
              <a:lnSpc>
                <a:spcPct val="150000"/>
              </a:lnSpc>
              <a:spcBef>
                <a:spcPts val="0"/>
              </a:spcBef>
              <a:buFont typeface="Wingdings" panose="05000000000000000000" pitchFamily="2" charset="2"/>
              <a:buChar char="Ø"/>
            </a:pPr>
            <a:r>
              <a:rPr lang="zh-CN" altLang="en-US" sz="1800" dirty="0">
                <a:solidFill>
                  <a:srgbClr val="148BD4"/>
                </a:solidFill>
              </a:rPr>
              <a:t>创建主键约束</a:t>
            </a:r>
            <a:endParaRPr lang="zh-CN" altLang="en-US" sz="1800" dirty="0">
              <a:solidFill>
                <a:srgbClr val="006600"/>
              </a:solidFill>
            </a:endParaRPr>
          </a:p>
          <a:p>
            <a:pPr marL="0" indent="0" fontAlgn="auto">
              <a:lnSpc>
                <a:spcPct val="150000"/>
              </a:lnSpc>
              <a:spcBef>
                <a:spcPts val="0"/>
              </a:spcBef>
              <a:buNone/>
            </a:pPr>
            <a:r>
              <a:rPr lang="zh-CN" altLang="en-US" sz="1800" dirty="0"/>
              <a:t>在表设计器中，单击要定义为主键的列，如果要设置多列为主键，则选中所有主键列（按住</a:t>
            </a:r>
            <a:r>
              <a:rPr lang="en-US" altLang="zh-CN" sz="1800" dirty="0"/>
              <a:t>Ctrl</a:t>
            </a:r>
            <a:r>
              <a:rPr lang="zh-CN" altLang="en-US" sz="1800" dirty="0"/>
              <a:t>或</a:t>
            </a:r>
            <a:r>
              <a:rPr lang="en-US" altLang="zh-CN" sz="1800" dirty="0"/>
              <a:t>Shift</a:t>
            </a:r>
            <a:r>
              <a:rPr lang="zh-CN" altLang="en-US" sz="1800" dirty="0"/>
              <a:t>键单击其它列）右击，在弹出的快捷菜单中选择</a:t>
            </a:r>
            <a:r>
              <a:rPr lang="zh-CN" altLang="en-US" sz="1800" dirty="0">
                <a:latin typeface="Arial" panose="020B0604020202020204" pitchFamily="34" charset="0"/>
              </a:rPr>
              <a:t>“</a:t>
            </a:r>
            <a:r>
              <a:rPr lang="zh-CN" altLang="en-US" sz="1800" dirty="0"/>
              <a:t>设置主键</a:t>
            </a:r>
            <a:r>
              <a:rPr lang="zh-CN" altLang="en-US" sz="1800" dirty="0">
                <a:latin typeface="Arial" panose="020B0604020202020204" pitchFamily="34" charset="0"/>
              </a:rPr>
              <a:t>”</a:t>
            </a:r>
            <a:r>
              <a:rPr lang="zh-CN" altLang="en-US" sz="1800" dirty="0"/>
              <a:t>菜单项，这时，主键列的左边会显示</a:t>
            </a:r>
            <a:r>
              <a:rPr lang="zh-CN" altLang="en-US" sz="1800" dirty="0">
                <a:latin typeface="Arial" panose="020B0604020202020204" pitchFamily="34" charset="0"/>
              </a:rPr>
              <a:t>“</a:t>
            </a:r>
            <a:r>
              <a:rPr lang="zh-CN" altLang="en-US" sz="1800" dirty="0"/>
              <a:t>黄色钥匙</a:t>
            </a:r>
            <a:r>
              <a:rPr lang="zh-CN" altLang="en-US" sz="1800" dirty="0">
                <a:latin typeface="Arial" panose="020B0604020202020204" pitchFamily="34" charset="0"/>
              </a:rPr>
              <a:t>”</a:t>
            </a:r>
            <a:r>
              <a:rPr lang="zh-CN" altLang="en-US" sz="1800" dirty="0"/>
              <a:t>图标，完成主键设置。</a:t>
            </a:r>
            <a:endParaRPr lang="en-US" altLang="zh-CN" sz="1800" dirty="0"/>
          </a:p>
          <a:p>
            <a:pPr marL="0" indent="0" fontAlgn="auto">
              <a:lnSpc>
                <a:spcPct val="150000"/>
              </a:lnSpc>
              <a:spcBef>
                <a:spcPts val="0"/>
              </a:spcBef>
              <a:buFont typeface="Wingdings" panose="05000000000000000000" pitchFamily="2" charset="2"/>
              <a:buChar char="Ø"/>
            </a:pPr>
            <a:r>
              <a:rPr lang="zh-CN" altLang="en-US" sz="1800" dirty="0"/>
              <a:t> </a:t>
            </a:r>
            <a:r>
              <a:rPr lang="zh-CN" altLang="en-US" sz="1800" dirty="0">
                <a:solidFill>
                  <a:srgbClr val="148BD4"/>
                </a:solidFill>
              </a:rPr>
              <a:t>创建唯一性约束</a:t>
            </a:r>
            <a:endParaRPr lang="zh-CN" altLang="en-US" sz="1800" dirty="0">
              <a:solidFill>
                <a:srgbClr val="006600"/>
              </a:solidFill>
            </a:endParaRPr>
          </a:p>
          <a:p>
            <a:pPr marL="0" lvl="1" indent="0" fontAlgn="auto">
              <a:lnSpc>
                <a:spcPct val="150000"/>
              </a:lnSpc>
              <a:spcBef>
                <a:spcPts val="0"/>
              </a:spcBef>
            </a:pPr>
            <a:r>
              <a:rPr lang="zh-CN" altLang="en-US" sz="1800" dirty="0"/>
              <a:t>在</a:t>
            </a:r>
            <a:r>
              <a:rPr lang="en-US" altLang="zh-CN" sz="1800" dirty="0"/>
              <a:t>S</a:t>
            </a:r>
            <a:r>
              <a:rPr lang="zh-CN" altLang="en-US" sz="1800" dirty="0"/>
              <a:t>表设计器中，右击，在弹出的快捷菜单中选择</a:t>
            </a:r>
            <a:endParaRPr lang="en-US" altLang="zh-CN" sz="1800" dirty="0"/>
          </a:p>
          <a:p>
            <a:pPr marL="0" lvl="1" indent="0" fontAlgn="auto">
              <a:lnSpc>
                <a:spcPct val="150000"/>
              </a:lnSpc>
              <a:spcBef>
                <a:spcPts val="0"/>
              </a:spcBef>
              <a:buNone/>
            </a:pPr>
            <a:r>
              <a:rPr lang="zh-CN" altLang="en-US" sz="1800" dirty="0">
                <a:latin typeface="Arial" panose="020B0604020202020204" pitchFamily="34" charset="0"/>
              </a:rPr>
              <a:t>“</a:t>
            </a:r>
            <a:r>
              <a:rPr lang="zh-CN" altLang="en-US" sz="1800" dirty="0"/>
              <a:t>索引</a:t>
            </a:r>
            <a:r>
              <a:rPr lang="en-US" altLang="zh-CN" sz="1800" dirty="0"/>
              <a:t>/</a:t>
            </a:r>
            <a:r>
              <a:rPr lang="zh-CN" altLang="en-US" sz="1800" dirty="0"/>
              <a:t>键</a:t>
            </a:r>
            <a:r>
              <a:rPr lang="zh-CN" altLang="en-US" sz="1800" dirty="0">
                <a:latin typeface="Arial" panose="020B0604020202020204" pitchFamily="34" charset="0"/>
              </a:rPr>
              <a:t>”</a:t>
            </a:r>
            <a:r>
              <a:rPr lang="zh-CN" altLang="en-US" sz="1800" dirty="0"/>
              <a:t>菜单项，打开</a:t>
            </a:r>
            <a:r>
              <a:rPr lang="zh-CN" altLang="en-US" sz="1800" dirty="0">
                <a:latin typeface="Arial" panose="020B0604020202020204" pitchFamily="34" charset="0"/>
              </a:rPr>
              <a:t>“</a:t>
            </a:r>
            <a:r>
              <a:rPr lang="zh-CN" altLang="en-US" sz="1800" dirty="0"/>
              <a:t>索引</a:t>
            </a:r>
            <a:r>
              <a:rPr lang="en-US" altLang="zh-CN" sz="1800" dirty="0"/>
              <a:t>/</a:t>
            </a:r>
            <a:r>
              <a:rPr lang="zh-CN" altLang="en-US" sz="1800" dirty="0"/>
              <a:t>键</a:t>
            </a:r>
            <a:r>
              <a:rPr lang="zh-CN" altLang="en-US" sz="1800" dirty="0">
                <a:latin typeface="Arial" panose="020B0604020202020204" pitchFamily="34" charset="0"/>
              </a:rPr>
              <a:t>”</a:t>
            </a:r>
            <a:r>
              <a:rPr lang="zh-CN" altLang="en-US" sz="1800" dirty="0"/>
              <a:t>对话框。</a:t>
            </a:r>
          </a:p>
          <a:p>
            <a:pPr marL="0" lvl="1" indent="0" fontAlgn="auto">
              <a:lnSpc>
                <a:spcPct val="150000"/>
              </a:lnSpc>
              <a:spcBef>
                <a:spcPts val="0"/>
              </a:spcBef>
            </a:pPr>
            <a:r>
              <a:rPr lang="zh-CN" altLang="en-US" sz="1800" dirty="0"/>
              <a:t>在弹出的</a:t>
            </a:r>
            <a:r>
              <a:rPr lang="zh-CN" altLang="en-US" sz="1800" dirty="0">
                <a:latin typeface="Arial" panose="020B0604020202020204" pitchFamily="34" charset="0"/>
              </a:rPr>
              <a:t>“</a:t>
            </a:r>
            <a:r>
              <a:rPr lang="zh-CN" altLang="en-US" sz="1800" dirty="0"/>
              <a:t>索引</a:t>
            </a:r>
            <a:r>
              <a:rPr lang="en-US" altLang="zh-CN" sz="1800" dirty="0"/>
              <a:t>/</a:t>
            </a:r>
            <a:r>
              <a:rPr lang="zh-CN" altLang="en-US" sz="1800" dirty="0"/>
              <a:t>键</a:t>
            </a:r>
            <a:r>
              <a:rPr lang="zh-CN" altLang="en-US" sz="1800" dirty="0">
                <a:latin typeface="Arial" panose="020B0604020202020204" pitchFamily="34" charset="0"/>
              </a:rPr>
              <a:t>”</a:t>
            </a:r>
            <a:r>
              <a:rPr lang="zh-CN" altLang="en-US" sz="1800" dirty="0"/>
              <a:t>对话框中，单击</a:t>
            </a:r>
            <a:r>
              <a:rPr lang="zh-CN" altLang="en-US" sz="1800" dirty="0">
                <a:latin typeface="Arial" panose="020B0604020202020204" pitchFamily="34" charset="0"/>
              </a:rPr>
              <a:t>“</a:t>
            </a:r>
            <a:r>
              <a:rPr lang="zh-CN" altLang="en-US" sz="1800" dirty="0"/>
              <a:t>添加</a:t>
            </a:r>
            <a:r>
              <a:rPr lang="zh-CN" altLang="en-US" sz="1800" dirty="0">
                <a:latin typeface="Arial" panose="020B0604020202020204" pitchFamily="34" charset="0"/>
              </a:rPr>
              <a:t>”</a:t>
            </a:r>
            <a:r>
              <a:rPr lang="zh-CN" altLang="en-US" sz="1800" dirty="0"/>
              <a:t>按钮</a:t>
            </a:r>
            <a:endParaRPr lang="en-US" altLang="zh-CN" sz="1800" dirty="0"/>
          </a:p>
          <a:p>
            <a:pPr marL="0" lvl="1" indent="0" fontAlgn="auto">
              <a:lnSpc>
                <a:spcPct val="150000"/>
              </a:lnSpc>
              <a:spcBef>
                <a:spcPts val="0"/>
              </a:spcBef>
              <a:buNone/>
            </a:pPr>
            <a:r>
              <a:rPr lang="zh-CN" altLang="en-US" sz="1800" dirty="0"/>
              <a:t>添加新的主</a:t>
            </a:r>
            <a:r>
              <a:rPr lang="en-US" altLang="zh-CN" sz="1800" dirty="0"/>
              <a:t>/</a:t>
            </a:r>
            <a:r>
              <a:rPr lang="zh-CN" altLang="en-US" sz="1800" dirty="0"/>
              <a:t>唯一键或索引；在</a:t>
            </a:r>
            <a:r>
              <a:rPr lang="zh-CN" altLang="en-US" sz="1800" dirty="0">
                <a:latin typeface="Arial" panose="020B0604020202020204" pitchFamily="34" charset="0"/>
              </a:rPr>
              <a:t>“</a:t>
            </a:r>
            <a:r>
              <a:rPr lang="zh-CN" altLang="en-US" sz="1800" dirty="0"/>
              <a:t>（常规）</a:t>
            </a:r>
            <a:r>
              <a:rPr lang="zh-CN" altLang="en-US" sz="1800" dirty="0">
                <a:latin typeface="Arial" panose="020B0604020202020204" pitchFamily="34" charset="0"/>
              </a:rPr>
              <a:t>”</a:t>
            </a:r>
            <a:r>
              <a:rPr lang="zh-CN" altLang="en-US" sz="1800" dirty="0"/>
              <a:t>栏的</a:t>
            </a:r>
            <a:r>
              <a:rPr lang="zh-CN" altLang="en-US" sz="1800" dirty="0">
                <a:latin typeface="Arial" panose="020B0604020202020204" pitchFamily="34" charset="0"/>
              </a:rPr>
              <a:t>“</a:t>
            </a:r>
            <a:r>
              <a:rPr lang="zh-CN" altLang="en-US" sz="1800" dirty="0"/>
              <a:t>类</a:t>
            </a:r>
            <a:endParaRPr lang="en-US" altLang="zh-CN" sz="1800" dirty="0"/>
          </a:p>
          <a:p>
            <a:pPr marL="0" lvl="1" indent="0" fontAlgn="auto">
              <a:lnSpc>
                <a:spcPct val="150000"/>
              </a:lnSpc>
              <a:spcBef>
                <a:spcPts val="0"/>
              </a:spcBef>
              <a:buNone/>
            </a:pPr>
            <a:r>
              <a:rPr lang="zh-CN" altLang="en-US" sz="1800" dirty="0"/>
              <a:t>型</a:t>
            </a:r>
            <a:r>
              <a:rPr lang="zh-CN" altLang="en-US" sz="1800" dirty="0">
                <a:latin typeface="Arial" panose="020B0604020202020204" pitchFamily="34" charset="0"/>
              </a:rPr>
              <a:t>”</a:t>
            </a:r>
            <a:r>
              <a:rPr lang="zh-CN" altLang="en-US" sz="1800" dirty="0"/>
              <a:t>右边选择</a:t>
            </a:r>
            <a:r>
              <a:rPr lang="zh-CN" altLang="en-US" sz="1800" dirty="0">
                <a:latin typeface="Arial" panose="020B0604020202020204" pitchFamily="34" charset="0"/>
              </a:rPr>
              <a:t>“</a:t>
            </a:r>
            <a:r>
              <a:rPr lang="zh-CN" altLang="en-US" sz="1800" dirty="0"/>
              <a:t>唯一键</a:t>
            </a:r>
            <a:r>
              <a:rPr lang="zh-CN" altLang="en-US" sz="1800" dirty="0">
                <a:latin typeface="Arial" panose="020B0604020202020204" pitchFamily="34" charset="0"/>
              </a:rPr>
              <a:t>”</a:t>
            </a:r>
            <a:r>
              <a:rPr lang="zh-CN" altLang="en-US" sz="1800" dirty="0"/>
              <a:t>，在列的右边单击       按钮，</a:t>
            </a:r>
            <a:endParaRPr lang="en-US" altLang="zh-CN" sz="1800" dirty="0"/>
          </a:p>
          <a:p>
            <a:pPr marL="0" lvl="1" indent="0" fontAlgn="auto">
              <a:lnSpc>
                <a:spcPct val="150000"/>
              </a:lnSpc>
              <a:spcBef>
                <a:spcPts val="0"/>
              </a:spcBef>
              <a:buNone/>
            </a:pPr>
            <a:r>
              <a:rPr lang="zh-CN" altLang="en-US" sz="1800" dirty="0"/>
              <a:t>选择列名</a:t>
            </a:r>
            <a:r>
              <a:rPr lang="en-US" altLang="zh-CN" sz="1800" dirty="0"/>
              <a:t>SNAME</a:t>
            </a:r>
            <a:r>
              <a:rPr lang="zh-CN" altLang="en-US" sz="1800" dirty="0"/>
              <a:t>和排序规律</a:t>
            </a:r>
            <a:r>
              <a:rPr lang="en-US" altLang="zh-CN" sz="1800" dirty="0"/>
              <a:t>ASC</a:t>
            </a:r>
            <a:r>
              <a:rPr lang="zh-CN" altLang="en-US" sz="1800" dirty="0"/>
              <a:t>（升序）或</a:t>
            </a:r>
            <a:r>
              <a:rPr lang="en-US" altLang="zh-CN" sz="1800" dirty="0"/>
              <a:t>DESC</a:t>
            </a:r>
          </a:p>
          <a:p>
            <a:pPr marL="0" lvl="1" indent="0" fontAlgn="auto">
              <a:lnSpc>
                <a:spcPct val="150000"/>
              </a:lnSpc>
              <a:spcBef>
                <a:spcPts val="0"/>
              </a:spcBef>
              <a:buNone/>
            </a:pPr>
            <a:r>
              <a:rPr lang="zh-CN" altLang="en-US" sz="1800" dirty="0"/>
              <a:t>（降序）。 </a:t>
            </a:r>
          </a:p>
        </p:txBody>
      </p:sp>
      <p:sp>
        <p:nvSpPr>
          <p:cNvPr id="7" name="日期占位符 3"/>
          <p:cNvSpPr>
            <a:spLocks noGrp="1"/>
          </p:cNvSpPr>
          <p:nvPr>
            <p:ph type="dt" sz="half" idx="10"/>
          </p:nvPr>
        </p:nvSpPr>
        <p:spPr/>
        <p:txBody>
          <a:bodyPr/>
          <a:lstStyle/>
          <a:p>
            <a:pPr>
              <a:defRPr/>
            </a:pPr>
            <a:fld id="{28574205-11FF-44C5-8C7D-65DE4BF0F32C}" type="datetime1">
              <a:rPr lang="zh-CN" altLang="en-US"/>
              <a:t>2020/4/6</a:t>
            </a:fld>
            <a:endParaRPr lang="en-US" altLang="zh-CN"/>
          </a:p>
        </p:txBody>
      </p:sp>
      <p:sp>
        <p:nvSpPr>
          <p:cNvPr id="8"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C6E15F2-C2DD-4BF3-946B-DC8C290C6F2D}" type="slidenum">
              <a:rPr lang="en-US" altLang="zh-CN">
                <a:latin typeface="Tahoma" panose="020B0604030504040204" pitchFamily="34" charset="0"/>
              </a:rPr>
              <a:t>24</a:t>
            </a:fld>
            <a:r>
              <a:rPr lang="en-US" altLang="zh-CN">
                <a:latin typeface="Tahoma" panose="020B0604030504040204" pitchFamily="34" charset="0"/>
              </a:rPr>
              <a:t>/44</a:t>
            </a:r>
          </a:p>
        </p:txBody>
      </p:sp>
      <p:pic>
        <p:nvPicPr>
          <p:cNvPr id="2560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9845" y="4562477"/>
            <a:ext cx="3603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7" name="Text Box 7"/>
          <p:cNvSpPr txBox="1">
            <a:spLocks noChangeArrowheads="1"/>
          </p:cNvSpPr>
          <p:nvPr/>
        </p:nvSpPr>
        <p:spPr bwMode="auto">
          <a:xfrm>
            <a:off x="4824414" y="6581776"/>
            <a:ext cx="30749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pic>
        <p:nvPicPr>
          <p:cNvPr id="22631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133601"/>
            <a:ext cx="6096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226312"/>
                                        </p:tgtEl>
                                        <p:attrNameLst>
                                          <p:attrName>style.visibility</p:attrName>
                                        </p:attrNameLst>
                                      </p:cBhvr>
                                      <p:to>
                                        <p:strVal val="visible"/>
                                      </p:to>
                                    </p:set>
                                    <p:animEffect transition="in" filter="barn(inHorizontal)">
                                      <p:cBhvr>
                                        <p:cTn id="7" dur="500"/>
                                        <p:tgtEl>
                                          <p:spTgt spid="226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a:xfrm>
            <a:off x="623888" y="-61913"/>
            <a:ext cx="10871200" cy="731839"/>
          </a:xfrm>
        </p:spPr>
        <p:txBody>
          <a:bodyPr>
            <a:normAutofit/>
          </a:bodyPr>
          <a:lstStyle/>
          <a:p>
            <a:pPr algn="ctr">
              <a:buClrTx/>
              <a:buSzTx/>
              <a:buFontTx/>
            </a:pPr>
            <a:r>
              <a:rPr lang="zh-CN" altLang="en-US" sz="2100" b="1" dirty="0">
                <a:latin typeface="宋体" panose="02010600030101010101" pitchFamily="2" charset="-122"/>
                <a:ea typeface="+mj-ea"/>
              </a:rPr>
              <a:t>表的创建与维护 (4)</a:t>
            </a:r>
          </a:p>
        </p:txBody>
      </p:sp>
      <p:sp>
        <p:nvSpPr>
          <p:cNvPr id="26629" name="Rectangle 3"/>
          <p:cNvSpPr>
            <a:spLocks noGrp="1" noChangeArrowheads="1"/>
          </p:cNvSpPr>
          <p:nvPr>
            <p:ph idx="1"/>
          </p:nvPr>
        </p:nvSpPr>
        <p:spPr>
          <a:xfrm>
            <a:off x="456248" y="696717"/>
            <a:ext cx="11552872" cy="4752975"/>
          </a:xfrm>
        </p:spPr>
        <p:txBody>
          <a:bodyPr>
            <a:normAutofit fontScale="95000"/>
          </a:bodyPr>
          <a:lstStyle/>
          <a:p>
            <a:pPr marL="0" indent="373380" fontAlgn="auto">
              <a:lnSpc>
                <a:spcPct val="150000"/>
              </a:lnSpc>
              <a:spcBef>
                <a:spcPts val="0"/>
              </a:spcBef>
              <a:buClr>
                <a:srgbClr val="0000CC"/>
              </a:buClr>
              <a:buFont typeface="Wingdings" panose="05000000000000000000" pitchFamily="2" charset="2"/>
              <a:buChar char="Ø"/>
            </a:pPr>
            <a:r>
              <a:rPr lang="zh-CN" altLang="en-US" sz="2000" dirty="0">
                <a:solidFill>
                  <a:srgbClr val="148BD4"/>
                </a:solidFill>
              </a:rPr>
              <a:t>创建检查约束</a:t>
            </a:r>
            <a:r>
              <a:rPr lang="zh-CN" altLang="en-US" sz="2000" dirty="0">
                <a:solidFill>
                  <a:srgbClr val="006600"/>
                </a:solidFill>
              </a:rPr>
              <a:t> </a:t>
            </a:r>
          </a:p>
          <a:p>
            <a:pPr marL="0" indent="373380" fontAlgn="auto">
              <a:lnSpc>
                <a:spcPct val="150000"/>
              </a:lnSpc>
              <a:spcBef>
                <a:spcPts val="0"/>
              </a:spcBef>
              <a:buClr>
                <a:srgbClr val="0000CC"/>
              </a:buClr>
              <a:buNone/>
            </a:pPr>
            <a:r>
              <a:rPr lang="en-US" altLang="zh-CN" sz="2000" dirty="0"/>
              <a:t>CHECK</a:t>
            </a:r>
            <a:r>
              <a:rPr lang="zh-CN" altLang="en-US" sz="2000" dirty="0"/>
              <a:t>约束用于限制输入一列或多列值的范围，从逻辑表达式判断数据的有效性，限制不满足</a:t>
            </a:r>
            <a:r>
              <a:rPr lang="en-US" altLang="zh-CN" sz="2000" dirty="0"/>
              <a:t>CHECK</a:t>
            </a:r>
            <a:r>
              <a:rPr lang="zh-CN" altLang="en-US" sz="2000" dirty="0"/>
              <a:t>约束条件数据输入。</a:t>
            </a:r>
          </a:p>
          <a:p>
            <a:pPr marL="0" indent="373380" fontAlgn="auto">
              <a:lnSpc>
                <a:spcPct val="150000"/>
              </a:lnSpc>
              <a:spcBef>
                <a:spcPts val="0"/>
              </a:spcBef>
              <a:buClr>
                <a:srgbClr val="0000CC"/>
              </a:buClr>
              <a:buNone/>
            </a:pPr>
            <a:r>
              <a:rPr lang="zh-CN" altLang="en-US" sz="2000" dirty="0"/>
              <a:t>在表设计器中右击任一列，在弹出的快捷菜单中选择</a:t>
            </a:r>
            <a:r>
              <a:rPr lang="zh-CN" altLang="en-US" sz="2000" dirty="0">
                <a:latin typeface="Arial" panose="020B0604020202020204" pitchFamily="34" charset="0"/>
              </a:rPr>
              <a:t>“</a:t>
            </a:r>
            <a:r>
              <a:rPr lang="en-US" altLang="zh-CN" sz="2000" dirty="0"/>
              <a:t>CHECK</a:t>
            </a:r>
            <a:r>
              <a:rPr lang="zh-CN" altLang="en-US" sz="2000" dirty="0"/>
              <a:t>约束</a:t>
            </a:r>
            <a:r>
              <a:rPr lang="zh-CN" altLang="en-US" sz="2000" dirty="0">
                <a:latin typeface="Arial" panose="020B0604020202020204" pitchFamily="34" charset="0"/>
              </a:rPr>
              <a:t>”</a:t>
            </a:r>
            <a:r>
              <a:rPr lang="zh-CN" altLang="en-US" sz="2000" dirty="0"/>
              <a:t>菜单项，在打开的</a:t>
            </a:r>
            <a:r>
              <a:rPr lang="zh-CN" altLang="en-US" sz="2000" dirty="0">
                <a:latin typeface="Arial" panose="020B0604020202020204" pitchFamily="34" charset="0"/>
              </a:rPr>
              <a:t>“</a:t>
            </a:r>
            <a:r>
              <a:rPr lang="en-US" altLang="zh-CN" sz="2000" dirty="0"/>
              <a:t>CHECK</a:t>
            </a:r>
            <a:r>
              <a:rPr lang="zh-CN" altLang="en-US" sz="2000" dirty="0"/>
              <a:t>约束</a:t>
            </a:r>
            <a:r>
              <a:rPr lang="zh-CN" altLang="en-US" sz="2000" dirty="0">
                <a:latin typeface="Arial" panose="020B0604020202020204" pitchFamily="34" charset="0"/>
              </a:rPr>
              <a:t>”</a:t>
            </a:r>
            <a:r>
              <a:rPr lang="zh-CN" altLang="en-US" sz="2000" dirty="0"/>
              <a:t>对话框中单击</a:t>
            </a:r>
            <a:r>
              <a:rPr lang="zh-CN" altLang="en-US" sz="2000" dirty="0">
                <a:latin typeface="Arial" panose="020B0604020202020204" pitchFamily="34" charset="0"/>
              </a:rPr>
              <a:t>“</a:t>
            </a:r>
            <a:r>
              <a:rPr lang="zh-CN" altLang="en-US" sz="2000" dirty="0"/>
              <a:t>添加</a:t>
            </a:r>
            <a:r>
              <a:rPr lang="zh-CN" altLang="en-US" sz="2000" dirty="0">
                <a:latin typeface="Arial" panose="020B0604020202020204" pitchFamily="34" charset="0"/>
              </a:rPr>
              <a:t>”</a:t>
            </a:r>
            <a:r>
              <a:rPr lang="zh-CN" altLang="en-US" sz="2000" dirty="0"/>
              <a:t>按钮，在</a:t>
            </a:r>
            <a:r>
              <a:rPr lang="zh-CN" altLang="en-US" sz="2000" dirty="0">
                <a:latin typeface="Arial" panose="020B0604020202020204" pitchFamily="34" charset="0"/>
              </a:rPr>
              <a:t>“</a:t>
            </a:r>
            <a:r>
              <a:rPr lang="zh-CN" altLang="en-US" sz="2000" dirty="0"/>
              <a:t>表达式</a:t>
            </a:r>
            <a:r>
              <a:rPr lang="zh-CN" altLang="en-US" sz="2000" dirty="0">
                <a:latin typeface="Arial" panose="020B0604020202020204" pitchFamily="34" charset="0"/>
              </a:rPr>
              <a:t>”</a:t>
            </a:r>
            <a:r>
              <a:rPr lang="zh-CN" altLang="en-US" sz="2000" dirty="0"/>
              <a:t>文本框中输入检查表达式</a:t>
            </a:r>
            <a:r>
              <a:rPr lang="zh-CN" altLang="en-US" sz="2000" dirty="0">
                <a:latin typeface="Arial" panose="020B0604020202020204" pitchFamily="34" charset="0"/>
              </a:rPr>
              <a:t>“</a:t>
            </a:r>
            <a:r>
              <a:rPr lang="en-US" altLang="zh-CN" sz="2000" dirty="0"/>
              <a:t>[AGE]&gt;=15 AND [AGE]&lt;=35</a:t>
            </a:r>
            <a:r>
              <a:rPr lang="en-US" altLang="zh-CN" sz="2000" dirty="0">
                <a:latin typeface="Arial" panose="020B0604020202020204" pitchFamily="34" charset="0"/>
              </a:rPr>
              <a:t>”</a:t>
            </a:r>
            <a:r>
              <a:rPr lang="zh-CN" altLang="en-US" sz="2000" dirty="0"/>
              <a:t>。  </a:t>
            </a:r>
          </a:p>
        </p:txBody>
      </p:sp>
      <p:sp>
        <p:nvSpPr>
          <p:cNvPr id="5" name="日期占位符 3"/>
          <p:cNvSpPr>
            <a:spLocks noGrp="1"/>
          </p:cNvSpPr>
          <p:nvPr>
            <p:ph type="dt" sz="half" idx="10"/>
          </p:nvPr>
        </p:nvSpPr>
        <p:spPr/>
        <p:txBody>
          <a:bodyPr/>
          <a:lstStyle/>
          <a:p>
            <a:pPr>
              <a:defRPr/>
            </a:pPr>
            <a:fld id="{535F8794-2F24-483B-9468-91C342CAF8B2}" type="datetime1">
              <a:rPr lang="zh-CN" altLang="en-US"/>
              <a:t>2020/4/6</a:t>
            </a:fld>
            <a:endParaRPr lang="en-US" altLang="zh-CN"/>
          </a:p>
        </p:txBody>
      </p:sp>
      <p:sp>
        <p:nvSpPr>
          <p:cNvPr id="6"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0DDA263-2F15-49F8-9805-A880D3E87B66}" type="slidenum">
              <a:rPr lang="en-US" altLang="zh-CN">
                <a:latin typeface="Tahoma" panose="020B0604030504040204" pitchFamily="34" charset="0"/>
              </a:rPr>
              <a:t>25</a:t>
            </a:fld>
            <a:r>
              <a:rPr lang="en-US" altLang="zh-CN">
                <a:latin typeface="Tahoma" panose="020B0604030504040204" pitchFamily="34" charset="0"/>
              </a:rPr>
              <a:t>/44</a:t>
            </a:r>
          </a:p>
        </p:txBody>
      </p:sp>
      <p:pic>
        <p:nvPicPr>
          <p:cNvPr id="2273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2890202"/>
            <a:ext cx="7011352" cy="398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7332"/>
                                        </p:tgtEl>
                                        <p:attrNameLst>
                                          <p:attrName>style.visibility</p:attrName>
                                        </p:attrNameLst>
                                      </p:cBhvr>
                                      <p:to>
                                        <p:strVal val="visible"/>
                                      </p:to>
                                    </p:set>
                                    <p:animEffect transition="in" filter="box(in)">
                                      <p:cBhvr>
                                        <p:cTn id="7" dur="500"/>
                                        <p:tgtEl>
                                          <p:spTgt spid="227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a:xfrm>
            <a:off x="660400" y="-28136"/>
            <a:ext cx="10871200" cy="731839"/>
          </a:xfrm>
        </p:spPr>
        <p:txBody>
          <a:bodyPr>
            <a:normAutofit/>
          </a:bodyPr>
          <a:lstStyle/>
          <a:p>
            <a:pPr algn="ctr">
              <a:buClrTx/>
              <a:buSzTx/>
              <a:buFontTx/>
            </a:pPr>
            <a:r>
              <a:rPr lang="zh-CN" altLang="en-US" sz="2100" b="1" dirty="0">
                <a:latin typeface="宋体" panose="02010600030101010101" pitchFamily="2" charset="-122"/>
                <a:ea typeface="+mj-ea"/>
              </a:rPr>
              <a:t>表的创建与维护 (5)</a:t>
            </a:r>
          </a:p>
        </p:txBody>
      </p:sp>
      <p:sp>
        <p:nvSpPr>
          <p:cNvPr id="27653" name="Rectangle 3"/>
          <p:cNvSpPr>
            <a:spLocks noGrp="1" noChangeArrowheads="1"/>
          </p:cNvSpPr>
          <p:nvPr>
            <p:ph idx="1"/>
          </p:nvPr>
        </p:nvSpPr>
        <p:spPr>
          <a:xfrm>
            <a:off x="609600" y="1166018"/>
            <a:ext cx="10972800" cy="4525963"/>
          </a:xfrm>
        </p:spPr>
        <p:txBody>
          <a:bodyPr>
            <a:normAutofit fontScale="52500" lnSpcReduction="20000"/>
          </a:bodyPr>
          <a:lstStyle/>
          <a:p>
            <a:pPr marL="0" indent="373380" fontAlgn="auto">
              <a:lnSpc>
                <a:spcPct val="150000"/>
              </a:lnSpc>
              <a:spcBef>
                <a:spcPts val="0"/>
              </a:spcBef>
              <a:buFont typeface="Wingdings" panose="05000000000000000000" pitchFamily="2" charset="2"/>
              <a:buChar char="Ø"/>
            </a:pPr>
            <a:r>
              <a:rPr lang="zh-CN" altLang="en-US" dirty="0">
                <a:solidFill>
                  <a:srgbClr val="148BD4"/>
                </a:solidFill>
              </a:rPr>
              <a:t>创建默认值约束 </a:t>
            </a:r>
            <a:endParaRPr lang="zh-CN" altLang="en-US" dirty="0">
              <a:solidFill>
                <a:srgbClr val="006600"/>
              </a:solidFill>
            </a:endParaRPr>
          </a:p>
          <a:p>
            <a:pPr marL="0" indent="373380" fontAlgn="auto">
              <a:lnSpc>
                <a:spcPct val="150000"/>
              </a:lnSpc>
              <a:spcBef>
                <a:spcPts val="0"/>
              </a:spcBef>
              <a:buNone/>
            </a:pPr>
            <a:r>
              <a:rPr lang="zh-CN" altLang="en-US" dirty="0"/>
              <a:t>把学生表</a:t>
            </a:r>
            <a:r>
              <a:rPr lang="en-US" altLang="zh-CN" dirty="0"/>
              <a:t>S</a:t>
            </a:r>
            <a:r>
              <a:rPr lang="zh-CN" altLang="en-US" dirty="0"/>
              <a:t>的</a:t>
            </a:r>
            <a:r>
              <a:rPr lang="en-US" altLang="zh-CN" dirty="0"/>
              <a:t>SEX</a:t>
            </a:r>
            <a:r>
              <a:rPr lang="zh-CN" altLang="en-US" dirty="0"/>
              <a:t>列默认值设置为</a:t>
            </a:r>
            <a:r>
              <a:rPr lang="zh-CN" altLang="en-US" dirty="0">
                <a:latin typeface="Arial" panose="020B0604020202020204" pitchFamily="34" charset="0"/>
              </a:rPr>
              <a:t>“</a:t>
            </a:r>
            <a:r>
              <a:rPr lang="zh-CN" altLang="en-US" dirty="0"/>
              <a:t>男</a:t>
            </a:r>
            <a:r>
              <a:rPr lang="zh-CN" altLang="en-US" dirty="0">
                <a:latin typeface="Arial" panose="020B0604020202020204" pitchFamily="34" charset="0"/>
              </a:rPr>
              <a:t>”</a:t>
            </a:r>
            <a:r>
              <a:rPr lang="zh-CN" altLang="en-US" dirty="0"/>
              <a:t>，具体方法如下：</a:t>
            </a:r>
          </a:p>
          <a:p>
            <a:pPr marL="0" indent="373380" fontAlgn="auto">
              <a:lnSpc>
                <a:spcPct val="150000"/>
              </a:lnSpc>
              <a:spcBef>
                <a:spcPts val="0"/>
              </a:spcBef>
              <a:buNone/>
            </a:pPr>
            <a:r>
              <a:rPr lang="zh-CN" altLang="en-US" dirty="0"/>
              <a:t>在表设计中，选择需要设置默认值的列，在下面</a:t>
            </a:r>
            <a:r>
              <a:rPr lang="zh-CN" altLang="en-US" dirty="0">
                <a:latin typeface="Arial" panose="020B0604020202020204" pitchFamily="34" charset="0"/>
              </a:rPr>
              <a:t>“</a:t>
            </a:r>
            <a:r>
              <a:rPr lang="zh-CN" altLang="en-US" dirty="0"/>
              <a:t>列属性</a:t>
            </a:r>
            <a:r>
              <a:rPr lang="zh-CN" altLang="en-US" dirty="0">
                <a:latin typeface="Arial" panose="020B0604020202020204" pitchFamily="34" charset="0"/>
              </a:rPr>
              <a:t>”</a:t>
            </a:r>
            <a:r>
              <a:rPr lang="zh-CN" altLang="en-US" dirty="0"/>
              <a:t>的</a:t>
            </a:r>
            <a:r>
              <a:rPr lang="zh-CN" altLang="en-US" dirty="0">
                <a:latin typeface="Arial" panose="020B0604020202020204" pitchFamily="34" charset="0"/>
              </a:rPr>
              <a:t>“</a:t>
            </a:r>
            <a:r>
              <a:rPr lang="zh-CN" altLang="en-US" dirty="0"/>
              <a:t>默认值或绑定</a:t>
            </a:r>
            <a:r>
              <a:rPr lang="zh-CN" altLang="en-US" dirty="0">
                <a:latin typeface="Arial" panose="020B0604020202020204" pitchFamily="34" charset="0"/>
              </a:rPr>
              <a:t>”</a:t>
            </a:r>
            <a:r>
              <a:rPr lang="zh-CN" altLang="en-US" dirty="0"/>
              <a:t>栏中输入默认值</a:t>
            </a:r>
            <a:r>
              <a:rPr lang="zh-CN" altLang="en-US" dirty="0">
                <a:latin typeface="Arial" panose="020B0604020202020204" pitchFamily="34" charset="0"/>
              </a:rPr>
              <a:t>“</a:t>
            </a:r>
            <a:r>
              <a:rPr lang="zh-CN" altLang="en-US" dirty="0"/>
              <a:t>男</a:t>
            </a:r>
            <a:r>
              <a:rPr lang="zh-CN" altLang="en-US" dirty="0">
                <a:latin typeface="Arial" panose="020B0604020202020204" pitchFamily="34" charset="0"/>
              </a:rPr>
              <a:t>”</a:t>
            </a:r>
            <a:r>
              <a:rPr lang="zh-CN" altLang="en-US" dirty="0"/>
              <a:t>，然后单击工具栏中的</a:t>
            </a:r>
            <a:r>
              <a:rPr lang="zh-CN" altLang="en-US" dirty="0">
                <a:latin typeface="Arial" panose="020B0604020202020204" pitchFamily="34" charset="0"/>
              </a:rPr>
              <a:t>“</a:t>
            </a:r>
            <a:r>
              <a:rPr lang="zh-CN" altLang="en-US" dirty="0"/>
              <a:t>保存</a:t>
            </a:r>
            <a:r>
              <a:rPr lang="zh-CN" altLang="en-US" dirty="0">
                <a:latin typeface="Arial" panose="020B0604020202020204" pitchFamily="34" charset="0"/>
              </a:rPr>
              <a:t>”</a:t>
            </a:r>
            <a:r>
              <a:rPr lang="zh-CN" altLang="en-US" dirty="0"/>
              <a:t>按钮。 </a:t>
            </a:r>
          </a:p>
          <a:p>
            <a:pPr marL="0" indent="373380" fontAlgn="auto">
              <a:lnSpc>
                <a:spcPct val="150000"/>
              </a:lnSpc>
              <a:spcBef>
                <a:spcPts val="0"/>
              </a:spcBef>
              <a:buFont typeface="Wingdings" panose="05000000000000000000" pitchFamily="2" charset="2"/>
              <a:buChar char="Ø"/>
            </a:pPr>
            <a:r>
              <a:rPr lang="zh-CN" altLang="en-US" dirty="0">
                <a:solidFill>
                  <a:srgbClr val="148BD4"/>
                </a:solidFill>
              </a:rPr>
              <a:t>创建外键约束</a:t>
            </a:r>
            <a:endParaRPr lang="zh-CN" altLang="en-US" dirty="0">
              <a:solidFill>
                <a:srgbClr val="006600"/>
              </a:solidFill>
            </a:endParaRPr>
          </a:p>
          <a:p>
            <a:pPr marL="0" indent="373380" fontAlgn="auto">
              <a:lnSpc>
                <a:spcPct val="150000"/>
              </a:lnSpc>
              <a:spcBef>
                <a:spcPts val="0"/>
              </a:spcBef>
              <a:buNone/>
            </a:pPr>
            <a:r>
              <a:rPr lang="en-US" altLang="zh-CN" dirty="0"/>
              <a:t>FOREIGN KEY</a:t>
            </a:r>
            <a:r>
              <a:rPr lang="zh-CN" altLang="en-US" dirty="0"/>
              <a:t>约束用于建立和加强两个表（主表和从表）的一列或多列数据之间的链接，当数据添加、修改或删除时，通过外键约束保证它们之间数据的一致性。</a:t>
            </a:r>
          </a:p>
          <a:p>
            <a:pPr marL="0" indent="373380" fontAlgn="auto">
              <a:lnSpc>
                <a:spcPct val="150000"/>
              </a:lnSpc>
              <a:spcBef>
                <a:spcPts val="0"/>
              </a:spcBef>
              <a:buNone/>
            </a:pPr>
            <a:r>
              <a:rPr lang="zh-CN" altLang="en-US" dirty="0">
                <a:solidFill>
                  <a:srgbClr val="E24747"/>
                </a:solidFill>
              </a:rPr>
              <a:t>例如，</a:t>
            </a:r>
            <a:r>
              <a:rPr lang="zh-CN" altLang="en-US" dirty="0"/>
              <a:t>在课程选修表</a:t>
            </a:r>
            <a:r>
              <a:rPr lang="en-US" altLang="zh-CN" dirty="0"/>
              <a:t>SC</a:t>
            </a:r>
            <a:r>
              <a:rPr lang="zh-CN" altLang="en-US" dirty="0"/>
              <a:t>中，定义外键</a:t>
            </a:r>
            <a:r>
              <a:rPr lang="en-US" altLang="zh-CN" dirty="0"/>
              <a:t>SNO</a:t>
            </a:r>
            <a:r>
              <a:rPr lang="zh-CN" altLang="en-US" dirty="0"/>
              <a:t>，</a:t>
            </a:r>
            <a:r>
              <a:rPr lang="en-US" altLang="zh-CN" dirty="0"/>
              <a:t>CNO</a:t>
            </a:r>
            <a:r>
              <a:rPr lang="zh-CN" altLang="en-US" dirty="0"/>
              <a:t>。</a:t>
            </a:r>
            <a:r>
              <a:rPr lang="en-US" altLang="zh-CN" dirty="0"/>
              <a:t>FOREIGN KEY</a:t>
            </a:r>
            <a:r>
              <a:rPr lang="zh-CN" altLang="en-US" dirty="0"/>
              <a:t>约束要求</a:t>
            </a:r>
            <a:r>
              <a:rPr lang="en-US" altLang="zh-CN" dirty="0"/>
              <a:t>SC.SNO</a:t>
            </a:r>
            <a:r>
              <a:rPr lang="zh-CN" altLang="en-US" dirty="0"/>
              <a:t>的值必须在</a:t>
            </a:r>
            <a:r>
              <a:rPr lang="en-US" altLang="zh-CN" dirty="0"/>
              <a:t>S.SNO</a:t>
            </a:r>
            <a:r>
              <a:rPr lang="zh-CN" altLang="en-US" dirty="0"/>
              <a:t>中，</a:t>
            </a:r>
            <a:r>
              <a:rPr lang="en-US" altLang="zh-CN" dirty="0"/>
              <a:t>SC.CNO</a:t>
            </a:r>
            <a:r>
              <a:rPr lang="zh-CN" altLang="en-US" dirty="0"/>
              <a:t>的取值必须在</a:t>
            </a:r>
            <a:r>
              <a:rPr lang="en-US" altLang="zh-CN" dirty="0"/>
              <a:t>C.CNO</a:t>
            </a:r>
            <a:r>
              <a:rPr lang="zh-CN" altLang="en-US" dirty="0"/>
              <a:t>中。设置</a:t>
            </a:r>
            <a:r>
              <a:rPr lang="en-US" altLang="zh-CN" dirty="0"/>
              <a:t>FOREIGN KEY</a:t>
            </a:r>
            <a:r>
              <a:rPr lang="zh-CN" altLang="en-US" dirty="0"/>
              <a:t>约束操作步骤如下：</a:t>
            </a:r>
          </a:p>
        </p:txBody>
      </p:sp>
      <p:sp>
        <p:nvSpPr>
          <p:cNvPr id="4" name="日期占位符 3"/>
          <p:cNvSpPr>
            <a:spLocks noGrp="1"/>
          </p:cNvSpPr>
          <p:nvPr>
            <p:ph type="dt" sz="half" idx="10"/>
          </p:nvPr>
        </p:nvSpPr>
        <p:spPr/>
        <p:txBody>
          <a:bodyPr/>
          <a:lstStyle/>
          <a:p>
            <a:pPr>
              <a:defRPr/>
            </a:pPr>
            <a:fld id="{8D7C4B96-90DE-4A1C-B246-8E72F61D770D}" type="datetime1">
              <a:rPr lang="zh-CN" altLang="en-US"/>
              <a:t>2020/4/6</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A9EFCCD-18C0-455F-98AB-6CBC6EA7CE9F}" type="slidenum">
              <a:rPr lang="en-US" altLang="zh-CN">
                <a:latin typeface="Tahoma" panose="020B0604030504040204" pitchFamily="34" charset="0"/>
              </a:rPr>
              <a:t>26</a:t>
            </a:fld>
            <a:r>
              <a:rPr lang="en-US" altLang="zh-CN">
                <a:latin typeface="Tahoma" panose="020B0604030504040204" pitchFamily="34" charset="0"/>
              </a:rPr>
              <a:t>/44</a:t>
            </a:r>
          </a:p>
        </p:txBody>
      </p:sp>
    </p:spTree>
  </p:cSld>
  <p:clrMapOvr>
    <a:masterClrMapping/>
  </p:clrMapOvr>
  <p:transition>
    <p:pull dir="l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486569" y="-25096"/>
            <a:ext cx="10871200" cy="731839"/>
          </a:xfrm>
        </p:spPr>
        <p:txBody>
          <a:bodyPr>
            <a:normAutofit/>
          </a:bodyPr>
          <a:lstStyle/>
          <a:p>
            <a:pPr algn="ctr">
              <a:buClrTx/>
              <a:buSzTx/>
              <a:buFontTx/>
            </a:pPr>
            <a:r>
              <a:rPr lang="zh-CN" altLang="en-US" sz="2100" b="1" dirty="0">
                <a:latin typeface="宋体" panose="02010600030101010101" pitchFamily="2" charset="-122"/>
                <a:ea typeface="+mj-ea"/>
              </a:rPr>
              <a:t>表的创建与维护 (6)</a:t>
            </a:r>
          </a:p>
        </p:txBody>
      </p:sp>
      <p:sp>
        <p:nvSpPr>
          <p:cNvPr id="28677" name="Rectangle 3"/>
          <p:cNvSpPr>
            <a:spLocks noGrp="1" noChangeArrowheads="1"/>
          </p:cNvSpPr>
          <p:nvPr>
            <p:ph idx="1"/>
          </p:nvPr>
        </p:nvSpPr>
        <p:spPr>
          <a:xfrm>
            <a:off x="0" y="859474"/>
            <a:ext cx="8280400" cy="4752975"/>
          </a:xfrm>
        </p:spPr>
        <p:txBody>
          <a:bodyPr>
            <a:normAutofit lnSpcReduction="10000"/>
          </a:bodyPr>
          <a:lstStyle/>
          <a:p>
            <a:pPr lvl="1" fontAlgn="auto">
              <a:lnSpc>
                <a:spcPct val="150000"/>
              </a:lnSpc>
              <a:spcBef>
                <a:spcPts val="0"/>
              </a:spcBef>
            </a:pPr>
            <a:r>
              <a:rPr lang="zh-CN" altLang="en-US" sz="2000" dirty="0"/>
              <a:t>在</a:t>
            </a:r>
            <a:r>
              <a:rPr lang="en-US" altLang="zh-CN" sz="2000" dirty="0"/>
              <a:t>SC</a:t>
            </a:r>
            <a:r>
              <a:rPr lang="zh-CN" altLang="en-US" sz="2000" dirty="0"/>
              <a:t>的表设计器中，选择要设置外键的列</a:t>
            </a:r>
            <a:r>
              <a:rPr lang="en-US" altLang="zh-CN" sz="2000" dirty="0"/>
              <a:t>SNO</a:t>
            </a:r>
            <a:r>
              <a:rPr lang="zh-CN" altLang="en-US" sz="2000" dirty="0"/>
              <a:t>，右击，在弹出的快捷菜单中选择</a:t>
            </a:r>
            <a:r>
              <a:rPr lang="zh-CN" altLang="en-US" sz="2000" dirty="0">
                <a:latin typeface="Arial" panose="020B0604020202020204" pitchFamily="34" charset="0"/>
              </a:rPr>
              <a:t>“</a:t>
            </a:r>
            <a:r>
              <a:rPr lang="zh-CN" altLang="en-US" sz="2000" dirty="0"/>
              <a:t>关系</a:t>
            </a:r>
            <a:r>
              <a:rPr lang="zh-CN" altLang="en-US" sz="2000" dirty="0">
                <a:latin typeface="Arial" panose="020B0604020202020204" pitchFamily="34" charset="0"/>
              </a:rPr>
              <a:t>”</a:t>
            </a:r>
            <a:r>
              <a:rPr lang="zh-CN" altLang="en-US" sz="2000" dirty="0"/>
              <a:t>菜单项，打开</a:t>
            </a:r>
            <a:r>
              <a:rPr lang="zh-CN" altLang="en-US" sz="2000" dirty="0">
                <a:latin typeface="Arial" panose="020B0604020202020204" pitchFamily="34" charset="0"/>
              </a:rPr>
              <a:t>“</a:t>
            </a:r>
            <a:r>
              <a:rPr lang="zh-CN" altLang="en-US" sz="2000" dirty="0"/>
              <a:t>外键关系</a:t>
            </a:r>
            <a:r>
              <a:rPr lang="zh-CN" altLang="en-US" sz="2000" dirty="0">
                <a:latin typeface="Arial" panose="020B0604020202020204" pitchFamily="34" charset="0"/>
              </a:rPr>
              <a:t>”</a:t>
            </a:r>
            <a:r>
              <a:rPr lang="zh-CN" altLang="en-US" sz="2000" dirty="0"/>
              <a:t>对话框。</a:t>
            </a:r>
          </a:p>
          <a:p>
            <a:pPr lvl="1" fontAlgn="auto">
              <a:lnSpc>
                <a:spcPct val="150000"/>
              </a:lnSpc>
              <a:spcBef>
                <a:spcPts val="0"/>
              </a:spcBef>
            </a:pPr>
            <a:r>
              <a:rPr lang="zh-CN" altLang="en-US" sz="2000" dirty="0"/>
              <a:t> 在</a:t>
            </a:r>
            <a:r>
              <a:rPr lang="zh-CN" altLang="en-US" sz="2000" dirty="0">
                <a:latin typeface="Arial" panose="020B0604020202020204" pitchFamily="34" charset="0"/>
              </a:rPr>
              <a:t>“</a:t>
            </a:r>
            <a:r>
              <a:rPr lang="zh-CN" altLang="en-US" sz="2000" dirty="0"/>
              <a:t>外键关系</a:t>
            </a:r>
            <a:r>
              <a:rPr lang="zh-CN" altLang="en-US" sz="2000" dirty="0">
                <a:latin typeface="Arial" panose="020B0604020202020204" pitchFamily="34" charset="0"/>
              </a:rPr>
              <a:t>”</a:t>
            </a:r>
            <a:r>
              <a:rPr lang="zh-CN" altLang="en-US" sz="2000" dirty="0"/>
              <a:t>对话框中，单击</a:t>
            </a:r>
            <a:r>
              <a:rPr lang="zh-CN" altLang="en-US" sz="2000" dirty="0">
                <a:latin typeface="Arial" panose="020B0604020202020204" pitchFamily="34" charset="0"/>
              </a:rPr>
              <a:t>“</a:t>
            </a:r>
            <a:r>
              <a:rPr lang="zh-CN" altLang="en-US" sz="2000" dirty="0"/>
              <a:t>添加</a:t>
            </a:r>
            <a:r>
              <a:rPr lang="zh-CN" altLang="en-US" sz="2000" dirty="0">
                <a:latin typeface="Arial" panose="020B0604020202020204" pitchFamily="34" charset="0"/>
              </a:rPr>
              <a:t>”</a:t>
            </a:r>
            <a:r>
              <a:rPr lang="zh-CN" altLang="en-US" sz="2000" dirty="0"/>
              <a:t>按钮，增加新的外键关系，对新增的外键关系进行设置，单击</a:t>
            </a:r>
            <a:r>
              <a:rPr lang="zh-CN" altLang="en-US" sz="2000" dirty="0">
                <a:latin typeface="Arial" panose="020B0604020202020204" pitchFamily="34" charset="0"/>
              </a:rPr>
              <a:t>“</a:t>
            </a:r>
            <a:r>
              <a:rPr lang="zh-CN" altLang="en-US" sz="2000" dirty="0"/>
              <a:t>表和列规范</a:t>
            </a:r>
            <a:r>
              <a:rPr lang="zh-CN" altLang="en-US" sz="2000" dirty="0">
                <a:latin typeface="Arial" panose="020B0604020202020204" pitchFamily="34" charset="0"/>
              </a:rPr>
              <a:t>”</a:t>
            </a:r>
            <a:r>
              <a:rPr lang="zh-CN" altLang="en-US" sz="2000" dirty="0"/>
              <a:t>栏右边的        按钮，打开</a:t>
            </a:r>
            <a:r>
              <a:rPr lang="zh-CN" altLang="en-US" sz="2000" dirty="0">
                <a:latin typeface="Arial" panose="020B0604020202020204" pitchFamily="34" charset="0"/>
              </a:rPr>
              <a:t>“</a:t>
            </a:r>
            <a:r>
              <a:rPr lang="zh-CN" altLang="en-US" sz="2000" dirty="0"/>
              <a:t>表和列</a:t>
            </a:r>
            <a:r>
              <a:rPr lang="zh-CN" altLang="en-US" sz="2000" dirty="0">
                <a:latin typeface="Arial" panose="020B0604020202020204" pitchFamily="34" charset="0"/>
              </a:rPr>
              <a:t>”</a:t>
            </a:r>
            <a:r>
              <a:rPr lang="zh-CN" altLang="en-US" sz="2000" dirty="0"/>
              <a:t>对话框。</a:t>
            </a:r>
          </a:p>
          <a:p>
            <a:pPr lvl="1" fontAlgn="auto">
              <a:lnSpc>
                <a:spcPct val="150000"/>
              </a:lnSpc>
              <a:spcBef>
                <a:spcPts val="0"/>
              </a:spcBef>
            </a:pPr>
            <a:r>
              <a:rPr lang="zh-CN" altLang="en-US" sz="2000" dirty="0"/>
              <a:t> 在</a:t>
            </a:r>
            <a:r>
              <a:rPr lang="zh-CN" altLang="en-US" sz="2000" dirty="0">
                <a:latin typeface="Arial" panose="020B0604020202020204" pitchFamily="34" charset="0"/>
              </a:rPr>
              <a:t>“</a:t>
            </a:r>
            <a:r>
              <a:rPr lang="zh-CN" altLang="en-US" sz="2000" dirty="0"/>
              <a:t>表和列</a:t>
            </a:r>
            <a:r>
              <a:rPr lang="zh-CN" altLang="en-US" sz="2000" dirty="0">
                <a:latin typeface="Arial" panose="020B0604020202020204" pitchFamily="34" charset="0"/>
              </a:rPr>
              <a:t>”</a:t>
            </a:r>
            <a:r>
              <a:rPr lang="zh-CN" altLang="en-US" sz="2000" dirty="0"/>
              <a:t>对话框中，如果想重新命名外键约束名，可以在</a:t>
            </a:r>
            <a:r>
              <a:rPr lang="zh-CN" altLang="en-US" sz="2000" dirty="0">
                <a:latin typeface="Arial" panose="020B0604020202020204" pitchFamily="34" charset="0"/>
              </a:rPr>
              <a:t>“</a:t>
            </a:r>
            <a:r>
              <a:rPr lang="zh-CN" altLang="en-US" sz="2000" dirty="0"/>
              <a:t>关系名</a:t>
            </a:r>
            <a:r>
              <a:rPr lang="zh-CN" altLang="en-US" sz="2000" dirty="0">
                <a:latin typeface="Arial" panose="020B0604020202020204" pitchFamily="34" charset="0"/>
              </a:rPr>
              <a:t>”</a:t>
            </a:r>
            <a:r>
              <a:rPr lang="zh-CN" altLang="en-US" sz="2000" dirty="0"/>
              <a:t>文本输入框中输入新的名称；在</a:t>
            </a:r>
            <a:r>
              <a:rPr lang="zh-CN" altLang="en-US" sz="2000" dirty="0">
                <a:latin typeface="Arial" panose="020B0604020202020204" pitchFamily="34" charset="0"/>
              </a:rPr>
              <a:t>“</a:t>
            </a:r>
            <a:r>
              <a:rPr lang="zh-CN" altLang="en-US" sz="2000" dirty="0"/>
              <a:t>主键表</a:t>
            </a:r>
            <a:r>
              <a:rPr lang="zh-CN" altLang="en-US" sz="2000" dirty="0">
                <a:latin typeface="Arial" panose="020B0604020202020204" pitchFamily="34" charset="0"/>
              </a:rPr>
              <a:t>”</a:t>
            </a:r>
            <a:r>
              <a:rPr lang="zh-CN" altLang="en-US" sz="2000" dirty="0"/>
              <a:t>下拉列表框中选择</a:t>
            </a:r>
            <a:r>
              <a:rPr lang="en-US" altLang="zh-CN" sz="2000" dirty="0"/>
              <a:t>S</a:t>
            </a:r>
            <a:r>
              <a:rPr lang="zh-CN" altLang="en-US" sz="2000" dirty="0"/>
              <a:t>表，并单击</a:t>
            </a:r>
            <a:r>
              <a:rPr lang="zh-CN" altLang="en-US" sz="2000" dirty="0">
                <a:latin typeface="Arial" panose="020B0604020202020204" pitchFamily="34" charset="0"/>
              </a:rPr>
              <a:t>“</a:t>
            </a:r>
            <a:r>
              <a:rPr lang="zh-CN" altLang="en-US" sz="2000" dirty="0"/>
              <a:t>主键表</a:t>
            </a:r>
            <a:r>
              <a:rPr lang="zh-CN" altLang="en-US" sz="2000" dirty="0">
                <a:latin typeface="Arial" panose="020B0604020202020204" pitchFamily="34" charset="0"/>
              </a:rPr>
              <a:t>”</a:t>
            </a:r>
            <a:r>
              <a:rPr lang="zh-CN" altLang="en-US" sz="2000" dirty="0"/>
              <a:t>下的下拉按钮选择其中的</a:t>
            </a:r>
            <a:r>
              <a:rPr lang="en-US" altLang="zh-CN" sz="2000" dirty="0"/>
              <a:t>SNO</a:t>
            </a:r>
            <a:r>
              <a:rPr lang="zh-CN" altLang="en-US" sz="2000" dirty="0"/>
              <a:t>作为被参照列；在</a:t>
            </a:r>
            <a:r>
              <a:rPr lang="zh-CN" altLang="en-US" sz="2000" dirty="0">
                <a:latin typeface="Arial" panose="020B0604020202020204" pitchFamily="34" charset="0"/>
              </a:rPr>
              <a:t>“</a:t>
            </a:r>
            <a:r>
              <a:rPr lang="zh-CN" altLang="en-US" sz="2000" dirty="0"/>
              <a:t>外键表</a:t>
            </a:r>
            <a:r>
              <a:rPr lang="zh-CN" altLang="en-US" sz="2000" dirty="0">
                <a:latin typeface="Arial" panose="020B0604020202020204" pitchFamily="34" charset="0"/>
              </a:rPr>
              <a:t>”</a:t>
            </a:r>
            <a:r>
              <a:rPr lang="zh-CN" altLang="en-US" sz="2000" dirty="0"/>
              <a:t>文本框中已经输入当前表名</a:t>
            </a:r>
            <a:r>
              <a:rPr lang="en-US" altLang="zh-CN" sz="2000" dirty="0"/>
              <a:t>SC</a:t>
            </a:r>
            <a:r>
              <a:rPr lang="zh-CN" altLang="en-US" sz="2000" dirty="0"/>
              <a:t>，并单击</a:t>
            </a:r>
            <a:r>
              <a:rPr lang="zh-CN" altLang="en-US" sz="2000" dirty="0">
                <a:latin typeface="Arial" panose="020B0604020202020204" pitchFamily="34" charset="0"/>
              </a:rPr>
              <a:t>“</a:t>
            </a:r>
            <a:r>
              <a:rPr lang="zh-CN" altLang="en-US" sz="2000" dirty="0"/>
              <a:t>外键表</a:t>
            </a:r>
            <a:r>
              <a:rPr lang="zh-CN" altLang="en-US" sz="2000" dirty="0">
                <a:latin typeface="Arial" panose="020B0604020202020204" pitchFamily="34" charset="0"/>
              </a:rPr>
              <a:t>”</a:t>
            </a:r>
            <a:r>
              <a:rPr lang="zh-CN" altLang="en-US" sz="2000" dirty="0"/>
              <a:t>下的下拉按钮选择其中的</a:t>
            </a:r>
            <a:r>
              <a:rPr lang="en-US" altLang="zh-CN" sz="2000" dirty="0"/>
              <a:t>SNO</a:t>
            </a:r>
            <a:r>
              <a:rPr lang="zh-CN" altLang="en-US" sz="2000" dirty="0"/>
              <a:t>作为参照列。 </a:t>
            </a:r>
          </a:p>
        </p:txBody>
      </p:sp>
      <p:sp>
        <p:nvSpPr>
          <p:cNvPr id="6" name="日期占位符 3"/>
          <p:cNvSpPr>
            <a:spLocks noGrp="1"/>
          </p:cNvSpPr>
          <p:nvPr>
            <p:ph type="dt" sz="half" idx="10"/>
          </p:nvPr>
        </p:nvSpPr>
        <p:spPr/>
        <p:txBody>
          <a:bodyPr/>
          <a:lstStyle/>
          <a:p>
            <a:pPr>
              <a:defRPr/>
            </a:pPr>
            <a:fld id="{518D2A5B-CEF8-4D41-BB54-3C92F4308DAB}" type="datetime1">
              <a:rPr lang="zh-CN" altLang="en-US"/>
              <a:t>2020/4/6</a:t>
            </a:fld>
            <a:endParaRPr lang="en-US" altLang="zh-CN"/>
          </a:p>
        </p:txBody>
      </p:sp>
      <p:sp>
        <p:nvSpPr>
          <p:cNvPr id="7"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DC3E8E7-9EF8-468E-A85C-61B6EE5C4500}" type="slidenum">
              <a:rPr lang="en-US" altLang="zh-CN">
                <a:latin typeface="Tahoma" panose="020B0604030504040204" pitchFamily="34" charset="0"/>
              </a:rPr>
              <a:t>27</a:t>
            </a:fld>
            <a:r>
              <a:rPr lang="en-US" altLang="zh-CN">
                <a:latin typeface="Tahoma" panose="020B0604030504040204" pitchFamily="34" charset="0"/>
              </a:rPr>
              <a:t>/44</a:t>
            </a:r>
          </a:p>
        </p:txBody>
      </p:sp>
      <p:pic>
        <p:nvPicPr>
          <p:cNvPr id="2867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5588" y="2276476"/>
            <a:ext cx="334962"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938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8477" y="1427799"/>
            <a:ext cx="405352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229381"/>
                                        </p:tgtEl>
                                        <p:attrNameLst>
                                          <p:attrName>style.visibility</p:attrName>
                                        </p:attrNameLst>
                                      </p:cBhvr>
                                      <p:to>
                                        <p:strVal val="visible"/>
                                      </p:to>
                                    </p:set>
                                    <p:animEffect transition="in" filter="barn(inHorizontal)">
                                      <p:cBhvr>
                                        <p:cTn id="7" dur="500"/>
                                        <p:tgtEl>
                                          <p:spTgt spid="229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a:xfrm>
            <a:off x="623888" y="-61913"/>
            <a:ext cx="10871200" cy="731839"/>
          </a:xfrm>
        </p:spPr>
        <p:txBody>
          <a:bodyPr>
            <a:normAutofit/>
          </a:bodyPr>
          <a:lstStyle/>
          <a:p>
            <a:r>
              <a:rPr lang="zh-CN" altLang="en-US" sz="2100" b="1" dirty="0">
                <a:latin typeface="宋体" panose="02010600030101010101" pitchFamily="2" charset="-122"/>
                <a:ea typeface="+mj-ea"/>
              </a:rPr>
              <a:t>表的创建与维护 (7)</a:t>
            </a:r>
            <a:endParaRPr lang="en-US" altLang="zh-CN" sz="3200"/>
          </a:p>
        </p:txBody>
      </p:sp>
      <p:sp>
        <p:nvSpPr>
          <p:cNvPr id="29701" name="Rectangle 3"/>
          <p:cNvSpPr>
            <a:spLocks noGrp="1" noChangeArrowheads="1"/>
          </p:cNvSpPr>
          <p:nvPr>
            <p:ph idx="1"/>
          </p:nvPr>
        </p:nvSpPr>
        <p:spPr>
          <a:xfrm>
            <a:off x="609600" y="703311"/>
            <a:ext cx="11094720" cy="4752975"/>
          </a:xfrm>
        </p:spPr>
        <p:txBody>
          <a:bodyPr>
            <a:normAutofit fontScale="95000"/>
          </a:bodyPr>
          <a:lstStyle/>
          <a:p>
            <a:pPr marL="0" indent="373380" fontAlgn="auto">
              <a:lnSpc>
                <a:spcPct val="150000"/>
              </a:lnSpc>
              <a:spcBef>
                <a:spcPts val="0"/>
              </a:spcBef>
              <a:buNone/>
            </a:pPr>
            <a:r>
              <a:rPr lang="en-US" altLang="zh-CN" sz="2000" dirty="0">
                <a:solidFill>
                  <a:srgbClr val="E24747"/>
                </a:solidFill>
              </a:rPr>
              <a:t>(3) </a:t>
            </a:r>
            <a:r>
              <a:rPr lang="zh-CN" altLang="en-US" sz="2000" dirty="0">
                <a:solidFill>
                  <a:srgbClr val="E24747"/>
                </a:solidFill>
              </a:rPr>
              <a:t>创建数据库关系</a:t>
            </a:r>
            <a:endParaRPr lang="zh-CN" altLang="en-US" sz="2000" dirty="0">
              <a:solidFill>
                <a:srgbClr val="993300"/>
              </a:solidFill>
            </a:endParaRPr>
          </a:p>
          <a:p>
            <a:pPr marL="0" indent="373380" fontAlgn="auto">
              <a:lnSpc>
                <a:spcPct val="150000"/>
              </a:lnSpc>
              <a:spcBef>
                <a:spcPts val="0"/>
              </a:spcBef>
              <a:buNone/>
            </a:pPr>
            <a:r>
              <a:rPr lang="zh-CN" altLang="en-US" sz="2000" dirty="0"/>
              <a:t>数据库关系是以图形方式显示数据库的结构。使用数据库关系图可以创建和修改表、列、关系和键。此外，还可以修改索引和约束。 </a:t>
            </a:r>
          </a:p>
          <a:p>
            <a:pPr marL="0" indent="373380" fontAlgn="auto">
              <a:lnSpc>
                <a:spcPct val="150000"/>
              </a:lnSpc>
              <a:spcBef>
                <a:spcPts val="0"/>
              </a:spcBef>
              <a:buNone/>
            </a:pPr>
            <a:r>
              <a:rPr lang="zh-CN" altLang="en-US" sz="2000" dirty="0"/>
              <a:t>在</a:t>
            </a:r>
            <a:r>
              <a:rPr lang="zh-CN" altLang="en-US" sz="2000" dirty="0">
                <a:latin typeface="Arial" panose="020B0604020202020204" pitchFamily="34" charset="0"/>
              </a:rPr>
              <a:t>“</a:t>
            </a:r>
            <a:r>
              <a:rPr lang="zh-CN" altLang="en-US" sz="2000" dirty="0"/>
              <a:t>对象资源管理器</a:t>
            </a:r>
            <a:r>
              <a:rPr lang="zh-CN" altLang="en-US" sz="2000" dirty="0">
                <a:latin typeface="Arial" panose="020B0604020202020204" pitchFamily="34" charset="0"/>
              </a:rPr>
              <a:t>”</a:t>
            </a:r>
            <a:r>
              <a:rPr lang="zh-CN" altLang="en-US" sz="2000" dirty="0"/>
              <a:t>中，右键单击</a:t>
            </a:r>
            <a:r>
              <a:rPr lang="zh-CN" altLang="en-US" sz="2000" dirty="0">
                <a:latin typeface="Arial" panose="020B0604020202020204" pitchFamily="34" charset="0"/>
              </a:rPr>
              <a:t>“</a:t>
            </a:r>
            <a:r>
              <a:rPr lang="zh-CN" altLang="en-US" sz="2000" dirty="0"/>
              <a:t>数据库关系图</a:t>
            </a:r>
            <a:r>
              <a:rPr lang="zh-CN" altLang="en-US" sz="2000" dirty="0">
                <a:latin typeface="Arial" panose="020B0604020202020204" pitchFamily="34" charset="0"/>
              </a:rPr>
              <a:t>”</a:t>
            </a:r>
            <a:r>
              <a:rPr lang="zh-CN" altLang="en-US" sz="2000" dirty="0"/>
              <a:t>文件夹。在快捷菜单上选择</a:t>
            </a:r>
            <a:r>
              <a:rPr lang="zh-CN" altLang="en-US" sz="2000" dirty="0">
                <a:latin typeface="Arial" panose="020B0604020202020204" pitchFamily="34" charset="0"/>
              </a:rPr>
              <a:t>“</a:t>
            </a:r>
            <a:r>
              <a:rPr lang="zh-CN" altLang="en-US" sz="2000" dirty="0"/>
              <a:t>新建数据库关系图</a:t>
            </a:r>
            <a:r>
              <a:rPr lang="zh-CN" altLang="en-US" sz="2000" dirty="0">
                <a:latin typeface="Arial" panose="020B0604020202020204" pitchFamily="34" charset="0"/>
              </a:rPr>
              <a:t>”</a:t>
            </a:r>
            <a:r>
              <a:rPr lang="zh-CN" altLang="en-US" sz="2000" dirty="0"/>
              <a:t>。此时，将显示</a:t>
            </a:r>
            <a:r>
              <a:rPr lang="zh-CN" altLang="en-US" sz="2000" dirty="0">
                <a:latin typeface="Arial" panose="020B0604020202020204" pitchFamily="34" charset="0"/>
              </a:rPr>
              <a:t>“</a:t>
            </a:r>
            <a:r>
              <a:rPr lang="zh-CN" altLang="en-US" sz="2000" dirty="0"/>
              <a:t>添加表</a:t>
            </a:r>
            <a:r>
              <a:rPr lang="zh-CN" altLang="en-US" sz="2000" dirty="0">
                <a:latin typeface="Arial" panose="020B0604020202020204" pitchFamily="34" charset="0"/>
              </a:rPr>
              <a:t>”</a:t>
            </a:r>
            <a:r>
              <a:rPr lang="zh-CN" altLang="en-US" sz="2000" dirty="0"/>
              <a:t>对话框，在</a:t>
            </a:r>
            <a:r>
              <a:rPr lang="zh-CN" altLang="en-US" sz="2000" dirty="0">
                <a:latin typeface="Arial" panose="020B0604020202020204" pitchFamily="34" charset="0"/>
              </a:rPr>
              <a:t>“</a:t>
            </a:r>
            <a:r>
              <a:rPr lang="zh-CN" altLang="en-US" sz="2000" dirty="0"/>
              <a:t>表</a:t>
            </a:r>
            <a:r>
              <a:rPr lang="zh-CN" altLang="en-US" sz="2000" dirty="0">
                <a:latin typeface="Arial" panose="020B0604020202020204" pitchFamily="34" charset="0"/>
              </a:rPr>
              <a:t>”</a:t>
            </a:r>
            <a:r>
              <a:rPr lang="zh-CN" altLang="en-US" sz="2000" dirty="0"/>
              <a:t>列表中选择所需的表，再单击</a:t>
            </a:r>
            <a:r>
              <a:rPr lang="zh-CN" altLang="en-US" sz="2000" dirty="0">
                <a:latin typeface="Arial" panose="020B0604020202020204" pitchFamily="34" charset="0"/>
              </a:rPr>
              <a:t>“</a:t>
            </a:r>
            <a:r>
              <a:rPr lang="zh-CN" altLang="en-US" sz="2000" dirty="0"/>
              <a:t>添加</a:t>
            </a:r>
            <a:r>
              <a:rPr lang="zh-CN" altLang="en-US" sz="2000" dirty="0">
                <a:latin typeface="Arial" panose="020B0604020202020204" pitchFamily="34" charset="0"/>
              </a:rPr>
              <a:t>”</a:t>
            </a:r>
            <a:r>
              <a:rPr lang="zh-CN" altLang="en-US" sz="2000" dirty="0"/>
              <a:t>。这些表将以图形方式显示在新的数据库关系图中。 </a:t>
            </a:r>
          </a:p>
        </p:txBody>
      </p:sp>
      <p:sp>
        <p:nvSpPr>
          <p:cNvPr id="5" name="日期占位符 3"/>
          <p:cNvSpPr>
            <a:spLocks noGrp="1"/>
          </p:cNvSpPr>
          <p:nvPr>
            <p:ph type="dt" sz="half" idx="10"/>
          </p:nvPr>
        </p:nvSpPr>
        <p:spPr/>
        <p:txBody>
          <a:bodyPr/>
          <a:lstStyle/>
          <a:p>
            <a:pPr>
              <a:defRPr/>
            </a:pPr>
            <a:fld id="{8C457EAF-84B5-4276-9A85-D32D5D523B0F}" type="datetime1">
              <a:rPr lang="zh-CN" altLang="en-US"/>
              <a:t>2020/4/6</a:t>
            </a:fld>
            <a:endParaRPr lang="en-US" altLang="zh-CN"/>
          </a:p>
        </p:txBody>
      </p:sp>
      <p:sp>
        <p:nvSpPr>
          <p:cNvPr id="6"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887434A-5E11-4939-A459-22059BF1A8F3}" type="slidenum">
              <a:rPr lang="en-US" altLang="zh-CN">
                <a:latin typeface="Tahoma" panose="020B0604030504040204" pitchFamily="34" charset="0"/>
              </a:rPr>
              <a:t>28</a:t>
            </a:fld>
            <a:r>
              <a:rPr lang="en-US" altLang="zh-CN">
                <a:latin typeface="Tahoma" panose="020B0604030504040204" pitchFamily="34" charset="0"/>
              </a:rPr>
              <a:t>/44</a:t>
            </a:r>
          </a:p>
        </p:txBody>
      </p:sp>
      <p:pic>
        <p:nvPicPr>
          <p:cNvPr id="2191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5713" y="3079798"/>
            <a:ext cx="7126287" cy="351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19140"/>
                                        </p:tgtEl>
                                        <p:attrNameLst>
                                          <p:attrName>style.visibility</p:attrName>
                                        </p:attrNameLst>
                                      </p:cBhvr>
                                      <p:to>
                                        <p:strVal val="visible"/>
                                      </p:to>
                                    </p:set>
                                    <p:animEffect transition="in" filter="checkerboard(across)">
                                      <p:cBhvr>
                                        <p:cTn id="7" dur="500"/>
                                        <p:tgtEl>
                                          <p:spTgt spid="219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4"/>
          <p:cNvSpPr>
            <a:spLocks noGrp="1" noChangeArrowheads="1"/>
          </p:cNvSpPr>
          <p:nvPr>
            <p:ph type="title"/>
          </p:nvPr>
        </p:nvSpPr>
        <p:spPr>
          <a:xfrm>
            <a:off x="623888" y="-45245"/>
            <a:ext cx="10871200" cy="731839"/>
          </a:xfrm>
          <a:noFill/>
        </p:spPr>
        <p:txBody>
          <a:bodyPr>
            <a:normAutofit/>
          </a:bodyPr>
          <a:lstStyle/>
          <a:p>
            <a:r>
              <a:rPr lang="zh-CN" altLang="en-US" sz="2100" b="1" dirty="0">
                <a:latin typeface="宋体" panose="02010600030101010101" pitchFamily="2" charset="-122"/>
                <a:ea typeface="+mj-ea"/>
              </a:rPr>
              <a:t>表的创建与维护 (8)</a:t>
            </a:r>
          </a:p>
        </p:txBody>
      </p:sp>
      <p:sp>
        <p:nvSpPr>
          <p:cNvPr id="30724" name="Rectangle 3"/>
          <p:cNvSpPr>
            <a:spLocks noGrp="1" noChangeArrowheads="1"/>
          </p:cNvSpPr>
          <p:nvPr>
            <p:ph idx="1"/>
          </p:nvPr>
        </p:nvSpPr>
        <p:spPr>
          <a:xfrm>
            <a:off x="1340485" y="786288"/>
            <a:ext cx="8945245" cy="5525135"/>
          </a:xfrm>
        </p:spPr>
        <p:txBody>
          <a:bodyPr>
            <a:normAutofit fontScale="97500"/>
          </a:bodyPr>
          <a:lstStyle/>
          <a:p>
            <a:pPr marL="0" indent="373380" fontAlgn="auto">
              <a:lnSpc>
                <a:spcPct val="150000"/>
              </a:lnSpc>
              <a:spcBef>
                <a:spcPts val="0"/>
              </a:spcBef>
              <a:buClr>
                <a:schemeClr val="hlink"/>
              </a:buClr>
              <a:buSzPct val="95000"/>
              <a:buFont typeface="Wingdings" panose="05000000000000000000" pitchFamily="2" charset="2"/>
              <a:buChar char="v"/>
            </a:pPr>
            <a:r>
              <a:rPr lang="zh-CN" altLang="en-US" sz="2000" dirty="0">
                <a:solidFill>
                  <a:srgbClr val="0000CC"/>
                </a:solidFill>
              </a:rPr>
              <a:t>使用</a:t>
            </a:r>
            <a:r>
              <a:rPr lang="en-US" altLang="zh-CN" sz="2000" dirty="0">
                <a:solidFill>
                  <a:srgbClr val="0000CC"/>
                </a:solidFill>
              </a:rPr>
              <a:t>T-SQL</a:t>
            </a:r>
            <a:r>
              <a:rPr lang="zh-CN" altLang="en-US" sz="2000" dirty="0">
                <a:solidFill>
                  <a:srgbClr val="0000CC"/>
                </a:solidFill>
              </a:rPr>
              <a:t>语句 </a:t>
            </a:r>
          </a:p>
          <a:p>
            <a:pPr marL="0" indent="373380" fontAlgn="auto">
              <a:lnSpc>
                <a:spcPct val="150000"/>
              </a:lnSpc>
              <a:spcBef>
                <a:spcPts val="0"/>
              </a:spcBef>
              <a:buNone/>
            </a:pPr>
            <a:r>
              <a:rPr lang="en-US" altLang="zh-CN" sz="2000" dirty="0">
                <a:solidFill>
                  <a:srgbClr val="006600"/>
                </a:solidFill>
              </a:rPr>
              <a:t>(1) </a:t>
            </a:r>
            <a:r>
              <a:rPr lang="zh-CN" altLang="en-US" sz="2000" dirty="0">
                <a:solidFill>
                  <a:srgbClr val="006600"/>
                </a:solidFill>
              </a:rPr>
              <a:t>创建表</a:t>
            </a:r>
          </a:p>
          <a:p>
            <a:pPr marL="0" indent="373380" fontAlgn="auto">
              <a:lnSpc>
                <a:spcPct val="150000"/>
              </a:lnSpc>
              <a:spcBef>
                <a:spcPts val="0"/>
              </a:spcBef>
              <a:buNone/>
            </a:pPr>
            <a:r>
              <a:rPr lang="zh-CN" altLang="en-US" sz="2000" dirty="0"/>
              <a:t>利用</a:t>
            </a:r>
            <a:r>
              <a:rPr lang="en-US" altLang="zh-CN" sz="2000" dirty="0"/>
              <a:t>CREATE TABLE</a:t>
            </a:r>
            <a:r>
              <a:rPr lang="zh-CN" altLang="en-US" sz="2000" dirty="0"/>
              <a:t>语句可以创建数据表，该语句的常用格式如下：</a:t>
            </a:r>
          </a:p>
          <a:p>
            <a:pPr marL="0" indent="373380" fontAlgn="auto">
              <a:lnSpc>
                <a:spcPct val="150000"/>
              </a:lnSpc>
              <a:spcBef>
                <a:spcPts val="0"/>
              </a:spcBef>
              <a:buNone/>
            </a:pPr>
            <a:r>
              <a:rPr lang="zh-CN" altLang="en-US" sz="2000" dirty="0"/>
              <a:t>    </a:t>
            </a:r>
            <a:r>
              <a:rPr lang="en-US" altLang="zh-CN" sz="2000" dirty="0"/>
              <a:t>CREATE TABLE &lt;</a:t>
            </a:r>
            <a:r>
              <a:rPr lang="zh-CN" altLang="en-US" sz="2000" dirty="0"/>
              <a:t>表名</a:t>
            </a:r>
            <a:r>
              <a:rPr lang="en-US" altLang="zh-CN" sz="2000" dirty="0"/>
              <a:t>&gt;</a:t>
            </a:r>
          </a:p>
          <a:p>
            <a:pPr marL="0" indent="373380" fontAlgn="auto">
              <a:lnSpc>
                <a:spcPct val="150000"/>
              </a:lnSpc>
              <a:spcBef>
                <a:spcPts val="0"/>
              </a:spcBef>
              <a:buNone/>
            </a:pPr>
            <a:r>
              <a:rPr lang="en-US" altLang="zh-CN" sz="2000" dirty="0"/>
              <a:t>    (</a:t>
            </a:r>
          </a:p>
          <a:p>
            <a:pPr marL="0" indent="373380" fontAlgn="auto">
              <a:lnSpc>
                <a:spcPct val="150000"/>
              </a:lnSpc>
              <a:spcBef>
                <a:spcPts val="0"/>
              </a:spcBef>
              <a:buNone/>
            </a:pPr>
            <a:r>
              <a:rPr lang="en-US" altLang="zh-CN" sz="2000" dirty="0"/>
              <a:t>     &lt;</a:t>
            </a:r>
            <a:r>
              <a:rPr lang="zh-CN" altLang="en-US" sz="2000" dirty="0"/>
              <a:t>列名</a:t>
            </a:r>
            <a:r>
              <a:rPr lang="en-US" altLang="zh-CN" sz="2000" dirty="0"/>
              <a:t>1&gt; &lt;</a:t>
            </a:r>
            <a:r>
              <a:rPr lang="zh-CN" altLang="en-US" sz="2000" dirty="0"/>
              <a:t>数据类型</a:t>
            </a:r>
            <a:r>
              <a:rPr lang="en-US" altLang="zh-CN" sz="2000" dirty="0"/>
              <a:t>&gt; </a:t>
            </a:r>
            <a:r>
              <a:rPr lang="en-US" altLang="zh-CN" sz="2000" b="1" dirty="0">
                <a:solidFill>
                  <a:srgbClr val="FF0000"/>
                </a:solidFill>
              </a:rPr>
              <a:t>&lt;</a:t>
            </a:r>
            <a:r>
              <a:rPr lang="zh-CN" altLang="en-US" sz="2000" b="1" dirty="0">
                <a:solidFill>
                  <a:srgbClr val="FF0000"/>
                </a:solidFill>
              </a:rPr>
              <a:t>列级完整性约束</a:t>
            </a:r>
            <a:r>
              <a:rPr lang="en-US" altLang="zh-CN" sz="2000" b="1" dirty="0">
                <a:solidFill>
                  <a:srgbClr val="FF0000"/>
                </a:solidFill>
              </a:rPr>
              <a:t>&gt;</a:t>
            </a:r>
          </a:p>
          <a:p>
            <a:pPr marL="0" indent="373380" fontAlgn="auto">
              <a:lnSpc>
                <a:spcPct val="150000"/>
              </a:lnSpc>
              <a:spcBef>
                <a:spcPts val="0"/>
              </a:spcBef>
              <a:buNone/>
            </a:pPr>
            <a:r>
              <a:rPr lang="en-US" altLang="zh-CN" sz="2000" dirty="0"/>
              <a:t>     [,</a:t>
            </a:r>
            <a:r>
              <a:rPr lang="en-US" altLang="zh-CN" sz="2000" dirty="0">
                <a:latin typeface="Arial" panose="020B0604020202020204" pitchFamily="34" charset="0"/>
              </a:rPr>
              <a:t>…</a:t>
            </a:r>
            <a:r>
              <a:rPr lang="en-US" altLang="zh-CN" sz="2000" dirty="0"/>
              <a:t> n]</a:t>
            </a:r>
          </a:p>
          <a:p>
            <a:pPr marL="0" indent="373380" fontAlgn="auto">
              <a:lnSpc>
                <a:spcPct val="150000"/>
              </a:lnSpc>
              <a:spcBef>
                <a:spcPts val="0"/>
              </a:spcBef>
              <a:buNone/>
            </a:pPr>
            <a:r>
              <a:rPr lang="en-US" altLang="zh-CN" sz="2000" dirty="0"/>
              <a:t>     </a:t>
            </a:r>
            <a:r>
              <a:rPr lang="en-US" altLang="zh-CN" sz="2000" b="1" dirty="0">
                <a:solidFill>
                  <a:srgbClr val="FF0000"/>
                </a:solidFill>
              </a:rPr>
              <a:t>&lt;</a:t>
            </a:r>
            <a:r>
              <a:rPr lang="zh-CN" altLang="en-US" sz="2000" b="1" dirty="0">
                <a:solidFill>
                  <a:srgbClr val="FF0000"/>
                </a:solidFill>
              </a:rPr>
              <a:t>表级完整性约束</a:t>
            </a:r>
            <a:r>
              <a:rPr lang="en-US" altLang="zh-CN" sz="2000" b="1" dirty="0">
                <a:solidFill>
                  <a:srgbClr val="FF0000"/>
                </a:solidFill>
              </a:rPr>
              <a:t>&gt;</a:t>
            </a:r>
          </a:p>
          <a:p>
            <a:pPr marL="0" indent="373380" fontAlgn="auto">
              <a:lnSpc>
                <a:spcPct val="150000"/>
              </a:lnSpc>
              <a:spcBef>
                <a:spcPts val="0"/>
              </a:spcBef>
              <a:buNone/>
            </a:pPr>
            <a:r>
              <a:rPr lang="en-US" altLang="zh-CN" sz="2000" dirty="0"/>
              <a:t>     [,</a:t>
            </a:r>
            <a:r>
              <a:rPr lang="en-US" altLang="zh-CN" sz="2000" dirty="0">
                <a:latin typeface="Arial" panose="020B0604020202020204" pitchFamily="34" charset="0"/>
              </a:rPr>
              <a:t>…</a:t>
            </a:r>
            <a:r>
              <a:rPr lang="en-US" altLang="zh-CN" sz="2000" dirty="0"/>
              <a:t> n]</a:t>
            </a:r>
          </a:p>
          <a:p>
            <a:pPr marL="0" indent="373380" fontAlgn="auto">
              <a:lnSpc>
                <a:spcPct val="150000"/>
              </a:lnSpc>
              <a:spcBef>
                <a:spcPts val="0"/>
              </a:spcBef>
              <a:buNone/>
            </a:pPr>
            <a:r>
              <a:rPr lang="en-US" altLang="zh-CN" sz="2000" dirty="0"/>
              <a:t>    )</a:t>
            </a:r>
          </a:p>
          <a:p>
            <a:pPr marL="0" indent="373380" fontAlgn="auto">
              <a:lnSpc>
                <a:spcPct val="150000"/>
              </a:lnSpc>
              <a:spcBef>
                <a:spcPts val="0"/>
              </a:spcBef>
              <a:buNone/>
            </a:pPr>
            <a:r>
              <a:rPr lang="en-US" altLang="zh-CN" sz="2000" dirty="0"/>
              <a:t>    [ON &lt;filegroup&gt;|&lt;</a:t>
            </a:r>
            <a:r>
              <a:rPr lang="en-US" altLang="zh-CN" sz="2000" dirty="0">
                <a:latin typeface="Arial" panose="020B0604020202020204" pitchFamily="34" charset="0"/>
              </a:rPr>
              <a:t>”</a:t>
            </a:r>
            <a:r>
              <a:rPr lang="en-US" altLang="zh-CN" sz="2000" dirty="0"/>
              <a:t>default</a:t>
            </a:r>
            <a:r>
              <a:rPr lang="en-US" altLang="zh-CN" sz="2000" dirty="0">
                <a:latin typeface="Arial" panose="020B0604020202020204" pitchFamily="34" charset="0"/>
              </a:rPr>
              <a:t>”</a:t>
            </a:r>
            <a:r>
              <a:rPr lang="en-US" altLang="zh-CN" sz="2000" dirty="0"/>
              <a:t>&gt;]</a:t>
            </a:r>
          </a:p>
        </p:txBody>
      </p:sp>
      <p:sp>
        <p:nvSpPr>
          <p:cNvPr id="4" name="日期占位符 3"/>
          <p:cNvSpPr>
            <a:spLocks noGrp="1"/>
          </p:cNvSpPr>
          <p:nvPr>
            <p:ph type="dt" sz="half" idx="10"/>
          </p:nvPr>
        </p:nvSpPr>
        <p:spPr/>
        <p:txBody>
          <a:bodyPr/>
          <a:lstStyle/>
          <a:p>
            <a:pPr>
              <a:defRPr/>
            </a:pPr>
            <a:fld id="{1FC3CFB3-2A99-4590-B31B-6FAB286F7943}" type="datetime1">
              <a:rPr lang="zh-CN" altLang="en-US"/>
              <a:t>2020/4/6</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E64F7C8-DCAB-4D13-83DA-4F9CC8A20536}" type="slidenum">
              <a:rPr lang="en-US" altLang="zh-CN">
                <a:latin typeface="Tahoma" panose="020B0604030504040204" pitchFamily="34" charset="0"/>
              </a:rPr>
              <a:t>29</a:t>
            </a:fld>
            <a:r>
              <a:rPr lang="en-US" altLang="zh-CN">
                <a:latin typeface="Tahoma" panose="020B0604030504040204" pitchFamily="34" charset="0"/>
              </a:rPr>
              <a:t>/44</a:t>
            </a:r>
          </a:p>
        </p:txBody>
      </p:sp>
    </p:spTree>
  </p:cSld>
  <p:clrMapOvr>
    <a:masterClrMapping/>
  </p:clrMapOvr>
  <p:transition>
    <p:cover dir="l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609600" y="-125330"/>
            <a:ext cx="10871200" cy="731839"/>
          </a:xfrm>
        </p:spPr>
        <p:txBody>
          <a:bodyPr>
            <a:normAutofit/>
          </a:bodyPr>
          <a:lstStyle/>
          <a:p>
            <a:pPr eaLnBrk="1" hangingPunct="1"/>
            <a:r>
              <a:rPr lang="zh-CN" altLang="en-US" sz="2100" b="1" dirty="0">
                <a:latin typeface="宋体" panose="02010600030101010101" pitchFamily="2" charset="-122"/>
                <a:ea typeface="+mj-ea"/>
              </a:rPr>
              <a:t>数据库文件类型(1) </a:t>
            </a:r>
            <a:endParaRPr lang="en-US" altLang="zh-CN"/>
          </a:p>
        </p:txBody>
      </p:sp>
      <p:sp>
        <p:nvSpPr>
          <p:cNvPr id="5125" name="Rectangle 3"/>
          <p:cNvSpPr>
            <a:spLocks noGrp="1" noChangeArrowheads="1"/>
          </p:cNvSpPr>
          <p:nvPr>
            <p:ph idx="1"/>
          </p:nvPr>
        </p:nvSpPr>
        <p:spPr>
          <a:xfrm>
            <a:off x="802640" y="728957"/>
            <a:ext cx="10871200" cy="5256212"/>
          </a:xfrm>
        </p:spPr>
        <p:txBody>
          <a:bodyPr>
            <a:noAutofit/>
          </a:bodyPr>
          <a:lstStyle/>
          <a:p>
            <a:pPr marL="0" indent="373380" fontAlgn="auto">
              <a:lnSpc>
                <a:spcPct val="150000"/>
              </a:lnSpc>
              <a:spcBef>
                <a:spcPts val="0"/>
              </a:spcBef>
              <a:buNone/>
            </a:pPr>
            <a:r>
              <a:rPr lang="en-US" altLang="zh-CN" sz="2000" dirty="0"/>
              <a:t>  </a:t>
            </a:r>
            <a:r>
              <a:rPr lang="zh-CN" altLang="en-US" sz="2000" dirty="0"/>
              <a:t>在</a:t>
            </a:r>
            <a:r>
              <a:rPr lang="en-US" altLang="zh-CN" sz="2000" dirty="0"/>
              <a:t>SQL Server </a:t>
            </a:r>
            <a:r>
              <a:rPr lang="zh-CN" altLang="en-US" sz="2000" dirty="0"/>
              <a:t>中，数据库是由数据文件和事务日志文件组成的，一个数据库至少应包含一个数据文件和一个事务日志文件。 </a:t>
            </a:r>
          </a:p>
          <a:p>
            <a:pPr marL="0" indent="373380" fontAlgn="auto">
              <a:lnSpc>
                <a:spcPct val="150000"/>
              </a:lnSpc>
              <a:spcBef>
                <a:spcPts val="0"/>
              </a:spcBef>
              <a:spcAft>
                <a:spcPct val="20000"/>
              </a:spcAft>
              <a:buClr>
                <a:schemeClr val="hlink"/>
              </a:buClr>
              <a:buSzPct val="95000"/>
              <a:buFont typeface="Wingdings" panose="05000000000000000000" pitchFamily="2" charset="2"/>
              <a:buChar char="v"/>
            </a:pPr>
            <a:r>
              <a:rPr lang="zh-CN" altLang="en-US" sz="2000" dirty="0">
                <a:solidFill>
                  <a:srgbClr val="148BD4"/>
                </a:solidFill>
              </a:rPr>
              <a:t>主数据文件</a:t>
            </a:r>
            <a:endParaRPr lang="zh-CN" altLang="en-US" sz="2000" dirty="0">
              <a:solidFill>
                <a:schemeClr val="folHlink"/>
              </a:solidFill>
            </a:endParaRPr>
          </a:p>
          <a:p>
            <a:pPr marL="0" indent="373380" fontAlgn="auto">
              <a:lnSpc>
                <a:spcPct val="150000"/>
              </a:lnSpc>
              <a:spcBef>
                <a:spcPts val="0"/>
              </a:spcBef>
              <a:buNone/>
            </a:pPr>
            <a:r>
              <a:rPr lang="zh-CN" altLang="en-US" sz="2000" dirty="0"/>
              <a:t>主数据文件是数据库的起点，其中包含数据库的初始信息，记录数据库所拥有的文件指针。每个数据库有且仅有一个主数据文件，这是数据库必需的文件。主数据文件的扩展名是</a:t>
            </a:r>
            <a:r>
              <a:rPr lang="en-US" altLang="zh-CN" sz="2000" b="1" dirty="0">
                <a:solidFill>
                  <a:srgbClr val="FF0000"/>
                </a:solidFill>
              </a:rPr>
              <a:t>.</a:t>
            </a:r>
            <a:r>
              <a:rPr lang="en-US" altLang="zh-CN" sz="2000" b="1" dirty="0" err="1">
                <a:solidFill>
                  <a:srgbClr val="FF0000"/>
                </a:solidFill>
              </a:rPr>
              <a:t>mdf</a:t>
            </a:r>
            <a:r>
              <a:rPr lang="zh-CN" altLang="en-US" sz="2000" dirty="0"/>
              <a:t>。</a:t>
            </a:r>
          </a:p>
          <a:p>
            <a:pPr marL="0" indent="373380" fontAlgn="auto">
              <a:lnSpc>
                <a:spcPct val="150000"/>
              </a:lnSpc>
              <a:spcBef>
                <a:spcPts val="0"/>
              </a:spcBef>
              <a:spcAft>
                <a:spcPct val="20000"/>
              </a:spcAft>
              <a:buClr>
                <a:schemeClr val="hlink"/>
              </a:buClr>
              <a:buSzPct val="95000"/>
              <a:buFont typeface="Wingdings" panose="05000000000000000000" pitchFamily="2" charset="2"/>
              <a:buChar char="v"/>
            </a:pPr>
            <a:r>
              <a:rPr lang="zh-CN" altLang="en-US" sz="2000" dirty="0">
                <a:solidFill>
                  <a:srgbClr val="148BD4"/>
                </a:solidFill>
              </a:rPr>
              <a:t>辅助数据文件</a:t>
            </a:r>
            <a:endParaRPr lang="zh-CN" altLang="en-US" sz="2000" dirty="0">
              <a:solidFill>
                <a:schemeClr val="folHlink"/>
              </a:solidFill>
            </a:endParaRPr>
          </a:p>
          <a:p>
            <a:pPr marL="0" indent="373380" fontAlgn="auto">
              <a:lnSpc>
                <a:spcPct val="150000"/>
              </a:lnSpc>
              <a:spcBef>
                <a:spcPts val="0"/>
              </a:spcBef>
              <a:buNone/>
            </a:pPr>
            <a:r>
              <a:rPr lang="zh-CN" altLang="en-US" sz="2000" dirty="0"/>
              <a:t>除主数据文件以外的所有其他数据文件都是辅助数据文件。辅助数据文件存储主数据文件未存储的所有其它数据和对象，它不是数据库必需的文件。当一个数据库需要存储的数据量很大（超过了</a:t>
            </a:r>
            <a:r>
              <a:rPr lang="en-US" altLang="zh-CN" sz="2000" dirty="0"/>
              <a:t>Windows</a:t>
            </a:r>
            <a:r>
              <a:rPr lang="zh-CN" altLang="en-US" sz="2000" dirty="0"/>
              <a:t>操作系统对单一文件大小的限制）时，可以用辅助数据文件来保存主数据文件无法存储的数据。</a:t>
            </a:r>
          </a:p>
        </p:txBody>
      </p:sp>
      <p:sp>
        <p:nvSpPr>
          <p:cNvPr id="4" name="日期占位符 3"/>
          <p:cNvSpPr>
            <a:spLocks noGrp="1"/>
          </p:cNvSpPr>
          <p:nvPr>
            <p:ph type="dt" sz="half" idx="10"/>
          </p:nvPr>
        </p:nvSpPr>
        <p:spPr/>
        <p:txBody>
          <a:bodyPr/>
          <a:lstStyle/>
          <a:p>
            <a:pPr>
              <a:defRPr/>
            </a:pPr>
            <a:fld id="{52330379-4A3C-4501-9179-AAE83EFC16EF}" type="datetime1">
              <a:rPr lang="zh-CN" altLang="en-US"/>
              <a:t>2020/4/6</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ED99147-157B-4412-BA16-4B68B873FD36}" type="slidenum">
              <a:rPr lang="en-US" altLang="zh-CN">
                <a:latin typeface="Tahoma" panose="020B0604030504040204" pitchFamily="34" charset="0"/>
              </a:rPr>
              <a:t>3</a:t>
            </a:fld>
            <a:r>
              <a:rPr lang="en-US" altLang="zh-CN">
                <a:latin typeface="Tahoma" panose="020B0604030504040204" pitchFamily="34" charset="0"/>
              </a:rPr>
              <a:t>/44</a:t>
            </a:r>
          </a:p>
        </p:txBody>
      </p:sp>
    </p:spTree>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4"/>
          <p:cNvSpPr>
            <a:spLocks noGrp="1" noChangeArrowheads="1"/>
          </p:cNvSpPr>
          <p:nvPr>
            <p:ph type="title"/>
          </p:nvPr>
        </p:nvSpPr>
        <p:spPr>
          <a:xfrm>
            <a:off x="623888" y="-28136"/>
            <a:ext cx="10871200" cy="731839"/>
          </a:xfrm>
          <a:noFill/>
        </p:spPr>
        <p:txBody>
          <a:bodyPr>
            <a:normAutofit/>
          </a:bodyPr>
          <a:lstStyle/>
          <a:p>
            <a:r>
              <a:rPr lang="zh-CN" altLang="en-US" sz="2100" b="1" dirty="0">
                <a:latin typeface="宋体" panose="02010600030101010101" pitchFamily="2" charset="-122"/>
                <a:ea typeface="+mj-ea"/>
              </a:rPr>
              <a:t>表的创建与维护 (9)</a:t>
            </a:r>
            <a:endParaRPr lang="en-US" altLang="zh-CN" sz="3200"/>
          </a:p>
        </p:txBody>
      </p:sp>
      <p:sp>
        <p:nvSpPr>
          <p:cNvPr id="31748" name="Rectangle 3"/>
          <p:cNvSpPr>
            <a:spLocks noGrp="1" noChangeArrowheads="1"/>
          </p:cNvSpPr>
          <p:nvPr>
            <p:ph idx="1"/>
          </p:nvPr>
        </p:nvSpPr>
        <p:spPr>
          <a:xfrm>
            <a:off x="1107440" y="765175"/>
            <a:ext cx="10170160" cy="5327650"/>
          </a:xfrm>
        </p:spPr>
        <p:txBody>
          <a:bodyPr>
            <a:normAutofit fontScale="52500" lnSpcReduction="20000"/>
          </a:bodyPr>
          <a:lstStyle/>
          <a:p>
            <a:pPr marL="0" indent="373380" fontAlgn="auto">
              <a:lnSpc>
                <a:spcPct val="150000"/>
              </a:lnSpc>
              <a:spcBef>
                <a:spcPts val="0"/>
              </a:spcBef>
              <a:buNone/>
            </a:pPr>
            <a:r>
              <a:rPr lang="zh-CN" altLang="en-US" dirty="0"/>
              <a:t>参数说明如下：</a:t>
            </a:r>
          </a:p>
          <a:p>
            <a:pPr marL="0" indent="373380" fontAlgn="auto">
              <a:lnSpc>
                <a:spcPct val="150000"/>
              </a:lnSpc>
              <a:spcBef>
                <a:spcPts val="0"/>
              </a:spcBef>
              <a:buNone/>
            </a:pPr>
            <a:r>
              <a:rPr lang="en-US" altLang="zh-CN" dirty="0">
                <a:solidFill>
                  <a:srgbClr val="006600"/>
                </a:solidFill>
              </a:rPr>
              <a:t>&lt;</a:t>
            </a:r>
            <a:r>
              <a:rPr lang="zh-CN" altLang="en-US" dirty="0">
                <a:solidFill>
                  <a:srgbClr val="006600"/>
                </a:solidFill>
              </a:rPr>
              <a:t>表名</a:t>
            </a:r>
            <a:r>
              <a:rPr lang="en-US" altLang="zh-CN" dirty="0">
                <a:solidFill>
                  <a:srgbClr val="006600"/>
                </a:solidFill>
              </a:rPr>
              <a:t>&gt;</a:t>
            </a:r>
            <a:r>
              <a:rPr lang="zh-CN" altLang="en-US" dirty="0"/>
              <a:t>：在当前数据库中新建的表名称。</a:t>
            </a:r>
          </a:p>
          <a:p>
            <a:pPr marL="0" indent="373380" fontAlgn="auto">
              <a:lnSpc>
                <a:spcPct val="150000"/>
              </a:lnSpc>
              <a:spcBef>
                <a:spcPts val="0"/>
              </a:spcBef>
              <a:buNone/>
            </a:pPr>
            <a:r>
              <a:rPr lang="en-US" altLang="zh-CN" dirty="0">
                <a:solidFill>
                  <a:srgbClr val="006600"/>
                </a:solidFill>
              </a:rPr>
              <a:t>ON  </a:t>
            </a:r>
            <a:r>
              <a:rPr lang="en-US" altLang="zh-CN" dirty="0" err="1">
                <a:solidFill>
                  <a:srgbClr val="006600"/>
                </a:solidFill>
              </a:rPr>
              <a:t>filegroup|</a:t>
            </a:r>
            <a:r>
              <a:rPr lang="en-US" altLang="zh-CN" dirty="0" err="1">
                <a:solidFill>
                  <a:srgbClr val="006600"/>
                </a:solidFill>
                <a:latin typeface="Arial" panose="020B0604020202020204" pitchFamily="34" charset="0"/>
              </a:rPr>
              <a:t>”</a:t>
            </a:r>
            <a:r>
              <a:rPr lang="en-US" altLang="zh-CN" dirty="0" err="1">
                <a:solidFill>
                  <a:srgbClr val="006600"/>
                </a:solidFill>
              </a:rPr>
              <a:t>default</a:t>
            </a:r>
            <a:r>
              <a:rPr lang="en-US" altLang="zh-CN" dirty="0">
                <a:solidFill>
                  <a:srgbClr val="006600"/>
                </a:solidFill>
                <a:latin typeface="Arial" panose="020B0604020202020204" pitchFamily="34" charset="0"/>
              </a:rPr>
              <a:t>”</a:t>
            </a:r>
            <a:r>
              <a:rPr lang="en-US" altLang="zh-CN" dirty="0"/>
              <a:t> </a:t>
            </a:r>
            <a:r>
              <a:rPr lang="zh-CN" altLang="en-US" dirty="0"/>
              <a:t>：指明存储表的文件组。如果指定了</a:t>
            </a:r>
            <a:r>
              <a:rPr lang="zh-CN" altLang="en-US" dirty="0">
                <a:latin typeface="Arial" panose="020B0604020202020204" pitchFamily="34" charset="0"/>
              </a:rPr>
              <a:t>”</a:t>
            </a:r>
            <a:r>
              <a:rPr lang="en-US" altLang="zh-CN" dirty="0"/>
              <a:t>default</a:t>
            </a:r>
            <a:r>
              <a:rPr lang="en-US" altLang="zh-CN" dirty="0">
                <a:latin typeface="Arial" panose="020B0604020202020204" pitchFamily="34" charset="0"/>
              </a:rPr>
              <a:t>”</a:t>
            </a:r>
            <a:r>
              <a:rPr lang="zh-CN" altLang="en-US" dirty="0"/>
              <a:t>，或根本没有指定</a:t>
            </a:r>
            <a:r>
              <a:rPr lang="en-US" altLang="zh-CN" dirty="0"/>
              <a:t>ON</a:t>
            </a:r>
            <a:r>
              <a:rPr lang="zh-CN" altLang="en-US" dirty="0"/>
              <a:t>，则表示存储在默认文件组中。</a:t>
            </a:r>
          </a:p>
          <a:p>
            <a:pPr marL="0" indent="373380" fontAlgn="auto">
              <a:lnSpc>
                <a:spcPct val="150000"/>
              </a:lnSpc>
              <a:spcBef>
                <a:spcPts val="0"/>
              </a:spcBef>
              <a:buNone/>
            </a:pPr>
            <a:r>
              <a:rPr lang="zh-CN" altLang="en-US" dirty="0">
                <a:solidFill>
                  <a:srgbClr val="E24747"/>
                </a:solidFill>
              </a:rPr>
              <a:t> 列级完整性约束如下：</a:t>
            </a:r>
            <a:endParaRPr lang="zh-CN" altLang="en-US" dirty="0">
              <a:solidFill>
                <a:srgbClr val="993300"/>
              </a:solidFill>
            </a:endParaRPr>
          </a:p>
          <a:p>
            <a:pPr marL="0" indent="373380" fontAlgn="auto">
              <a:lnSpc>
                <a:spcPct val="150000"/>
              </a:lnSpc>
              <a:spcBef>
                <a:spcPts val="0"/>
              </a:spcBef>
              <a:buNone/>
            </a:pPr>
            <a:r>
              <a:rPr lang="zh-CN" altLang="en-US" dirty="0"/>
              <a:t>① </a:t>
            </a:r>
            <a:r>
              <a:rPr lang="zh-CN" altLang="en-US" b="1" dirty="0">
                <a:solidFill>
                  <a:srgbClr val="0070C0"/>
                </a:solidFill>
              </a:rPr>
              <a:t>默认值</a:t>
            </a:r>
            <a:r>
              <a:rPr lang="zh-CN" altLang="en-US" dirty="0"/>
              <a:t>约束：</a:t>
            </a:r>
            <a:r>
              <a:rPr lang="en-US" altLang="zh-CN" dirty="0"/>
              <a:t>[CONSTRAINT &lt;</a:t>
            </a:r>
            <a:r>
              <a:rPr lang="zh-CN" altLang="en-US" dirty="0"/>
              <a:t>默认值约束名</a:t>
            </a:r>
            <a:r>
              <a:rPr lang="en-US" altLang="zh-CN" dirty="0"/>
              <a:t>&gt;] </a:t>
            </a:r>
            <a:r>
              <a:rPr lang="en-US" altLang="zh-CN" b="1" dirty="0">
                <a:solidFill>
                  <a:srgbClr val="FF0000"/>
                </a:solidFill>
              </a:rPr>
              <a:t>DEFAULT </a:t>
            </a:r>
            <a:r>
              <a:rPr lang="zh-CN" altLang="en-US" dirty="0"/>
              <a:t>常量表达式。</a:t>
            </a:r>
          </a:p>
          <a:p>
            <a:pPr marL="0" indent="373380" fontAlgn="auto">
              <a:lnSpc>
                <a:spcPct val="150000"/>
              </a:lnSpc>
              <a:spcBef>
                <a:spcPts val="0"/>
              </a:spcBef>
              <a:buNone/>
            </a:pPr>
            <a:r>
              <a:rPr lang="zh-CN" altLang="en-US" b="1" dirty="0">
                <a:solidFill>
                  <a:srgbClr val="0070C0"/>
                </a:solidFill>
              </a:rPr>
              <a:t>空值</a:t>
            </a:r>
            <a:r>
              <a:rPr lang="en-US" altLang="zh-CN" b="1" dirty="0">
                <a:solidFill>
                  <a:srgbClr val="0070C0"/>
                </a:solidFill>
              </a:rPr>
              <a:t>/</a:t>
            </a:r>
            <a:r>
              <a:rPr lang="zh-CN" altLang="en-US" b="1" dirty="0">
                <a:solidFill>
                  <a:srgbClr val="0070C0"/>
                </a:solidFill>
              </a:rPr>
              <a:t>非空值</a:t>
            </a:r>
            <a:r>
              <a:rPr lang="zh-CN" altLang="en-US" dirty="0"/>
              <a:t>约束：</a:t>
            </a:r>
            <a:r>
              <a:rPr lang="en-US" altLang="zh-CN" b="1" dirty="0">
                <a:solidFill>
                  <a:srgbClr val="FF0000"/>
                </a:solidFill>
              </a:rPr>
              <a:t>NULL/NOT NULL</a:t>
            </a:r>
          </a:p>
          <a:p>
            <a:pPr marL="0" indent="373380" fontAlgn="auto">
              <a:lnSpc>
                <a:spcPct val="150000"/>
              </a:lnSpc>
              <a:spcBef>
                <a:spcPts val="0"/>
              </a:spcBef>
              <a:buNone/>
            </a:pPr>
            <a:r>
              <a:rPr lang="zh-CN" altLang="en-US" b="1" dirty="0">
                <a:solidFill>
                  <a:srgbClr val="0070C0"/>
                </a:solidFill>
              </a:rPr>
              <a:t>主键约束：</a:t>
            </a:r>
          </a:p>
          <a:p>
            <a:pPr marL="0" indent="373380" fontAlgn="auto">
              <a:lnSpc>
                <a:spcPct val="150000"/>
              </a:lnSpc>
              <a:spcBef>
                <a:spcPts val="0"/>
              </a:spcBef>
              <a:buNone/>
            </a:pPr>
            <a:r>
              <a:rPr lang="en-US" altLang="zh-CN" dirty="0"/>
              <a:t>[CONSTRAINT &lt;</a:t>
            </a:r>
            <a:r>
              <a:rPr lang="zh-CN" altLang="en-US" dirty="0"/>
              <a:t>主键约束名</a:t>
            </a:r>
            <a:r>
              <a:rPr lang="en-US" altLang="zh-CN" dirty="0"/>
              <a:t>&gt;] </a:t>
            </a:r>
            <a:r>
              <a:rPr lang="en-US" altLang="zh-CN" b="1" dirty="0">
                <a:solidFill>
                  <a:srgbClr val="FF0000"/>
                </a:solidFill>
              </a:rPr>
              <a:t>PRIMARY KEY  </a:t>
            </a:r>
            <a:r>
              <a:rPr lang="en-US" altLang="zh-CN" dirty="0"/>
              <a:t>[CLUSTERED| NONCLUSTERED]</a:t>
            </a:r>
            <a:r>
              <a:rPr lang="zh-CN" altLang="en-US" dirty="0"/>
              <a:t>（主键）</a:t>
            </a:r>
          </a:p>
          <a:p>
            <a:pPr marL="0" indent="373380" fontAlgn="auto">
              <a:lnSpc>
                <a:spcPct val="150000"/>
              </a:lnSpc>
              <a:spcBef>
                <a:spcPts val="0"/>
              </a:spcBef>
              <a:buNone/>
            </a:pPr>
            <a:r>
              <a:rPr lang="zh-CN" altLang="en-US" dirty="0"/>
              <a:t>其中</a:t>
            </a:r>
            <a:r>
              <a:rPr lang="en-US" altLang="zh-CN" dirty="0"/>
              <a:t>CLUSTERED|NONCLUSTERED</a:t>
            </a:r>
            <a:r>
              <a:rPr lang="zh-CN" altLang="en-US" dirty="0"/>
              <a:t>表示所创建的唯一性约束是聚集索引</a:t>
            </a:r>
            <a:r>
              <a:rPr lang="en-US" altLang="zh-CN" dirty="0"/>
              <a:t>/</a:t>
            </a:r>
            <a:r>
              <a:rPr lang="zh-CN" altLang="en-US" dirty="0"/>
              <a:t>非聚集索引，默认为</a:t>
            </a:r>
            <a:r>
              <a:rPr lang="en-US" altLang="zh-CN" dirty="0"/>
              <a:t>CLUSTERED</a:t>
            </a:r>
            <a:r>
              <a:rPr lang="zh-CN" altLang="en-US" dirty="0"/>
              <a:t>（聚集索引）。 </a:t>
            </a:r>
          </a:p>
        </p:txBody>
      </p:sp>
      <p:sp>
        <p:nvSpPr>
          <p:cNvPr id="4" name="日期占位符 3"/>
          <p:cNvSpPr>
            <a:spLocks noGrp="1"/>
          </p:cNvSpPr>
          <p:nvPr>
            <p:ph type="dt" sz="half" idx="10"/>
          </p:nvPr>
        </p:nvSpPr>
        <p:spPr/>
        <p:txBody>
          <a:bodyPr/>
          <a:lstStyle/>
          <a:p>
            <a:pPr>
              <a:defRPr/>
            </a:pPr>
            <a:fld id="{787C3942-EEC1-4A71-9F79-4901A6257952}" type="datetime1">
              <a:rPr lang="zh-CN" altLang="en-US"/>
              <a:t>2020/4/6</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01CD5D4-E553-49F6-8771-785CE6786CAD}" type="slidenum">
              <a:rPr lang="en-US" altLang="zh-CN">
                <a:latin typeface="Tahoma" panose="020B0604030504040204" pitchFamily="34" charset="0"/>
              </a:rPr>
              <a:t>30</a:t>
            </a:fld>
            <a:r>
              <a:rPr lang="en-US" altLang="zh-CN">
                <a:latin typeface="Tahoma" panose="020B0604030504040204" pitchFamily="34" charset="0"/>
              </a:rPr>
              <a:t>/44</a:t>
            </a:r>
          </a:p>
        </p:txBody>
      </p:sp>
    </p:spTree>
  </p:cSld>
  <p:clrMapOvr>
    <a:masterClrMapping/>
  </p:clrMapOvr>
  <p:transition>
    <p:cover dir="l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3"/>
          <p:cNvSpPr>
            <a:spLocks noGrp="1" noChangeArrowheads="1"/>
          </p:cNvSpPr>
          <p:nvPr>
            <p:ph type="title"/>
          </p:nvPr>
        </p:nvSpPr>
        <p:spPr>
          <a:xfrm>
            <a:off x="623888" y="-28136"/>
            <a:ext cx="10871200" cy="731839"/>
          </a:xfrm>
          <a:noFill/>
        </p:spPr>
        <p:txBody>
          <a:bodyPr>
            <a:normAutofit/>
          </a:bodyPr>
          <a:lstStyle/>
          <a:p>
            <a:r>
              <a:rPr lang="zh-CN" altLang="en-US" sz="2100" b="1" dirty="0">
                <a:latin typeface="宋体" panose="02010600030101010101" pitchFamily="2" charset="-122"/>
                <a:ea typeface="+mj-ea"/>
              </a:rPr>
              <a:t>表的创建与维护 (9)</a:t>
            </a:r>
          </a:p>
        </p:txBody>
      </p:sp>
      <p:sp>
        <p:nvSpPr>
          <p:cNvPr id="32772" name="Rectangle 2"/>
          <p:cNvSpPr>
            <a:spLocks noGrp="1" noChangeArrowheads="1"/>
          </p:cNvSpPr>
          <p:nvPr>
            <p:ph idx="1"/>
          </p:nvPr>
        </p:nvSpPr>
        <p:spPr>
          <a:xfrm>
            <a:off x="873760" y="981075"/>
            <a:ext cx="10708640" cy="6084570"/>
          </a:xfrm>
        </p:spPr>
        <p:txBody>
          <a:bodyPr>
            <a:normAutofit/>
          </a:bodyPr>
          <a:lstStyle/>
          <a:p>
            <a:pPr marL="0" indent="373380" fontAlgn="auto">
              <a:lnSpc>
                <a:spcPct val="150000"/>
              </a:lnSpc>
              <a:spcBef>
                <a:spcPts val="0"/>
              </a:spcBef>
              <a:buNone/>
            </a:pPr>
            <a:r>
              <a:rPr lang="en-US" altLang="zh-CN" sz="1900" dirty="0"/>
              <a:t> ④ </a:t>
            </a:r>
            <a:r>
              <a:rPr lang="zh-CN" altLang="en-US" sz="1900" b="1" dirty="0">
                <a:solidFill>
                  <a:srgbClr val="0070C0"/>
                </a:solidFill>
              </a:rPr>
              <a:t>外键约束：</a:t>
            </a:r>
          </a:p>
          <a:p>
            <a:pPr marL="0" indent="373380" fontAlgn="auto">
              <a:lnSpc>
                <a:spcPct val="150000"/>
              </a:lnSpc>
              <a:spcBef>
                <a:spcPts val="0"/>
              </a:spcBef>
              <a:buNone/>
            </a:pPr>
            <a:r>
              <a:rPr lang="en-US" altLang="zh-CN" sz="1900" dirty="0"/>
              <a:t>[CONSTRAINT &lt;</a:t>
            </a:r>
            <a:r>
              <a:rPr lang="zh-CN" altLang="en-US" sz="1900" dirty="0"/>
              <a:t>外键约束名</a:t>
            </a:r>
            <a:r>
              <a:rPr lang="en-US" altLang="zh-CN" sz="1900" dirty="0"/>
              <a:t>&gt;] </a:t>
            </a:r>
            <a:r>
              <a:rPr lang="en-US" altLang="zh-CN" sz="1900" b="1" dirty="0">
                <a:solidFill>
                  <a:srgbClr val="FF0000"/>
                </a:solidFill>
              </a:rPr>
              <a:t>[FOREIGN KEY] REFERENCES </a:t>
            </a:r>
            <a:r>
              <a:rPr lang="en-US" altLang="zh-CN" sz="1900" dirty="0"/>
              <a:t>&lt;</a:t>
            </a:r>
            <a:r>
              <a:rPr lang="zh-CN" altLang="en-US" sz="1900" dirty="0"/>
              <a:t>父表名</a:t>
            </a:r>
            <a:r>
              <a:rPr lang="en-US" altLang="zh-CN" sz="1900" dirty="0"/>
              <a:t>&gt;[(&lt;</a:t>
            </a:r>
            <a:r>
              <a:rPr lang="zh-CN" altLang="en-US" sz="1900" dirty="0"/>
              <a:t>主键</a:t>
            </a:r>
            <a:r>
              <a:rPr lang="en-US" altLang="zh-CN" sz="1900" dirty="0"/>
              <a:t>&gt;)]</a:t>
            </a:r>
          </a:p>
          <a:p>
            <a:pPr marL="0" indent="373380" fontAlgn="auto">
              <a:lnSpc>
                <a:spcPct val="150000"/>
              </a:lnSpc>
              <a:spcBef>
                <a:spcPts val="0"/>
              </a:spcBef>
              <a:buNone/>
            </a:pPr>
            <a:r>
              <a:rPr lang="en-US" altLang="zh-CN" sz="1900" dirty="0"/>
              <a:t>⑤ </a:t>
            </a:r>
            <a:r>
              <a:rPr lang="zh-CN" altLang="en-US" sz="1900" b="1" dirty="0">
                <a:solidFill>
                  <a:srgbClr val="0070C0"/>
                </a:solidFill>
              </a:rPr>
              <a:t>唯一性约束 </a:t>
            </a:r>
          </a:p>
          <a:p>
            <a:pPr marL="0" indent="373380" fontAlgn="auto">
              <a:lnSpc>
                <a:spcPct val="150000"/>
              </a:lnSpc>
              <a:spcBef>
                <a:spcPts val="0"/>
              </a:spcBef>
              <a:buNone/>
            </a:pPr>
            <a:r>
              <a:rPr lang="en-US" altLang="zh-CN" sz="1900" dirty="0"/>
              <a:t>[CONSTRAINT &lt;</a:t>
            </a:r>
            <a:r>
              <a:rPr lang="zh-CN" altLang="en-US" sz="1900" dirty="0"/>
              <a:t>唯一性约束名</a:t>
            </a:r>
            <a:r>
              <a:rPr lang="en-US" altLang="zh-CN" sz="1900" dirty="0"/>
              <a:t>&gt;]</a:t>
            </a:r>
            <a:r>
              <a:rPr lang="en-US" altLang="zh-CN" sz="1900" b="1" dirty="0">
                <a:solidFill>
                  <a:srgbClr val="FF0000"/>
                </a:solidFill>
              </a:rPr>
              <a:t>UNIQUE</a:t>
            </a:r>
            <a:r>
              <a:rPr lang="en-US" altLang="zh-CN" sz="1900" dirty="0"/>
              <a:t>[CLUSTERED|NONCLUSTERED]</a:t>
            </a:r>
          </a:p>
          <a:p>
            <a:pPr marL="0" indent="373380" fontAlgn="auto">
              <a:lnSpc>
                <a:spcPct val="150000"/>
              </a:lnSpc>
              <a:spcBef>
                <a:spcPts val="0"/>
              </a:spcBef>
              <a:buNone/>
            </a:pPr>
            <a:r>
              <a:rPr lang="en-US" altLang="zh-CN" sz="1900" dirty="0"/>
              <a:t>⑥ </a:t>
            </a:r>
            <a:r>
              <a:rPr lang="zh-CN" altLang="en-US" sz="1900" b="1" dirty="0">
                <a:solidFill>
                  <a:srgbClr val="0070C0"/>
                </a:solidFill>
              </a:rPr>
              <a:t>检查约束</a:t>
            </a:r>
          </a:p>
          <a:p>
            <a:pPr marL="0" indent="373380" fontAlgn="auto">
              <a:lnSpc>
                <a:spcPct val="150000"/>
              </a:lnSpc>
              <a:spcBef>
                <a:spcPts val="0"/>
              </a:spcBef>
              <a:buNone/>
            </a:pPr>
            <a:r>
              <a:rPr lang="en-US" altLang="zh-CN" sz="1900" dirty="0"/>
              <a:t>[CONSTRAINT &lt;</a:t>
            </a:r>
            <a:r>
              <a:rPr lang="zh-CN" altLang="en-US" sz="1900" dirty="0"/>
              <a:t>检查约束名</a:t>
            </a:r>
            <a:r>
              <a:rPr lang="en-US" altLang="zh-CN" sz="1900" dirty="0"/>
              <a:t>&gt;]</a:t>
            </a:r>
            <a:r>
              <a:rPr lang="en-US" altLang="zh-CN" sz="1900" b="1" dirty="0">
                <a:solidFill>
                  <a:srgbClr val="FF0000"/>
                </a:solidFill>
              </a:rPr>
              <a:t>CHECK</a:t>
            </a:r>
            <a:r>
              <a:rPr lang="en-US" altLang="zh-CN" sz="1900" dirty="0"/>
              <a:t>(&lt;</a:t>
            </a:r>
            <a:r>
              <a:rPr lang="zh-CN" altLang="en-US" sz="1900" dirty="0"/>
              <a:t>逻辑表达式</a:t>
            </a:r>
            <a:r>
              <a:rPr lang="en-US" altLang="zh-CN" sz="1900" dirty="0"/>
              <a:t>&gt;)</a:t>
            </a:r>
          </a:p>
          <a:p>
            <a:pPr marL="0" indent="373380" fontAlgn="auto">
              <a:lnSpc>
                <a:spcPct val="150000"/>
              </a:lnSpc>
              <a:spcBef>
                <a:spcPts val="0"/>
              </a:spcBef>
              <a:spcAft>
                <a:spcPct val="20000"/>
              </a:spcAft>
              <a:buNone/>
            </a:pPr>
            <a:r>
              <a:rPr lang="zh-CN" altLang="en-US" sz="1900" b="1" dirty="0">
                <a:solidFill>
                  <a:srgbClr val="FF0000"/>
                </a:solidFill>
              </a:rPr>
              <a:t>表级完整性约束如下：</a:t>
            </a:r>
          </a:p>
          <a:p>
            <a:pPr marL="0" indent="373380" fontAlgn="auto">
              <a:lnSpc>
                <a:spcPct val="150000"/>
              </a:lnSpc>
              <a:spcBef>
                <a:spcPts val="0"/>
              </a:spcBef>
              <a:buNone/>
            </a:pPr>
            <a:r>
              <a:rPr lang="zh-CN" altLang="en-US" sz="1900" dirty="0"/>
              <a:t>①</a:t>
            </a:r>
            <a:r>
              <a:rPr lang="zh-CN" altLang="en-US" sz="1900" b="1" dirty="0">
                <a:solidFill>
                  <a:srgbClr val="0070C0"/>
                </a:solidFill>
              </a:rPr>
              <a:t> </a:t>
            </a:r>
            <a:r>
              <a:rPr lang="en-US" altLang="zh-CN" sz="1900" b="1" dirty="0">
                <a:solidFill>
                  <a:srgbClr val="0070C0"/>
                </a:solidFill>
              </a:rPr>
              <a:t>UNIQUE</a:t>
            </a:r>
            <a:r>
              <a:rPr lang="en-US" altLang="zh-CN" sz="1900" dirty="0"/>
              <a:t>(</a:t>
            </a:r>
            <a:r>
              <a:rPr lang="zh-CN" altLang="en-US" sz="1900" dirty="0"/>
              <a:t>列名</a:t>
            </a:r>
            <a:r>
              <a:rPr lang="en-US" altLang="zh-CN" sz="1900" dirty="0"/>
              <a:t>1</a:t>
            </a:r>
            <a:r>
              <a:rPr lang="zh-CN" altLang="en-US" sz="1900" dirty="0"/>
              <a:t>，列名</a:t>
            </a:r>
            <a:r>
              <a:rPr lang="en-US" altLang="zh-CN" sz="1900" dirty="0"/>
              <a:t>2</a:t>
            </a:r>
            <a:r>
              <a:rPr lang="zh-CN" altLang="en-US" sz="1900" dirty="0"/>
              <a:t>，</a:t>
            </a:r>
            <a:r>
              <a:rPr lang="en-US" altLang="zh-CN" sz="1900" dirty="0">
                <a:latin typeface="Arial" panose="020B0604020202020204" pitchFamily="34" charset="0"/>
              </a:rPr>
              <a:t>…</a:t>
            </a:r>
            <a:r>
              <a:rPr lang="zh-CN" altLang="en-US" sz="1900" dirty="0"/>
              <a:t>，列名</a:t>
            </a:r>
            <a:r>
              <a:rPr lang="en-US" altLang="zh-CN" sz="1900" dirty="0"/>
              <a:t>n)</a:t>
            </a:r>
            <a:r>
              <a:rPr lang="zh-CN" altLang="en-US" sz="1900" dirty="0"/>
              <a:t>：多个列名单值约束。</a:t>
            </a:r>
          </a:p>
          <a:p>
            <a:pPr marL="0" indent="373380" fontAlgn="auto">
              <a:lnSpc>
                <a:spcPct val="150000"/>
              </a:lnSpc>
              <a:spcBef>
                <a:spcPts val="0"/>
              </a:spcBef>
              <a:buNone/>
            </a:pPr>
            <a:r>
              <a:rPr lang="zh-CN" altLang="en-US" sz="1900" dirty="0"/>
              <a:t>② </a:t>
            </a:r>
            <a:r>
              <a:rPr lang="en-US" altLang="zh-CN" sz="1900" b="1" dirty="0">
                <a:solidFill>
                  <a:srgbClr val="0070C0"/>
                </a:solidFill>
              </a:rPr>
              <a:t>PRIMARY KEY </a:t>
            </a:r>
            <a:r>
              <a:rPr lang="en-US" altLang="zh-CN" sz="1900" dirty="0"/>
              <a:t>(</a:t>
            </a:r>
            <a:r>
              <a:rPr lang="zh-CN" altLang="en-US" sz="1900" dirty="0"/>
              <a:t>列名</a:t>
            </a:r>
            <a:r>
              <a:rPr lang="en-US" altLang="zh-CN" sz="1900" dirty="0"/>
              <a:t>1</a:t>
            </a:r>
            <a:r>
              <a:rPr lang="zh-CN" altLang="en-US" sz="1900" dirty="0"/>
              <a:t>，列名</a:t>
            </a:r>
            <a:r>
              <a:rPr lang="en-US" altLang="zh-CN" sz="1900" dirty="0"/>
              <a:t>2</a:t>
            </a:r>
            <a:r>
              <a:rPr lang="zh-CN" altLang="en-US" sz="1900" dirty="0"/>
              <a:t>，</a:t>
            </a:r>
            <a:r>
              <a:rPr lang="en-US" altLang="zh-CN" sz="1900" dirty="0">
                <a:latin typeface="Arial" panose="020B0604020202020204" pitchFamily="34" charset="0"/>
              </a:rPr>
              <a:t>…</a:t>
            </a:r>
            <a:r>
              <a:rPr lang="zh-CN" altLang="en-US" sz="1900" dirty="0"/>
              <a:t>，列名</a:t>
            </a:r>
            <a:r>
              <a:rPr lang="en-US" altLang="zh-CN" sz="1900" dirty="0"/>
              <a:t>n)</a:t>
            </a:r>
            <a:r>
              <a:rPr lang="zh-CN" altLang="en-US" sz="1900" dirty="0"/>
              <a:t>：多个列名组合主键约束。</a:t>
            </a:r>
          </a:p>
          <a:p>
            <a:pPr marL="0" indent="373380" fontAlgn="auto">
              <a:lnSpc>
                <a:spcPct val="150000"/>
              </a:lnSpc>
              <a:spcBef>
                <a:spcPts val="0"/>
              </a:spcBef>
              <a:buNone/>
            </a:pPr>
            <a:r>
              <a:rPr lang="zh-CN" altLang="en-US" sz="1900" dirty="0"/>
              <a:t>③ </a:t>
            </a:r>
            <a:r>
              <a:rPr lang="en-US" altLang="zh-CN" sz="1900" b="1" dirty="0">
                <a:solidFill>
                  <a:srgbClr val="0070C0"/>
                </a:solidFill>
              </a:rPr>
              <a:t>FOREIGN KEY</a:t>
            </a:r>
            <a:r>
              <a:rPr lang="en-US" altLang="zh-CN" sz="1900" dirty="0"/>
              <a:t>(</a:t>
            </a:r>
            <a:r>
              <a:rPr lang="zh-CN" altLang="en-US" sz="1900" dirty="0"/>
              <a:t>外键</a:t>
            </a:r>
            <a:r>
              <a:rPr lang="en-US" altLang="zh-CN" sz="1900" dirty="0"/>
              <a:t>) REFERENCES </a:t>
            </a:r>
            <a:r>
              <a:rPr lang="zh-CN" altLang="en-US" sz="1900" dirty="0"/>
              <a:t>主键表</a:t>
            </a:r>
            <a:r>
              <a:rPr lang="en-US" altLang="zh-CN" sz="1900" dirty="0"/>
              <a:t>(</a:t>
            </a:r>
            <a:r>
              <a:rPr lang="zh-CN" altLang="en-US" sz="1900" dirty="0"/>
              <a:t>主键</a:t>
            </a:r>
            <a:r>
              <a:rPr lang="en-US" altLang="zh-CN" sz="1900" dirty="0"/>
              <a:t>)</a:t>
            </a:r>
            <a:r>
              <a:rPr lang="zh-CN" altLang="en-US" sz="1900" dirty="0"/>
              <a:t>：多个列名组合外键约束。</a:t>
            </a:r>
          </a:p>
          <a:p>
            <a:pPr marL="0" indent="373380" fontAlgn="auto">
              <a:lnSpc>
                <a:spcPct val="150000"/>
              </a:lnSpc>
              <a:spcBef>
                <a:spcPts val="0"/>
              </a:spcBef>
              <a:buNone/>
            </a:pPr>
            <a:r>
              <a:rPr lang="zh-CN" altLang="en-US" sz="1900" dirty="0"/>
              <a:t>④ </a:t>
            </a:r>
            <a:r>
              <a:rPr lang="en-US" altLang="zh-CN" sz="1900" b="1" dirty="0">
                <a:solidFill>
                  <a:srgbClr val="0070C0"/>
                </a:solidFill>
              </a:rPr>
              <a:t>CHECK</a:t>
            </a:r>
            <a:r>
              <a:rPr lang="en-US" altLang="zh-CN" sz="1900" dirty="0"/>
              <a:t>(</a:t>
            </a:r>
            <a:r>
              <a:rPr lang="zh-CN" altLang="en-US" sz="1900" dirty="0"/>
              <a:t>逻辑表达式</a:t>
            </a:r>
            <a:r>
              <a:rPr lang="en-US" altLang="zh-CN" sz="1900" dirty="0"/>
              <a:t>)</a:t>
            </a:r>
            <a:r>
              <a:rPr lang="zh-CN" altLang="en-US" sz="1900" dirty="0"/>
              <a:t>：含有多个列名逻辑表达式的检查约束。 </a:t>
            </a:r>
          </a:p>
        </p:txBody>
      </p:sp>
      <p:sp>
        <p:nvSpPr>
          <p:cNvPr id="4" name="日期占位符 3"/>
          <p:cNvSpPr>
            <a:spLocks noGrp="1"/>
          </p:cNvSpPr>
          <p:nvPr>
            <p:ph type="dt" sz="half" idx="10"/>
          </p:nvPr>
        </p:nvSpPr>
        <p:spPr/>
        <p:txBody>
          <a:bodyPr/>
          <a:lstStyle/>
          <a:p>
            <a:pPr>
              <a:defRPr/>
            </a:pPr>
            <a:fld id="{66D6288D-D2AA-41E4-B64E-7BAF05E019A1}" type="datetime1">
              <a:rPr lang="zh-CN" altLang="en-US"/>
              <a:t>2020/4/6</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5971E65-EDD1-4B15-8A0B-6D0BF0FC3B62}" type="slidenum">
              <a:rPr lang="en-US" altLang="zh-CN">
                <a:latin typeface="Tahoma" panose="020B0604030504040204" pitchFamily="34" charset="0"/>
              </a:rPr>
              <a:t>31</a:t>
            </a:fld>
            <a:r>
              <a:rPr lang="en-US" altLang="zh-CN">
                <a:latin typeface="Tahoma" panose="020B0604030504040204" pitchFamily="34" charset="0"/>
              </a:rPr>
              <a:t>/44</a:t>
            </a:r>
          </a:p>
        </p:txBody>
      </p:sp>
    </p:spTree>
  </p:cSld>
  <p:clrMapOvr>
    <a:masterClrMapping/>
  </p:clrMapOvr>
  <p:transition>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3"/>
          <p:cNvSpPr>
            <a:spLocks noGrp="1" noChangeArrowheads="1"/>
          </p:cNvSpPr>
          <p:nvPr>
            <p:ph type="title"/>
          </p:nvPr>
        </p:nvSpPr>
        <p:spPr>
          <a:xfrm>
            <a:off x="2162969" y="-98474"/>
            <a:ext cx="7793037" cy="795337"/>
          </a:xfrm>
          <a:noFill/>
        </p:spPr>
        <p:txBody>
          <a:bodyPr>
            <a:normAutofit/>
          </a:bodyPr>
          <a:lstStyle/>
          <a:p>
            <a:pPr algn="ctr">
              <a:buClrTx/>
              <a:buSzTx/>
              <a:buFontTx/>
            </a:pPr>
            <a:r>
              <a:rPr lang="zh-CN" altLang="en-US" sz="2100" b="1" dirty="0">
                <a:latin typeface="宋体" panose="02010600030101010101" pitchFamily="2" charset="-122"/>
                <a:ea typeface="+mj-ea"/>
              </a:rPr>
              <a:t>表的创建与维护 (9)</a:t>
            </a:r>
          </a:p>
        </p:txBody>
      </p:sp>
      <p:sp>
        <p:nvSpPr>
          <p:cNvPr id="33796" name="Rectangle 2"/>
          <p:cNvSpPr>
            <a:spLocks noGrp="1" noChangeArrowheads="1"/>
          </p:cNvSpPr>
          <p:nvPr>
            <p:ph idx="1"/>
          </p:nvPr>
        </p:nvSpPr>
        <p:spPr>
          <a:xfrm>
            <a:off x="1056640" y="862781"/>
            <a:ext cx="10566400" cy="5327650"/>
          </a:xfrm>
        </p:spPr>
        <p:txBody>
          <a:bodyPr>
            <a:normAutofit fontScale="45000" lnSpcReduction="20000"/>
          </a:bodyPr>
          <a:lstStyle/>
          <a:p>
            <a:pPr marL="0" indent="373380" fontAlgn="auto">
              <a:lnSpc>
                <a:spcPct val="150000"/>
              </a:lnSpc>
              <a:spcBef>
                <a:spcPts val="0"/>
              </a:spcBef>
              <a:buNone/>
            </a:pPr>
            <a:r>
              <a:rPr lang="zh-CN" altLang="en-US" dirty="0">
                <a:solidFill>
                  <a:srgbClr val="006600"/>
                </a:solidFill>
              </a:rPr>
              <a:t>例</a:t>
            </a:r>
            <a:r>
              <a:rPr lang="en-US" altLang="zh-CN" dirty="0">
                <a:solidFill>
                  <a:srgbClr val="006600"/>
                </a:solidFill>
              </a:rPr>
              <a:t>5.8</a:t>
            </a:r>
            <a:r>
              <a:rPr lang="zh-CN" altLang="en-US" dirty="0"/>
              <a:t>创建教学管理数据库</a:t>
            </a:r>
            <a:r>
              <a:rPr lang="en-US" altLang="zh-CN" dirty="0"/>
              <a:t>JXGL</a:t>
            </a:r>
            <a:r>
              <a:rPr lang="zh-CN" altLang="en-US" dirty="0"/>
              <a:t>的表</a:t>
            </a:r>
            <a:r>
              <a:rPr lang="en-US" altLang="zh-CN" dirty="0"/>
              <a:t>S</a:t>
            </a:r>
            <a:r>
              <a:rPr lang="zh-CN" altLang="en-US" dirty="0"/>
              <a:t>（学生表）和表</a:t>
            </a:r>
            <a:r>
              <a:rPr lang="en-US" altLang="zh-CN" dirty="0"/>
              <a:t>SC</a:t>
            </a:r>
            <a:r>
              <a:rPr lang="zh-CN" altLang="en-US" dirty="0"/>
              <a:t>（课程选修表）。</a:t>
            </a:r>
          </a:p>
          <a:p>
            <a:pPr marL="0" indent="373380" fontAlgn="auto">
              <a:lnSpc>
                <a:spcPct val="150000"/>
              </a:lnSpc>
              <a:spcBef>
                <a:spcPts val="0"/>
              </a:spcBef>
              <a:spcAft>
                <a:spcPct val="20000"/>
              </a:spcAft>
              <a:buNone/>
            </a:pPr>
            <a:r>
              <a:rPr lang="zh-CN" altLang="en-US" dirty="0">
                <a:solidFill>
                  <a:srgbClr val="E24747"/>
                </a:solidFill>
              </a:rPr>
              <a:t>创建学生表</a:t>
            </a:r>
            <a:r>
              <a:rPr lang="en-US" altLang="zh-CN" dirty="0">
                <a:solidFill>
                  <a:srgbClr val="E24747"/>
                </a:solidFill>
              </a:rPr>
              <a:t>S</a:t>
            </a:r>
            <a:r>
              <a:rPr lang="zh-CN" altLang="en-US" dirty="0">
                <a:solidFill>
                  <a:srgbClr val="E24747"/>
                </a:solidFill>
              </a:rPr>
              <a:t>：</a:t>
            </a:r>
            <a:endParaRPr lang="zh-CN" altLang="en-US" dirty="0">
              <a:solidFill>
                <a:srgbClr val="993300"/>
              </a:solidFill>
            </a:endParaRPr>
          </a:p>
          <a:p>
            <a:pPr marL="0" indent="373380" fontAlgn="auto">
              <a:lnSpc>
                <a:spcPct val="150000"/>
              </a:lnSpc>
              <a:spcBef>
                <a:spcPts val="0"/>
              </a:spcBef>
              <a:buNone/>
            </a:pPr>
            <a:r>
              <a:rPr lang="en-US" altLang="zh-CN" dirty="0"/>
              <a:t>USE JXGL</a:t>
            </a:r>
          </a:p>
          <a:p>
            <a:pPr marL="0" indent="373380" fontAlgn="auto">
              <a:lnSpc>
                <a:spcPct val="150000"/>
              </a:lnSpc>
              <a:spcBef>
                <a:spcPts val="0"/>
              </a:spcBef>
              <a:buNone/>
            </a:pPr>
            <a:r>
              <a:rPr lang="en-US" altLang="zh-CN" dirty="0"/>
              <a:t>GO</a:t>
            </a:r>
          </a:p>
          <a:p>
            <a:pPr marL="0" indent="373380" fontAlgn="auto">
              <a:lnSpc>
                <a:spcPct val="150000"/>
              </a:lnSpc>
              <a:spcBef>
                <a:spcPts val="0"/>
              </a:spcBef>
              <a:buNone/>
            </a:pPr>
            <a:r>
              <a:rPr lang="en-US" altLang="zh-CN" dirty="0"/>
              <a:t>CREATE  TABLE S          -- </a:t>
            </a:r>
            <a:r>
              <a:rPr lang="zh-CN" altLang="en-US" dirty="0"/>
              <a:t>下面的例子将创建表</a:t>
            </a:r>
          </a:p>
          <a:p>
            <a:pPr marL="0" indent="373380" fontAlgn="auto">
              <a:lnSpc>
                <a:spcPct val="150000"/>
              </a:lnSpc>
              <a:spcBef>
                <a:spcPts val="0"/>
              </a:spcBef>
              <a:buNone/>
            </a:pPr>
            <a:r>
              <a:rPr lang="en-US" altLang="zh-CN" dirty="0"/>
              <a:t>(SNO CHAR(9) </a:t>
            </a:r>
            <a:r>
              <a:rPr lang="en-US" altLang="zh-CN" b="1" dirty="0">
                <a:solidFill>
                  <a:srgbClr val="0070C0"/>
                </a:solidFill>
              </a:rPr>
              <a:t>NOT NULL               </a:t>
            </a:r>
            <a:r>
              <a:rPr lang="en-US" altLang="zh-CN" dirty="0"/>
              <a:t>-- </a:t>
            </a:r>
            <a:r>
              <a:rPr lang="zh-CN" altLang="en-US" dirty="0"/>
              <a:t>学号字段，非空约束  </a:t>
            </a:r>
          </a:p>
          <a:p>
            <a:pPr marL="0" indent="373380" fontAlgn="auto">
              <a:lnSpc>
                <a:spcPct val="150000"/>
              </a:lnSpc>
              <a:spcBef>
                <a:spcPts val="0"/>
              </a:spcBef>
              <a:buNone/>
            </a:pPr>
            <a:r>
              <a:rPr lang="en-US" altLang="zh-CN" b="1" dirty="0">
                <a:solidFill>
                  <a:srgbClr val="0070C0"/>
                </a:solidFill>
              </a:rPr>
              <a:t>CONSTRAINT PK_SNO PRIMARY KEY CLUSTERED  </a:t>
            </a:r>
          </a:p>
          <a:p>
            <a:pPr marL="0" indent="373380" fontAlgn="auto">
              <a:lnSpc>
                <a:spcPct val="150000"/>
              </a:lnSpc>
              <a:spcBef>
                <a:spcPts val="0"/>
              </a:spcBef>
              <a:buNone/>
            </a:pPr>
            <a:r>
              <a:rPr lang="en-US" altLang="zh-CN" dirty="0"/>
              <a:t>                                                                    -- </a:t>
            </a:r>
            <a:r>
              <a:rPr lang="zh-CN" altLang="en-US" dirty="0"/>
              <a:t>主键约束   </a:t>
            </a:r>
          </a:p>
          <a:p>
            <a:pPr marL="0" indent="373380" fontAlgn="auto">
              <a:lnSpc>
                <a:spcPct val="150000"/>
              </a:lnSpc>
              <a:spcBef>
                <a:spcPts val="0"/>
              </a:spcBef>
              <a:buNone/>
            </a:pPr>
            <a:r>
              <a:rPr lang="en-US" altLang="zh-CN" b="1" dirty="0">
                <a:solidFill>
                  <a:srgbClr val="0070C0"/>
                </a:solidFill>
              </a:rPr>
              <a:t>CHECK(SNO LIKE </a:t>
            </a:r>
            <a:r>
              <a:rPr lang="en-US" altLang="zh-CN" b="1" dirty="0">
                <a:solidFill>
                  <a:srgbClr val="0070C0"/>
                </a:solidFill>
                <a:latin typeface="Arial" panose="020B0604020202020204" pitchFamily="34" charset="0"/>
              </a:rPr>
              <a:t>’</a:t>
            </a:r>
            <a:r>
              <a:rPr lang="en-US" altLang="zh-CN" b="1" dirty="0">
                <a:solidFill>
                  <a:srgbClr val="0070C0"/>
                </a:solidFill>
              </a:rPr>
              <a:t>200915121[0-9][0-9]</a:t>
            </a:r>
            <a:r>
              <a:rPr lang="en-US" altLang="zh-CN" b="1" dirty="0">
                <a:solidFill>
                  <a:srgbClr val="0070C0"/>
                </a:solidFill>
                <a:latin typeface="Arial" panose="020B0604020202020204" pitchFamily="34" charset="0"/>
              </a:rPr>
              <a:t>’</a:t>
            </a:r>
            <a:r>
              <a:rPr lang="en-US" altLang="zh-CN" b="1" dirty="0">
                <a:solidFill>
                  <a:srgbClr val="0070C0"/>
                </a:solidFill>
              </a:rPr>
              <a:t>), </a:t>
            </a:r>
            <a:r>
              <a:rPr lang="en-US" altLang="zh-CN" dirty="0"/>
              <a:t>  -- </a:t>
            </a:r>
            <a:r>
              <a:rPr lang="zh-CN" altLang="en-US" dirty="0"/>
              <a:t>检查约束</a:t>
            </a:r>
          </a:p>
          <a:p>
            <a:pPr marL="0" indent="373380" fontAlgn="auto">
              <a:lnSpc>
                <a:spcPct val="150000"/>
              </a:lnSpc>
              <a:spcBef>
                <a:spcPts val="0"/>
              </a:spcBef>
              <a:buNone/>
            </a:pPr>
            <a:r>
              <a:rPr lang="en-US" altLang="zh-CN" dirty="0"/>
              <a:t>SNAME CHAR(8) NOT NULL,               -- </a:t>
            </a:r>
            <a:r>
              <a:rPr lang="zh-CN" altLang="en-US" dirty="0"/>
              <a:t>姓名字段，非空约束</a:t>
            </a:r>
          </a:p>
          <a:p>
            <a:pPr marL="0" indent="373380" fontAlgn="auto">
              <a:lnSpc>
                <a:spcPct val="150000"/>
              </a:lnSpc>
              <a:spcBef>
                <a:spcPts val="0"/>
              </a:spcBef>
              <a:buNone/>
            </a:pPr>
            <a:r>
              <a:rPr lang="en-US" altLang="zh-CN" dirty="0"/>
              <a:t>SEX CHAR(2) NULL,                  -- </a:t>
            </a:r>
            <a:r>
              <a:rPr lang="zh-CN" altLang="en-US" dirty="0"/>
              <a:t>性别字段 </a:t>
            </a:r>
          </a:p>
          <a:p>
            <a:pPr marL="0" indent="373380" fontAlgn="auto">
              <a:lnSpc>
                <a:spcPct val="150000"/>
              </a:lnSpc>
              <a:spcBef>
                <a:spcPts val="0"/>
              </a:spcBef>
              <a:buNone/>
            </a:pPr>
            <a:r>
              <a:rPr lang="en-US" altLang="zh-CN" dirty="0"/>
              <a:t>AGE  SMALLINT NULL,              -- </a:t>
            </a:r>
            <a:r>
              <a:rPr lang="zh-CN" altLang="en-US" dirty="0"/>
              <a:t>年龄字段</a:t>
            </a:r>
          </a:p>
          <a:p>
            <a:pPr marL="0" indent="373380" fontAlgn="auto">
              <a:lnSpc>
                <a:spcPct val="150000"/>
              </a:lnSpc>
              <a:spcBef>
                <a:spcPts val="0"/>
              </a:spcBef>
              <a:buNone/>
            </a:pPr>
            <a:r>
              <a:rPr lang="en-US" altLang="zh-CN" dirty="0"/>
              <a:t>COLLEGE     VARCHAR(50) NULL              -- </a:t>
            </a:r>
            <a:r>
              <a:rPr lang="zh-CN" altLang="en-US" dirty="0"/>
              <a:t>系别字段</a:t>
            </a:r>
            <a:r>
              <a:rPr lang="en-US" altLang="zh-CN" dirty="0"/>
              <a:t>)GO </a:t>
            </a:r>
          </a:p>
        </p:txBody>
      </p:sp>
      <p:sp>
        <p:nvSpPr>
          <p:cNvPr id="4" name="日期占位符 3"/>
          <p:cNvSpPr>
            <a:spLocks noGrp="1"/>
          </p:cNvSpPr>
          <p:nvPr>
            <p:ph type="dt" sz="half" idx="10"/>
          </p:nvPr>
        </p:nvSpPr>
        <p:spPr/>
        <p:txBody>
          <a:bodyPr/>
          <a:lstStyle/>
          <a:p>
            <a:pPr>
              <a:defRPr/>
            </a:pPr>
            <a:fld id="{6378E8BC-D30D-4E63-91C5-1712B1766AC7}" type="datetime1">
              <a:rPr lang="zh-CN" altLang="en-US"/>
              <a:t>2020/4/6</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9A71AF1-F86B-4B24-96A8-EB8160E70D73}" type="slidenum">
              <a:rPr lang="en-US" altLang="zh-CN">
                <a:latin typeface="Tahoma" panose="020B0604030504040204" pitchFamily="34" charset="0"/>
              </a:rPr>
              <a:t>32</a:t>
            </a:fld>
            <a:r>
              <a:rPr lang="en-US" altLang="zh-CN">
                <a:latin typeface="Tahoma" panose="020B0604030504040204" pitchFamily="34" charset="0"/>
              </a:rPr>
              <a:t>/44</a:t>
            </a:r>
          </a:p>
        </p:txBody>
      </p:sp>
    </p:spTree>
  </p:cSld>
  <p:clrMapOvr>
    <a:masterClrMapping/>
  </p:clrMapOvr>
  <p:transition>
    <p:cover dir="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3"/>
          <p:cNvSpPr>
            <a:spLocks noGrp="1" noChangeArrowheads="1"/>
          </p:cNvSpPr>
          <p:nvPr>
            <p:ph type="title"/>
          </p:nvPr>
        </p:nvSpPr>
        <p:spPr>
          <a:xfrm>
            <a:off x="660400" y="-56272"/>
            <a:ext cx="10871200" cy="731839"/>
          </a:xfrm>
          <a:noFill/>
        </p:spPr>
        <p:txBody>
          <a:bodyPr>
            <a:normAutofit/>
          </a:bodyPr>
          <a:lstStyle/>
          <a:p>
            <a:pPr algn="ctr">
              <a:buClrTx/>
              <a:buSzTx/>
              <a:buFontTx/>
            </a:pPr>
            <a:r>
              <a:rPr lang="zh-CN" altLang="en-US" sz="2100" b="1" dirty="0">
                <a:latin typeface="宋体" panose="02010600030101010101" pitchFamily="2" charset="-122"/>
                <a:ea typeface="+mj-ea"/>
              </a:rPr>
              <a:t>表的创建与维护 (10)</a:t>
            </a:r>
          </a:p>
        </p:txBody>
      </p:sp>
      <p:sp>
        <p:nvSpPr>
          <p:cNvPr id="34820" name="Rectangle 2"/>
          <p:cNvSpPr>
            <a:spLocks noGrp="1" noChangeArrowheads="1"/>
          </p:cNvSpPr>
          <p:nvPr>
            <p:ph idx="1"/>
          </p:nvPr>
        </p:nvSpPr>
        <p:spPr>
          <a:xfrm>
            <a:off x="975361" y="859118"/>
            <a:ext cx="10231120" cy="5313680"/>
          </a:xfrm>
        </p:spPr>
        <p:txBody>
          <a:bodyPr>
            <a:normAutofit fontScale="45000" lnSpcReduction="20000"/>
          </a:bodyPr>
          <a:lstStyle/>
          <a:p>
            <a:pPr marL="0" indent="373380" fontAlgn="auto">
              <a:lnSpc>
                <a:spcPct val="150000"/>
              </a:lnSpc>
              <a:spcBef>
                <a:spcPts val="0"/>
              </a:spcBef>
              <a:spcAft>
                <a:spcPct val="20000"/>
              </a:spcAft>
              <a:buNone/>
            </a:pPr>
            <a:r>
              <a:rPr lang="zh-CN" altLang="en-US" dirty="0">
                <a:solidFill>
                  <a:srgbClr val="E24747"/>
                </a:solidFill>
              </a:rPr>
              <a:t>创建课程表</a:t>
            </a:r>
            <a:r>
              <a:rPr lang="en-US" altLang="zh-CN" dirty="0">
                <a:solidFill>
                  <a:srgbClr val="E24747"/>
                </a:solidFill>
              </a:rPr>
              <a:t>C</a:t>
            </a:r>
            <a:r>
              <a:rPr lang="zh-CN" altLang="en-US" dirty="0">
                <a:solidFill>
                  <a:srgbClr val="E24747"/>
                </a:solidFill>
              </a:rPr>
              <a:t>：</a:t>
            </a:r>
            <a:endParaRPr lang="zh-CN" altLang="en-US" dirty="0">
              <a:solidFill>
                <a:srgbClr val="993300"/>
              </a:solidFill>
            </a:endParaRPr>
          </a:p>
          <a:p>
            <a:pPr marL="0" indent="373380" fontAlgn="auto">
              <a:lnSpc>
                <a:spcPct val="150000"/>
              </a:lnSpc>
              <a:spcBef>
                <a:spcPts val="0"/>
              </a:spcBef>
              <a:buNone/>
            </a:pPr>
            <a:r>
              <a:rPr lang="en-US" altLang="zh-CN" dirty="0"/>
              <a:t>USE JXGL</a:t>
            </a:r>
          </a:p>
          <a:p>
            <a:pPr marL="0" indent="373380" fontAlgn="auto">
              <a:lnSpc>
                <a:spcPct val="150000"/>
              </a:lnSpc>
              <a:spcBef>
                <a:spcPts val="0"/>
              </a:spcBef>
              <a:buNone/>
            </a:pPr>
            <a:r>
              <a:rPr lang="en-US" altLang="zh-CN" dirty="0"/>
              <a:t>GO</a:t>
            </a:r>
          </a:p>
          <a:p>
            <a:pPr marL="0" indent="373380" fontAlgn="auto">
              <a:lnSpc>
                <a:spcPct val="150000"/>
              </a:lnSpc>
              <a:spcBef>
                <a:spcPts val="0"/>
              </a:spcBef>
              <a:buNone/>
            </a:pPr>
            <a:r>
              <a:rPr lang="en-US" altLang="zh-CN" dirty="0"/>
              <a:t>CREATE TABLE C</a:t>
            </a:r>
          </a:p>
          <a:p>
            <a:pPr marL="0" indent="373380" fontAlgn="auto">
              <a:lnSpc>
                <a:spcPct val="150000"/>
              </a:lnSpc>
              <a:spcBef>
                <a:spcPts val="0"/>
              </a:spcBef>
              <a:buNone/>
            </a:pPr>
            <a:r>
              <a:rPr lang="en-US" altLang="zh-CN" dirty="0"/>
              <a:t>(</a:t>
            </a:r>
          </a:p>
          <a:p>
            <a:pPr marL="0" indent="373380" fontAlgn="auto">
              <a:lnSpc>
                <a:spcPct val="150000"/>
              </a:lnSpc>
              <a:spcBef>
                <a:spcPts val="0"/>
              </a:spcBef>
              <a:buNone/>
            </a:pPr>
            <a:r>
              <a:rPr lang="en-US" altLang="zh-CN" dirty="0"/>
              <a:t>  CNO CHAR(4) NOT NULL,      -- </a:t>
            </a:r>
            <a:r>
              <a:rPr lang="zh-CN" altLang="en-US" dirty="0"/>
              <a:t>课程编号字段，非空约束</a:t>
            </a:r>
          </a:p>
          <a:p>
            <a:pPr marL="0" indent="373380" fontAlgn="auto">
              <a:lnSpc>
                <a:spcPct val="150000"/>
              </a:lnSpc>
              <a:spcBef>
                <a:spcPts val="0"/>
              </a:spcBef>
              <a:buNone/>
            </a:pPr>
            <a:r>
              <a:rPr lang="zh-CN" altLang="en-US" dirty="0"/>
              <a:t>  </a:t>
            </a:r>
            <a:r>
              <a:rPr lang="en-US" altLang="zh-CN" dirty="0"/>
              <a:t>CNAME VARCHAR(50) NOT NULL,   -- </a:t>
            </a:r>
            <a:r>
              <a:rPr lang="zh-CN" altLang="en-US" dirty="0"/>
              <a:t>课程名字段，非空约束</a:t>
            </a:r>
          </a:p>
          <a:p>
            <a:pPr marL="0" indent="373380" fontAlgn="auto">
              <a:lnSpc>
                <a:spcPct val="150000"/>
              </a:lnSpc>
              <a:spcBef>
                <a:spcPts val="0"/>
              </a:spcBef>
              <a:buNone/>
            </a:pPr>
            <a:r>
              <a:rPr lang="zh-CN" altLang="en-US" dirty="0"/>
              <a:t>  </a:t>
            </a:r>
            <a:r>
              <a:rPr lang="en-US" altLang="zh-CN" dirty="0"/>
              <a:t>C_COLLEGE VARCHAR(50) NULL,                      -- </a:t>
            </a:r>
            <a:r>
              <a:rPr lang="zh-CN" altLang="en-US" dirty="0"/>
              <a:t>成绩字段</a:t>
            </a:r>
          </a:p>
          <a:p>
            <a:pPr marL="0" indent="373380" fontAlgn="auto">
              <a:lnSpc>
                <a:spcPct val="150000"/>
              </a:lnSpc>
              <a:spcBef>
                <a:spcPts val="0"/>
              </a:spcBef>
              <a:buNone/>
            </a:pPr>
            <a:r>
              <a:rPr lang="zh-CN" altLang="en-US" dirty="0"/>
              <a:t>  </a:t>
            </a:r>
            <a:r>
              <a:rPr lang="en-US" altLang="zh-CN" dirty="0"/>
              <a:t>TNAME CHAR(8),                                   -- </a:t>
            </a:r>
            <a:r>
              <a:rPr lang="zh-CN" altLang="en-US" dirty="0"/>
              <a:t>教师姓名字段</a:t>
            </a:r>
          </a:p>
          <a:p>
            <a:pPr marL="0" indent="373380" fontAlgn="auto">
              <a:lnSpc>
                <a:spcPct val="150000"/>
              </a:lnSpc>
              <a:spcBef>
                <a:spcPts val="0"/>
              </a:spcBef>
              <a:buNone/>
            </a:pPr>
            <a:r>
              <a:rPr lang="zh-CN" altLang="en-US" b="1" dirty="0">
                <a:solidFill>
                  <a:srgbClr val="0070C0"/>
                </a:solidFill>
              </a:rPr>
              <a:t>  </a:t>
            </a:r>
            <a:r>
              <a:rPr lang="en-US" altLang="zh-CN" b="1" dirty="0">
                <a:solidFill>
                  <a:srgbClr val="0070C0"/>
                </a:solidFill>
              </a:rPr>
              <a:t>PRIMARY KEY(CNO)                              </a:t>
            </a:r>
            <a:r>
              <a:rPr lang="en-US" altLang="zh-CN" dirty="0"/>
              <a:t>-- </a:t>
            </a:r>
            <a:r>
              <a:rPr lang="zh-CN" altLang="en-US" dirty="0"/>
              <a:t>主键约束</a:t>
            </a:r>
          </a:p>
          <a:p>
            <a:pPr marL="0" indent="373380" fontAlgn="auto">
              <a:lnSpc>
                <a:spcPct val="150000"/>
              </a:lnSpc>
              <a:spcBef>
                <a:spcPts val="0"/>
              </a:spcBef>
              <a:buNone/>
            </a:pPr>
            <a:r>
              <a:rPr lang="en-US" altLang="zh-CN" dirty="0"/>
              <a:t>)</a:t>
            </a:r>
          </a:p>
          <a:p>
            <a:pPr marL="0" indent="373380" fontAlgn="auto">
              <a:lnSpc>
                <a:spcPct val="150000"/>
              </a:lnSpc>
              <a:spcBef>
                <a:spcPts val="0"/>
              </a:spcBef>
              <a:buNone/>
            </a:pPr>
            <a:r>
              <a:rPr lang="en-US" altLang="zh-CN" dirty="0"/>
              <a:t>GO </a:t>
            </a:r>
          </a:p>
        </p:txBody>
      </p:sp>
      <p:sp>
        <p:nvSpPr>
          <p:cNvPr id="4" name="日期占位符 3"/>
          <p:cNvSpPr>
            <a:spLocks noGrp="1"/>
          </p:cNvSpPr>
          <p:nvPr>
            <p:ph type="dt" sz="half" idx="10"/>
          </p:nvPr>
        </p:nvSpPr>
        <p:spPr/>
        <p:txBody>
          <a:bodyPr/>
          <a:lstStyle/>
          <a:p>
            <a:pPr>
              <a:defRPr/>
            </a:pPr>
            <a:fld id="{DDF5D251-1174-4BF8-9637-FF5AE0338EB1}" type="datetime1">
              <a:rPr lang="zh-CN" altLang="en-US"/>
              <a:t>2020/4/6</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326EFB1-D54A-4E89-AA80-49F2EC7D1E0D}" type="slidenum">
              <a:rPr lang="en-US" altLang="zh-CN">
                <a:latin typeface="Tahoma" panose="020B0604030504040204" pitchFamily="34" charset="0"/>
              </a:rPr>
              <a:t>33</a:t>
            </a:fld>
            <a:r>
              <a:rPr lang="en-US" altLang="zh-CN">
                <a:latin typeface="Tahoma" panose="020B0604030504040204" pitchFamily="34" charset="0"/>
              </a:rPr>
              <a:t>/44</a:t>
            </a:r>
          </a:p>
        </p:txBody>
      </p:sp>
    </p:spTree>
  </p:cSld>
  <p:clrMapOvr>
    <a:masterClrMapping/>
  </p:clrMapOvr>
  <p:transition>
    <p:strips dir="l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Grp="1" noChangeArrowheads="1"/>
          </p:cNvSpPr>
          <p:nvPr>
            <p:ph type="title"/>
          </p:nvPr>
        </p:nvSpPr>
        <p:spPr>
          <a:xfrm>
            <a:off x="660400" y="-42204"/>
            <a:ext cx="10871200" cy="731839"/>
          </a:xfrm>
          <a:noFill/>
        </p:spPr>
        <p:txBody>
          <a:bodyPr>
            <a:normAutofit/>
          </a:bodyPr>
          <a:lstStyle/>
          <a:p>
            <a:pPr algn="ctr">
              <a:buClrTx/>
              <a:buSzTx/>
              <a:buFontTx/>
            </a:pPr>
            <a:r>
              <a:rPr lang="zh-CN" altLang="en-US" sz="2100" b="1" dirty="0">
                <a:latin typeface="宋体" panose="02010600030101010101" pitchFamily="2" charset="-122"/>
                <a:ea typeface="+mj-ea"/>
              </a:rPr>
              <a:t>表的创建与维护 (11)</a:t>
            </a:r>
          </a:p>
        </p:txBody>
      </p:sp>
      <p:sp>
        <p:nvSpPr>
          <p:cNvPr id="35844" name="Rectangle 2"/>
          <p:cNvSpPr>
            <a:spLocks noGrp="1" noChangeArrowheads="1"/>
          </p:cNvSpPr>
          <p:nvPr>
            <p:ph idx="1"/>
          </p:nvPr>
        </p:nvSpPr>
        <p:spPr>
          <a:xfrm>
            <a:off x="660400" y="1166018"/>
            <a:ext cx="10972800" cy="4525963"/>
          </a:xfrm>
        </p:spPr>
        <p:txBody>
          <a:bodyPr>
            <a:normAutofit fontScale="45000" lnSpcReduction="20000"/>
          </a:bodyPr>
          <a:lstStyle/>
          <a:p>
            <a:pPr marL="0" indent="373380" fontAlgn="auto">
              <a:lnSpc>
                <a:spcPct val="150000"/>
              </a:lnSpc>
              <a:spcBef>
                <a:spcPts val="0"/>
              </a:spcBef>
              <a:spcAft>
                <a:spcPct val="20000"/>
              </a:spcAft>
              <a:buNone/>
            </a:pPr>
            <a:r>
              <a:rPr lang="zh-CN" altLang="en-US" dirty="0">
                <a:solidFill>
                  <a:srgbClr val="E24747"/>
                </a:solidFill>
              </a:rPr>
              <a:t>创建数据表</a:t>
            </a:r>
            <a:r>
              <a:rPr lang="en-US" altLang="zh-CN" dirty="0">
                <a:solidFill>
                  <a:srgbClr val="E24747"/>
                </a:solidFill>
              </a:rPr>
              <a:t>SC</a:t>
            </a:r>
            <a:r>
              <a:rPr lang="zh-CN" altLang="en-US" dirty="0">
                <a:solidFill>
                  <a:srgbClr val="E24747"/>
                </a:solidFill>
              </a:rPr>
              <a:t>：</a:t>
            </a:r>
            <a:endParaRPr lang="zh-CN" altLang="en-US" dirty="0">
              <a:solidFill>
                <a:srgbClr val="993300"/>
              </a:solidFill>
            </a:endParaRPr>
          </a:p>
          <a:p>
            <a:pPr marL="0" indent="373380" fontAlgn="auto">
              <a:lnSpc>
                <a:spcPct val="150000"/>
              </a:lnSpc>
              <a:spcBef>
                <a:spcPts val="0"/>
              </a:spcBef>
              <a:buNone/>
            </a:pPr>
            <a:r>
              <a:rPr lang="en-US" altLang="zh-CN" dirty="0"/>
              <a:t>USE JXGL</a:t>
            </a:r>
          </a:p>
          <a:p>
            <a:pPr marL="0" indent="373380" fontAlgn="auto">
              <a:lnSpc>
                <a:spcPct val="150000"/>
              </a:lnSpc>
              <a:spcBef>
                <a:spcPts val="0"/>
              </a:spcBef>
              <a:buNone/>
            </a:pPr>
            <a:r>
              <a:rPr lang="en-US" altLang="zh-CN" dirty="0"/>
              <a:t>GO</a:t>
            </a:r>
          </a:p>
          <a:p>
            <a:pPr marL="0" indent="373380" fontAlgn="auto">
              <a:lnSpc>
                <a:spcPct val="150000"/>
              </a:lnSpc>
              <a:spcBef>
                <a:spcPts val="0"/>
              </a:spcBef>
              <a:buNone/>
            </a:pPr>
            <a:r>
              <a:rPr lang="en-US" altLang="zh-CN" dirty="0"/>
              <a:t>CREATE TABLE SC(SNO CHAR(9) NOT NULL, </a:t>
            </a:r>
          </a:p>
          <a:p>
            <a:pPr marL="0" indent="373380" fontAlgn="auto">
              <a:lnSpc>
                <a:spcPct val="150000"/>
              </a:lnSpc>
              <a:spcBef>
                <a:spcPts val="0"/>
              </a:spcBef>
              <a:buNone/>
            </a:pPr>
            <a:r>
              <a:rPr lang="en-US" altLang="zh-CN" dirty="0"/>
              <a:t>                                                           -- </a:t>
            </a:r>
            <a:r>
              <a:rPr lang="zh-CN" altLang="en-US" dirty="0"/>
              <a:t>学号字段，非空约束</a:t>
            </a:r>
          </a:p>
          <a:p>
            <a:pPr marL="0" indent="373380" fontAlgn="auto">
              <a:lnSpc>
                <a:spcPct val="150000"/>
              </a:lnSpc>
              <a:spcBef>
                <a:spcPts val="0"/>
              </a:spcBef>
              <a:buNone/>
            </a:pPr>
            <a:r>
              <a:rPr lang="en-US" altLang="zh-CN" dirty="0"/>
              <a:t>CNO CHAR(4) NOT NULL,      -- </a:t>
            </a:r>
            <a:r>
              <a:rPr lang="zh-CN" altLang="en-US" dirty="0"/>
              <a:t>课程编号字段，非空约束</a:t>
            </a:r>
          </a:p>
          <a:p>
            <a:pPr marL="0" indent="373380" fontAlgn="auto">
              <a:lnSpc>
                <a:spcPct val="150000"/>
              </a:lnSpc>
              <a:spcBef>
                <a:spcPts val="0"/>
              </a:spcBef>
              <a:buNone/>
            </a:pPr>
            <a:r>
              <a:rPr lang="en-US" altLang="zh-CN" dirty="0"/>
              <a:t>GRADE REAL NULL,                 -- </a:t>
            </a:r>
            <a:r>
              <a:rPr lang="zh-CN" altLang="en-US" dirty="0"/>
              <a:t>成绩字段</a:t>
            </a:r>
          </a:p>
          <a:p>
            <a:pPr marL="0" indent="373380" fontAlgn="auto">
              <a:lnSpc>
                <a:spcPct val="150000"/>
              </a:lnSpc>
              <a:spcBef>
                <a:spcPts val="0"/>
              </a:spcBef>
              <a:buNone/>
            </a:pPr>
            <a:r>
              <a:rPr lang="en-US" altLang="zh-CN" b="1" dirty="0">
                <a:solidFill>
                  <a:srgbClr val="0070C0"/>
                </a:solidFill>
              </a:rPr>
              <a:t>PRIMARY KEY(SNO,CNO),      </a:t>
            </a:r>
            <a:r>
              <a:rPr lang="en-US" altLang="zh-CN" dirty="0"/>
              <a:t>-- </a:t>
            </a:r>
            <a:r>
              <a:rPr lang="zh-CN" altLang="en-US" dirty="0"/>
              <a:t>主键约束</a:t>
            </a:r>
          </a:p>
          <a:p>
            <a:pPr marL="0" indent="373380">
              <a:lnSpc>
                <a:spcPct val="150000"/>
              </a:lnSpc>
              <a:spcBef>
                <a:spcPts val="0"/>
              </a:spcBef>
              <a:buNone/>
            </a:pPr>
            <a:r>
              <a:rPr lang="en-US" altLang="zh-CN" b="1" dirty="0">
                <a:solidFill>
                  <a:srgbClr val="0070C0"/>
                </a:solidFill>
              </a:rPr>
              <a:t>FOREIGN KEY(SNO) REFERENCES S(SNO),     </a:t>
            </a:r>
            <a:r>
              <a:rPr lang="en-US" altLang="zh-CN" sz="4200" dirty="0"/>
              <a:t>-- </a:t>
            </a:r>
            <a:r>
              <a:rPr lang="zh-CN" altLang="en-US" sz="4200" dirty="0"/>
              <a:t>外键约束</a:t>
            </a:r>
          </a:p>
          <a:p>
            <a:pPr marL="0" indent="373380" fontAlgn="auto">
              <a:lnSpc>
                <a:spcPct val="150000"/>
              </a:lnSpc>
              <a:spcBef>
                <a:spcPts val="0"/>
              </a:spcBef>
              <a:buNone/>
            </a:pPr>
            <a:r>
              <a:rPr lang="en-US" altLang="zh-CN" b="1" dirty="0">
                <a:solidFill>
                  <a:srgbClr val="0070C0"/>
                </a:solidFill>
              </a:rPr>
              <a:t>FOREIGN KEY(CNO) REFERENCES C(CNO)      </a:t>
            </a:r>
            <a:r>
              <a:rPr lang="en-US" altLang="zh-CN" sz="4200" dirty="0"/>
              <a:t>-- </a:t>
            </a:r>
            <a:r>
              <a:rPr lang="zh-CN" altLang="en-US" sz="4200" dirty="0"/>
              <a:t>外键约束</a:t>
            </a:r>
            <a:r>
              <a:rPr lang="en-US" altLang="zh-CN" dirty="0"/>
              <a:t>)</a:t>
            </a:r>
          </a:p>
          <a:p>
            <a:pPr marL="0" indent="373380" fontAlgn="auto">
              <a:lnSpc>
                <a:spcPct val="150000"/>
              </a:lnSpc>
              <a:spcBef>
                <a:spcPts val="0"/>
              </a:spcBef>
              <a:buNone/>
            </a:pPr>
            <a:r>
              <a:rPr lang="en-US" altLang="zh-CN" dirty="0"/>
              <a:t>GO </a:t>
            </a:r>
          </a:p>
        </p:txBody>
      </p:sp>
      <p:sp>
        <p:nvSpPr>
          <p:cNvPr id="4" name="日期占位符 3"/>
          <p:cNvSpPr>
            <a:spLocks noGrp="1"/>
          </p:cNvSpPr>
          <p:nvPr>
            <p:ph type="dt" sz="half" idx="10"/>
          </p:nvPr>
        </p:nvSpPr>
        <p:spPr/>
        <p:txBody>
          <a:bodyPr/>
          <a:lstStyle/>
          <a:p>
            <a:pPr>
              <a:defRPr/>
            </a:pPr>
            <a:fld id="{6EAB0BCD-D733-4FE9-B052-5170366406B3}" type="datetime1">
              <a:rPr lang="zh-CN" altLang="en-US"/>
              <a:t>2020/4/6</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1840CA3-AA90-4C34-A922-6D3D29B154F6}" type="slidenum">
              <a:rPr lang="en-US" altLang="zh-CN">
                <a:latin typeface="Tahoma" panose="020B0604030504040204" pitchFamily="34" charset="0"/>
              </a:rPr>
              <a:t>34</a:t>
            </a:fld>
            <a:r>
              <a:rPr lang="en-US" altLang="zh-CN">
                <a:latin typeface="Tahoma" panose="020B0604030504040204" pitchFamily="34" charset="0"/>
              </a:rPr>
              <a:t>/44</a:t>
            </a:r>
          </a:p>
        </p:txBody>
      </p:sp>
    </p:spTree>
  </p:cSld>
  <p:clrMapOvr>
    <a:masterClrMapping/>
  </p:clrMapOvr>
  <p:transition>
    <p:comb/>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3"/>
          <p:cNvSpPr>
            <a:spLocks noGrp="1" noChangeArrowheads="1"/>
          </p:cNvSpPr>
          <p:nvPr>
            <p:ph type="title"/>
          </p:nvPr>
        </p:nvSpPr>
        <p:spPr>
          <a:xfrm>
            <a:off x="623888" y="-42204"/>
            <a:ext cx="10871200" cy="731839"/>
          </a:xfrm>
          <a:noFill/>
        </p:spPr>
        <p:txBody>
          <a:bodyPr>
            <a:normAutofit/>
          </a:bodyPr>
          <a:lstStyle/>
          <a:p>
            <a:pPr algn="ctr">
              <a:buClrTx/>
              <a:buSzTx/>
              <a:buFontTx/>
            </a:pPr>
            <a:r>
              <a:rPr lang="zh-CN" altLang="en-US" sz="2100" b="1" dirty="0">
                <a:latin typeface="宋体" panose="02010600030101010101" pitchFamily="2" charset="-122"/>
                <a:ea typeface="+mj-ea"/>
              </a:rPr>
              <a:t>表的创建与维护 (12)</a:t>
            </a:r>
          </a:p>
        </p:txBody>
      </p:sp>
      <p:sp>
        <p:nvSpPr>
          <p:cNvPr id="36868" name="Rectangle 2"/>
          <p:cNvSpPr>
            <a:spLocks noGrp="1" noChangeArrowheads="1"/>
          </p:cNvSpPr>
          <p:nvPr>
            <p:ph idx="1"/>
          </p:nvPr>
        </p:nvSpPr>
        <p:spPr>
          <a:xfrm>
            <a:off x="944881" y="798842"/>
            <a:ext cx="10550207" cy="5448300"/>
          </a:xfrm>
        </p:spPr>
        <p:txBody>
          <a:bodyPr>
            <a:normAutofit fontScale="45000" lnSpcReduction="20000"/>
          </a:bodyPr>
          <a:lstStyle/>
          <a:p>
            <a:pPr marL="0" indent="373380" fontAlgn="auto">
              <a:lnSpc>
                <a:spcPct val="150000"/>
              </a:lnSpc>
              <a:spcBef>
                <a:spcPts val="0"/>
              </a:spcBef>
              <a:buNone/>
            </a:pPr>
            <a:r>
              <a:rPr lang="en-US" altLang="zh-CN" dirty="0">
                <a:solidFill>
                  <a:srgbClr val="E24747"/>
                </a:solidFill>
              </a:rPr>
              <a:t>(2) </a:t>
            </a:r>
            <a:r>
              <a:rPr lang="zh-CN" altLang="en-US" dirty="0">
                <a:solidFill>
                  <a:srgbClr val="E24747"/>
                </a:solidFill>
              </a:rPr>
              <a:t>更改表结构 </a:t>
            </a:r>
            <a:endParaRPr lang="zh-CN" altLang="en-US" dirty="0"/>
          </a:p>
          <a:p>
            <a:pPr marL="0" indent="373380" fontAlgn="auto">
              <a:lnSpc>
                <a:spcPct val="150000"/>
              </a:lnSpc>
              <a:spcBef>
                <a:spcPts val="0"/>
              </a:spcBef>
              <a:buNone/>
            </a:pPr>
            <a:r>
              <a:rPr lang="zh-CN" altLang="en-US" dirty="0"/>
              <a:t>利用</a:t>
            </a:r>
            <a:r>
              <a:rPr lang="en-US" altLang="zh-CN" dirty="0"/>
              <a:t>ALTER TABLE</a:t>
            </a:r>
            <a:r>
              <a:rPr lang="zh-CN" altLang="en-US" dirty="0"/>
              <a:t>语句可以更改原有表的结构，该语句的常用格式如下：</a:t>
            </a:r>
          </a:p>
          <a:p>
            <a:pPr marL="0" indent="373380" fontAlgn="auto">
              <a:lnSpc>
                <a:spcPct val="150000"/>
              </a:lnSpc>
              <a:spcBef>
                <a:spcPts val="0"/>
              </a:spcBef>
              <a:buNone/>
            </a:pPr>
            <a:r>
              <a:rPr lang="en-US" altLang="zh-CN" b="1" dirty="0">
                <a:solidFill>
                  <a:srgbClr val="FF0000"/>
                </a:solidFill>
              </a:rPr>
              <a:t>ALTER TABLE </a:t>
            </a:r>
            <a:r>
              <a:rPr lang="en-US" altLang="zh-CN" dirty="0"/>
              <a:t>&lt;</a:t>
            </a:r>
            <a:r>
              <a:rPr lang="zh-CN" altLang="en-US" dirty="0"/>
              <a:t>表名</a:t>
            </a:r>
            <a:r>
              <a:rPr lang="en-US" altLang="zh-CN" dirty="0"/>
              <a:t>&gt;</a:t>
            </a:r>
          </a:p>
          <a:p>
            <a:pPr marL="0" indent="373380" fontAlgn="auto">
              <a:lnSpc>
                <a:spcPct val="150000"/>
              </a:lnSpc>
              <a:spcBef>
                <a:spcPts val="0"/>
              </a:spcBef>
              <a:buNone/>
            </a:pPr>
            <a:r>
              <a:rPr lang="en-US" altLang="zh-CN" dirty="0"/>
              <a:t>[ALTER COLUMN &lt;</a:t>
            </a:r>
            <a:r>
              <a:rPr lang="zh-CN" altLang="en-US" dirty="0"/>
              <a:t>列名</a:t>
            </a:r>
            <a:r>
              <a:rPr lang="en-US" altLang="zh-CN" dirty="0"/>
              <a:t>&gt; &lt;</a:t>
            </a:r>
            <a:r>
              <a:rPr lang="zh-CN" altLang="en-US" dirty="0"/>
              <a:t>列定义</a:t>
            </a:r>
            <a:r>
              <a:rPr lang="en-US" altLang="zh-CN" dirty="0"/>
              <a:t>&gt;]</a:t>
            </a:r>
          </a:p>
          <a:p>
            <a:pPr marL="0" indent="373380" fontAlgn="auto">
              <a:lnSpc>
                <a:spcPct val="150000"/>
              </a:lnSpc>
              <a:spcBef>
                <a:spcPts val="0"/>
              </a:spcBef>
              <a:buNone/>
            </a:pPr>
            <a:r>
              <a:rPr lang="en-US" altLang="zh-CN" dirty="0"/>
              <a:t>    |[ADD &lt;</a:t>
            </a:r>
            <a:r>
              <a:rPr lang="zh-CN" altLang="en-US" dirty="0"/>
              <a:t>列名</a:t>
            </a:r>
            <a:r>
              <a:rPr lang="en-US" altLang="zh-CN" dirty="0"/>
              <a:t>&gt; &lt;</a:t>
            </a:r>
            <a:r>
              <a:rPr lang="zh-CN" altLang="en-US" dirty="0"/>
              <a:t>数据类型</a:t>
            </a:r>
            <a:r>
              <a:rPr lang="en-US" altLang="zh-CN" dirty="0"/>
              <a:t>&gt; &lt;</a:t>
            </a:r>
            <a:r>
              <a:rPr lang="zh-CN" altLang="en-US" dirty="0"/>
              <a:t>约束</a:t>
            </a:r>
            <a:r>
              <a:rPr lang="en-US" altLang="zh-CN" dirty="0"/>
              <a:t>&gt;[, </a:t>
            </a:r>
            <a:r>
              <a:rPr lang="en-US" altLang="zh-CN" dirty="0">
                <a:latin typeface="Arial" panose="020B0604020202020204" pitchFamily="34" charset="0"/>
              </a:rPr>
              <a:t>…</a:t>
            </a:r>
            <a:r>
              <a:rPr lang="en-US" altLang="zh-CN" dirty="0"/>
              <a:t> n]]</a:t>
            </a:r>
          </a:p>
          <a:p>
            <a:pPr marL="0" indent="373380" fontAlgn="auto">
              <a:lnSpc>
                <a:spcPct val="150000"/>
              </a:lnSpc>
              <a:spcBef>
                <a:spcPts val="0"/>
              </a:spcBef>
              <a:buNone/>
            </a:pPr>
            <a:r>
              <a:rPr lang="en-US" altLang="zh-CN" dirty="0"/>
              <a:t>    |[DROP COLUMN &lt;</a:t>
            </a:r>
            <a:r>
              <a:rPr lang="zh-CN" altLang="en-US" dirty="0"/>
              <a:t>列名</a:t>
            </a:r>
            <a:r>
              <a:rPr lang="en-US" altLang="zh-CN" dirty="0"/>
              <a:t>&gt;[, </a:t>
            </a:r>
            <a:r>
              <a:rPr lang="en-US" altLang="zh-CN" dirty="0">
                <a:latin typeface="Arial" panose="020B0604020202020204" pitchFamily="34" charset="0"/>
              </a:rPr>
              <a:t>…</a:t>
            </a:r>
            <a:r>
              <a:rPr lang="en-US" altLang="zh-CN" dirty="0"/>
              <a:t> n]]</a:t>
            </a:r>
          </a:p>
          <a:p>
            <a:pPr marL="0" indent="373380" fontAlgn="auto">
              <a:lnSpc>
                <a:spcPct val="150000"/>
              </a:lnSpc>
              <a:spcBef>
                <a:spcPts val="0"/>
              </a:spcBef>
              <a:buNone/>
            </a:pPr>
            <a:r>
              <a:rPr lang="en-US" altLang="zh-CN" dirty="0"/>
              <a:t>    |[ADD CONSTRAINT &lt;</a:t>
            </a:r>
            <a:r>
              <a:rPr lang="zh-CN" altLang="en-US" dirty="0"/>
              <a:t>约束名</a:t>
            </a:r>
            <a:r>
              <a:rPr lang="en-US" altLang="zh-CN" dirty="0"/>
              <a:t>&gt; &lt;</a:t>
            </a:r>
            <a:r>
              <a:rPr lang="zh-CN" altLang="en-US" dirty="0"/>
              <a:t>约束</a:t>
            </a:r>
            <a:r>
              <a:rPr lang="en-US" altLang="zh-CN" dirty="0"/>
              <a:t>&gt;[, </a:t>
            </a:r>
            <a:r>
              <a:rPr lang="en-US" altLang="zh-CN" dirty="0">
                <a:latin typeface="Arial" panose="020B0604020202020204" pitchFamily="34" charset="0"/>
              </a:rPr>
              <a:t>…</a:t>
            </a:r>
            <a:r>
              <a:rPr lang="en-US" altLang="zh-CN" dirty="0"/>
              <a:t> n]]</a:t>
            </a:r>
          </a:p>
          <a:p>
            <a:pPr marL="0" indent="373380" fontAlgn="auto">
              <a:lnSpc>
                <a:spcPct val="150000"/>
              </a:lnSpc>
              <a:spcBef>
                <a:spcPts val="0"/>
              </a:spcBef>
              <a:buNone/>
            </a:pPr>
            <a:r>
              <a:rPr lang="en-US" altLang="zh-CN" dirty="0"/>
              <a:t>|[DROP CONSTRAINT &lt;</a:t>
            </a:r>
            <a:r>
              <a:rPr lang="zh-CN" altLang="en-US" dirty="0"/>
              <a:t>约束名</a:t>
            </a:r>
            <a:r>
              <a:rPr lang="en-US" altLang="zh-CN" dirty="0"/>
              <a:t>&gt;[, </a:t>
            </a:r>
            <a:r>
              <a:rPr lang="en-US" altLang="zh-CN" dirty="0">
                <a:latin typeface="Arial" panose="020B0604020202020204" pitchFamily="34" charset="0"/>
              </a:rPr>
              <a:t>…</a:t>
            </a:r>
            <a:r>
              <a:rPr lang="en-US" altLang="zh-CN" dirty="0"/>
              <a:t> n]]</a:t>
            </a:r>
          </a:p>
          <a:p>
            <a:pPr marL="0" indent="373380" fontAlgn="auto">
              <a:lnSpc>
                <a:spcPct val="150000"/>
              </a:lnSpc>
              <a:spcBef>
                <a:spcPts val="0"/>
              </a:spcBef>
              <a:buNone/>
            </a:pPr>
            <a:r>
              <a:rPr lang="zh-CN" altLang="en-US" dirty="0"/>
              <a:t>参数说明如下：</a:t>
            </a:r>
          </a:p>
          <a:p>
            <a:pPr marL="0" indent="373380" fontAlgn="auto">
              <a:lnSpc>
                <a:spcPct val="150000"/>
              </a:lnSpc>
              <a:spcBef>
                <a:spcPts val="0"/>
              </a:spcBef>
              <a:buNone/>
            </a:pPr>
            <a:r>
              <a:rPr lang="en-US" altLang="zh-CN" dirty="0"/>
              <a:t>&lt;</a:t>
            </a:r>
            <a:r>
              <a:rPr lang="zh-CN" altLang="en-US" dirty="0"/>
              <a:t>表名</a:t>
            </a:r>
            <a:r>
              <a:rPr lang="en-US" altLang="zh-CN" dirty="0"/>
              <a:t>&gt;</a:t>
            </a:r>
            <a:r>
              <a:rPr lang="zh-CN" altLang="en-US" dirty="0"/>
              <a:t>：所要修改的表的名称。</a:t>
            </a:r>
          </a:p>
          <a:p>
            <a:pPr marL="0" indent="373380" fontAlgn="auto">
              <a:lnSpc>
                <a:spcPct val="150000"/>
              </a:lnSpc>
              <a:spcBef>
                <a:spcPts val="0"/>
              </a:spcBef>
              <a:buNone/>
            </a:pPr>
            <a:r>
              <a:rPr lang="en-US" altLang="zh-CN" dirty="0"/>
              <a:t>&lt;</a:t>
            </a:r>
            <a:r>
              <a:rPr lang="zh-CN" altLang="en-US" dirty="0"/>
              <a:t>列名</a:t>
            </a:r>
            <a:r>
              <a:rPr lang="en-US" altLang="zh-CN" dirty="0"/>
              <a:t>&gt;</a:t>
            </a:r>
            <a:r>
              <a:rPr lang="zh-CN" altLang="en-US" dirty="0"/>
              <a:t>：要修改的字段名。</a:t>
            </a:r>
          </a:p>
          <a:p>
            <a:pPr marL="0" indent="373380" fontAlgn="auto">
              <a:lnSpc>
                <a:spcPct val="150000"/>
              </a:lnSpc>
              <a:spcBef>
                <a:spcPts val="0"/>
              </a:spcBef>
              <a:buNone/>
            </a:pPr>
            <a:r>
              <a:rPr lang="en-US" altLang="zh-CN" dirty="0"/>
              <a:t>ALTER COLUMN</a:t>
            </a:r>
            <a:r>
              <a:rPr lang="zh-CN" altLang="en-US" dirty="0"/>
              <a:t>：修改列的定义子句。</a:t>
            </a:r>
          </a:p>
          <a:p>
            <a:pPr marL="0" indent="373380" fontAlgn="auto">
              <a:lnSpc>
                <a:spcPct val="150000"/>
              </a:lnSpc>
              <a:spcBef>
                <a:spcPts val="0"/>
              </a:spcBef>
              <a:buNone/>
            </a:pPr>
            <a:r>
              <a:rPr lang="en-US" altLang="zh-CN" dirty="0"/>
              <a:t>ADD</a:t>
            </a:r>
            <a:r>
              <a:rPr lang="zh-CN" altLang="en-US" dirty="0"/>
              <a:t>：增加新列或约束子句。</a:t>
            </a:r>
          </a:p>
          <a:p>
            <a:pPr marL="0" indent="373380" fontAlgn="auto">
              <a:lnSpc>
                <a:spcPct val="150000"/>
              </a:lnSpc>
              <a:spcBef>
                <a:spcPts val="0"/>
              </a:spcBef>
              <a:buNone/>
            </a:pPr>
            <a:r>
              <a:rPr lang="en-US" altLang="zh-CN" dirty="0"/>
              <a:t>DROP</a:t>
            </a:r>
            <a:r>
              <a:rPr lang="zh-CN" altLang="en-US" dirty="0"/>
              <a:t>：删除列或约束子句。</a:t>
            </a:r>
          </a:p>
        </p:txBody>
      </p:sp>
      <p:sp>
        <p:nvSpPr>
          <p:cNvPr id="4" name="日期占位符 3"/>
          <p:cNvSpPr>
            <a:spLocks noGrp="1"/>
          </p:cNvSpPr>
          <p:nvPr>
            <p:ph type="dt" sz="half" idx="10"/>
          </p:nvPr>
        </p:nvSpPr>
        <p:spPr/>
        <p:txBody>
          <a:bodyPr/>
          <a:lstStyle/>
          <a:p>
            <a:pPr>
              <a:defRPr/>
            </a:pPr>
            <a:fld id="{053CA055-0433-4A7E-9279-C16B387B04B9}" type="datetime1">
              <a:rPr lang="zh-CN" altLang="en-US"/>
              <a:t>2020/4/6</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6EB968A-6A70-4D50-AA16-0C311DB50DE4}" type="slidenum">
              <a:rPr lang="en-US" altLang="zh-CN">
                <a:latin typeface="Tahoma" panose="020B0604030504040204" pitchFamily="34" charset="0"/>
              </a:rPr>
              <a:t>35</a:t>
            </a:fld>
            <a:r>
              <a:rPr lang="en-US" altLang="zh-CN">
                <a:latin typeface="Tahoma" panose="020B0604030504040204" pitchFamily="34" charset="0"/>
              </a:rPr>
              <a:t>/44</a:t>
            </a:r>
          </a:p>
        </p:txBody>
      </p:sp>
    </p:spTree>
  </p:cSld>
  <p:clrMapOvr>
    <a:masterClrMapping/>
  </p:clrMapOvr>
  <p:transition>
    <p:check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3"/>
          <p:cNvSpPr>
            <a:spLocks noGrp="1" noChangeArrowheads="1"/>
          </p:cNvSpPr>
          <p:nvPr>
            <p:ph type="title"/>
          </p:nvPr>
        </p:nvSpPr>
        <p:spPr>
          <a:xfrm>
            <a:off x="623888" y="-42204"/>
            <a:ext cx="10871200" cy="731839"/>
          </a:xfrm>
          <a:noFill/>
        </p:spPr>
        <p:txBody>
          <a:bodyPr>
            <a:normAutofit/>
          </a:bodyPr>
          <a:lstStyle/>
          <a:p>
            <a:pPr algn="ctr">
              <a:buClrTx/>
              <a:buSzTx/>
              <a:buFontTx/>
            </a:pPr>
            <a:r>
              <a:rPr lang="zh-CN" altLang="en-US" sz="2100" b="1" dirty="0">
                <a:latin typeface="宋体" panose="02010600030101010101" pitchFamily="2" charset="-122"/>
                <a:ea typeface="+mj-ea"/>
              </a:rPr>
              <a:t>表的创建与维护 (13)</a:t>
            </a:r>
          </a:p>
        </p:txBody>
      </p:sp>
      <p:sp>
        <p:nvSpPr>
          <p:cNvPr id="37892" name="Rectangle 2"/>
          <p:cNvSpPr>
            <a:spLocks noGrp="1" noChangeArrowheads="1"/>
          </p:cNvSpPr>
          <p:nvPr>
            <p:ph idx="1"/>
          </p:nvPr>
        </p:nvSpPr>
        <p:spPr>
          <a:xfrm>
            <a:off x="1919605" y="812800"/>
            <a:ext cx="8449945" cy="5682615"/>
          </a:xfrm>
        </p:spPr>
        <p:txBody>
          <a:bodyPr>
            <a:noAutofit/>
          </a:bodyPr>
          <a:lstStyle/>
          <a:p>
            <a:pPr marL="0" indent="373380" fontAlgn="auto">
              <a:lnSpc>
                <a:spcPct val="150000"/>
              </a:lnSpc>
              <a:spcBef>
                <a:spcPts val="0"/>
              </a:spcBef>
              <a:buNone/>
            </a:pPr>
            <a:r>
              <a:rPr lang="zh-CN" altLang="en-US" sz="1900" dirty="0">
                <a:solidFill>
                  <a:srgbClr val="148BD4"/>
                </a:solidFill>
              </a:rPr>
              <a:t>例</a:t>
            </a:r>
            <a:r>
              <a:rPr lang="en-US" altLang="zh-CN" sz="1900" dirty="0">
                <a:solidFill>
                  <a:srgbClr val="148BD4"/>
                </a:solidFill>
              </a:rPr>
              <a:t>5.11 </a:t>
            </a:r>
            <a:r>
              <a:rPr lang="zh-CN" altLang="en-US" sz="1900" dirty="0"/>
              <a:t>在学生表</a:t>
            </a:r>
            <a:r>
              <a:rPr lang="en-US" altLang="zh-CN" sz="1900" dirty="0"/>
              <a:t>S</a:t>
            </a:r>
            <a:r>
              <a:rPr lang="zh-CN" altLang="en-US" sz="1900" dirty="0"/>
              <a:t>中，将列</a:t>
            </a:r>
            <a:r>
              <a:rPr lang="en-US" altLang="zh-CN" sz="1900" dirty="0"/>
              <a:t>SEX</a:t>
            </a:r>
            <a:r>
              <a:rPr lang="zh-CN" altLang="en-US" sz="1900" dirty="0"/>
              <a:t>的原数据长度</a:t>
            </a:r>
            <a:r>
              <a:rPr lang="en-US" altLang="zh-CN" sz="1900" dirty="0"/>
              <a:t>2</a:t>
            </a:r>
            <a:r>
              <a:rPr lang="zh-CN" altLang="en-US" sz="1900" dirty="0"/>
              <a:t>改为</a:t>
            </a:r>
            <a:r>
              <a:rPr lang="en-US" altLang="zh-CN" sz="1900" dirty="0"/>
              <a:t>1</a:t>
            </a:r>
            <a:r>
              <a:rPr lang="zh-CN" altLang="en-US" sz="1900" dirty="0"/>
              <a:t>。</a:t>
            </a:r>
          </a:p>
          <a:p>
            <a:pPr marL="0" indent="373380" fontAlgn="auto">
              <a:spcBef>
                <a:spcPts val="0"/>
              </a:spcBef>
              <a:buNone/>
            </a:pPr>
            <a:r>
              <a:rPr lang="en-US" altLang="zh-CN" sz="1900" dirty="0"/>
              <a:t>USE JXGL</a:t>
            </a:r>
          </a:p>
          <a:p>
            <a:pPr marL="0" indent="373380" fontAlgn="auto">
              <a:spcBef>
                <a:spcPts val="0"/>
              </a:spcBef>
              <a:buNone/>
            </a:pPr>
            <a:r>
              <a:rPr lang="en-US" altLang="zh-CN" sz="1900" dirty="0"/>
              <a:t>GO</a:t>
            </a:r>
          </a:p>
          <a:p>
            <a:pPr marL="0" indent="373380" fontAlgn="auto">
              <a:spcBef>
                <a:spcPts val="0"/>
              </a:spcBef>
              <a:buNone/>
            </a:pPr>
            <a:r>
              <a:rPr lang="en-US" altLang="zh-CN" sz="1900" dirty="0"/>
              <a:t>ALTER TABLE S</a:t>
            </a:r>
          </a:p>
          <a:p>
            <a:pPr marL="0" indent="373380" fontAlgn="auto">
              <a:spcBef>
                <a:spcPts val="0"/>
              </a:spcBef>
              <a:buNone/>
            </a:pPr>
            <a:r>
              <a:rPr lang="en-US" altLang="zh-CN" sz="1900" dirty="0"/>
              <a:t>ALTER COLUMN SEX CHAR(1) NULL</a:t>
            </a:r>
          </a:p>
          <a:p>
            <a:pPr marL="0" indent="373380" fontAlgn="auto">
              <a:spcBef>
                <a:spcPts val="0"/>
              </a:spcBef>
              <a:buNone/>
            </a:pPr>
            <a:r>
              <a:rPr lang="en-US" altLang="zh-CN" sz="1900" dirty="0"/>
              <a:t>GO  </a:t>
            </a:r>
          </a:p>
          <a:p>
            <a:pPr marL="0" indent="373380" fontAlgn="auto">
              <a:spcBef>
                <a:spcPts val="0"/>
              </a:spcBef>
              <a:buNone/>
            </a:pPr>
            <a:endParaRPr lang="en-US" altLang="zh-CN" sz="1900" dirty="0"/>
          </a:p>
          <a:p>
            <a:pPr marL="0" indent="373380" fontAlgn="auto">
              <a:lnSpc>
                <a:spcPct val="150000"/>
              </a:lnSpc>
              <a:spcBef>
                <a:spcPts val="0"/>
              </a:spcBef>
              <a:buNone/>
            </a:pPr>
            <a:r>
              <a:rPr lang="zh-CN" altLang="en-US" sz="1900" dirty="0">
                <a:solidFill>
                  <a:srgbClr val="148BD4"/>
                </a:solidFill>
              </a:rPr>
              <a:t>例</a:t>
            </a:r>
            <a:r>
              <a:rPr lang="en-US" altLang="zh-CN" sz="1900" dirty="0">
                <a:solidFill>
                  <a:srgbClr val="148BD4"/>
                </a:solidFill>
              </a:rPr>
              <a:t>5.12  </a:t>
            </a:r>
            <a:r>
              <a:rPr lang="zh-CN" altLang="en-US" sz="1900" dirty="0"/>
              <a:t>在学生表</a:t>
            </a:r>
            <a:r>
              <a:rPr lang="en-US" altLang="zh-CN" sz="1900" dirty="0"/>
              <a:t>S</a:t>
            </a:r>
            <a:r>
              <a:rPr lang="zh-CN" altLang="en-US" sz="1900" dirty="0"/>
              <a:t>中，将</a:t>
            </a:r>
            <a:r>
              <a:rPr lang="en-US" altLang="zh-CN" sz="1900" dirty="0"/>
              <a:t>AGE</a:t>
            </a:r>
            <a:r>
              <a:rPr lang="zh-CN" altLang="en-US" sz="1900" dirty="0"/>
              <a:t>列名改为</a:t>
            </a:r>
            <a:r>
              <a:rPr lang="en-US" altLang="zh-CN" sz="1900" dirty="0"/>
              <a:t>BIRTHDAY</a:t>
            </a:r>
            <a:r>
              <a:rPr lang="zh-CN" altLang="en-US" sz="1900" dirty="0"/>
              <a:t>，数据类型为</a:t>
            </a:r>
            <a:r>
              <a:rPr lang="en-US" altLang="zh-CN" sz="1900" dirty="0"/>
              <a:t>DATE</a:t>
            </a:r>
            <a:r>
              <a:rPr lang="zh-CN" altLang="en-US" sz="1900" dirty="0"/>
              <a:t>。</a:t>
            </a:r>
          </a:p>
          <a:p>
            <a:pPr marL="0" indent="373380" fontAlgn="auto">
              <a:spcBef>
                <a:spcPts val="0"/>
              </a:spcBef>
              <a:buNone/>
            </a:pPr>
            <a:r>
              <a:rPr lang="en-US" altLang="zh-CN" sz="1900" dirty="0"/>
              <a:t>USE JXGL</a:t>
            </a:r>
          </a:p>
          <a:p>
            <a:pPr marL="0" indent="373380" fontAlgn="auto">
              <a:spcBef>
                <a:spcPts val="0"/>
              </a:spcBef>
              <a:buNone/>
            </a:pPr>
            <a:r>
              <a:rPr lang="en-US" altLang="zh-CN" sz="1900" dirty="0"/>
              <a:t>GO</a:t>
            </a:r>
          </a:p>
          <a:p>
            <a:pPr marL="0" indent="373380" fontAlgn="auto">
              <a:spcBef>
                <a:spcPts val="0"/>
              </a:spcBef>
              <a:buNone/>
            </a:pPr>
            <a:r>
              <a:rPr lang="en-US" altLang="zh-CN" sz="1900" dirty="0"/>
              <a:t>ALTER TABLE S</a:t>
            </a:r>
          </a:p>
          <a:p>
            <a:pPr marL="0" indent="373380" fontAlgn="auto">
              <a:spcBef>
                <a:spcPts val="0"/>
              </a:spcBef>
              <a:buNone/>
            </a:pPr>
            <a:r>
              <a:rPr lang="en-US" altLang="zh-CN" sz="1900" dirty="0"/>
              <a:t>DROP COLUMN  AGE</a:t>
            </a:r>
          </a:p>
          <a:p>
            <a:pPr marL="0" indent="373380" fontAlgn="auto">
              <a:spcBef>
                <a:spcPts val="0"/>
              </a:spcBef>
              <a:buNone/>
            </a:pPr>
            <a:r>
              <a:rPr lang="en-US" altLang="zh-CN" sz="1900" dirty="0"/>
              <a:t>GO</a:t>
            </a:r>
          </a:p>
          <a:p>
            <a:pPr marL="0" indent="373380" fontAlgn="auto">
              <a:spcBef>
                <a:spcPts val="0"/>
              </a:spcBef>
              <a:buNone/>
            </a:pPr>
            <a:r>
              <a:rPr lang="en-US" altLang="zh-CN" sz="1900" dirty="0"/>
              <a:t>ALTER TABLE S</a:t>
            </a:r>
          </a:p>
          <a:p>
            <a:pPr marL="0" indent="373380" fontAlgn="auto">
              <a:spcBef>
                <a:spcPts val="0"/>
              </a:spcBef>
              <a:buNone/>
            </a:pPr>
            <a:r>
              <a:rPr lang="en-US" altLang="zh-CN" sz="1900" dirty="0"/>
              <a:t>ADD  BIRTHDAY DATE</a:t>
            </a:r>
          </a:p>
          <a:p>
            <a:pPr marL="0" indent="373380" fontAlgn="auto">
              <a:spcBef>
                <a:spcPts val="0"/>
              </a:spcBef>
              <a:buNone/>
            </a:pPr>
            <a:r>
              <a:rPr lang="en-US" altLang="zh-CN" sz="1900" dirty="0"/>
              <a:t>GO</a:t>
            </a:r>
          </a:p>
        </p:txBody>
      </p:sp>
      <p:sp>
        <p:nvSpPr>
          <p:cNvPr id="4" name="日期占位符 3"/>
          <p:cNvSpPr>
            <a:spLocks noGrp="1"/>
          </p:cNvSpPr>
          <p:nvPr>
            <p:ph type="dt" sz="half" idx="10"/>
          </p:nvPr>
        </p:nvSpPr>
        <p:spPr/>
        <p:txBody>
          <a:bodyPr/>
          <a:lstStyle/>
          <a:p>
            <a:pPr>
              <a:defRPr/>
            </a:pPr>
            <a:fld id="{83137F34-6D79-4C41-88AD-DEC92133C9CB}" type="datetime1">
              <a:rPr lang="zh-CN" altLang="en-US"/>
              <a:t>2020/4/6</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BBC3EF0-A18A-45B0-A3B7-09E8C24E88BD}" type="slidenum">
              <a:rPr lang="en-US" altLang="zh-CN">
                <a:latin typeface="Tahoma" panose="020B0604030504040204" pitchFamily="34" charset="0"/>
              </a:rPr>
              <a:t>36</a:t>
            </a:fld>
            <a:r>
              <a:rPr lang="en-US" altLang="zh-CN">
                <a:latin typeface="Tahoma" panose="020B0604030504040204" pitchFamily="34" charset="0"/>
              </a:rPr>
              <a:t>/44</a:t>
            </a:r>
          </a:p>
        </p:txBody>
      </p:sp>
    </p:spTree>
  </p:cSld>
  <p:clrMapOvr>
    <a:masterClrMapping/>
  </p:clrMapOvr>
  <p:transition>
    <p:cover dir="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3"/>
          <p:cNvSpPr>
            <a:spLocks noGrp="1" noChangeArrowheads="1"/>
          </p:cNvSpPr>
          <p:nvPr>
            <p:ph type="title"/>
          </p:nvPr>
        </p:nvSpPr>
        <p:spPr>
          <a:xfrm>
            <a:off x="660400" y="-56272"/>
            <a:ext cx="10871200" cy="731839"/>
          </a:xfrm>
          <a:noFill/>
        </p:spPr>
        <p:txBody>
          <a:bodyPr>
            <a:normAutofit/>
          </a:bodyPr>
          <a:lstStyle/>
          <a:p>
            <a:pPr algn="ctr">
              <a:buClrTx/>
              <a:buSzTx/>
              <a:buFontTx/>
            </a:pPr>
            <a:r>
              <a:rPr lang="zh-CN" altLang="en-US" sz="2100" b="1" dirty="0">
                <a:latin typeface="宋体" panose="02010600030101010101" pitchFamily="2" charset="-122"/>
                <a:ea typeface="+mj-ea"/>
              </a:rPr>
              <a:t>表的创建与维护 (14)</a:t>
            </a:r>
          </a:p>
        </p:txBody>
      </p:sp>
      <p:sp>
        <p:nvSpPr>
          <p:cNvPr id="38916" name="Rectangle 2"/>
          <p:cNvSpPr>
            <a:spLocks noGrp="1" noChangeArrowheads="1"/>
          </p:cNvSpPr>
          <p:nvPr>
            <p:ph idx="1"/>
          </p:nvPr>
        </p:nvSpPr>
        <p:spPr>
          <a:xfrm>
            <a:off x="1320801" y="1050925"/>
            <a:ext cx="9652000" cy="4756150"/>
          </a:xfrm>
        </p:spPr>
        <p:txBody>
          <a:bodyPr>
            <a:normAutofit fontScale="52500" lnSpcReduction="20000"/>
          </a:bodyPr>
          <a:lstStyle/>
          <a:p>
            <a:pPr marL="0" indent="373380" fontAlgn="auto">
              <a:lnSpc>
                <a:spcPct val="150000"/>
              </a:lnSpc>
              <a:buNone/>
            </a:pPr>
            <a:r>
              <a:rPr lang="en-US" altLang="zh-CN" dirty="0">
                <a:solidFill>
                  <a:srgbClr val="E24747"/>
                </a:solidFill>
              </a:rPr>
              <a:t>(3) </a:t>
            </a:r>
            <a:r>
              <a:rPr lang="zh-CN" altLang="en-US" dirty="0">
                <a:solidFill>
                  <a:srgbClr val="E24747"/>
                </a:solidFill>
              </a:rPr>
              <a:t>删除表</a:t>
            </a:r>
            <a:endParaRPr lang="zh-CN" altLang="en-US" dirty="0">
              <a:solidFill>
                <a:srgbClr val="993300"/>
              </a:solidFill>
            </a:endParaRPr>
          </a:p>
          <a:p>
            <a:pPr marL="0" indent="373380" fontAlgn="auto">
              <a:lnSpc>
                <a:spcPct val="150000"/>
              </a:lnSpc>
              <a:spcBef>
                <a:spcPct val="20000"/>
              </a:spcBef>
              <a:buNone/>
            </a:pPr>
            <a:r>
              <a:rPr lang="zh-CN" altLang="en-US" dirty="0"/>
              <a:t>       利用</a:t>
            </a:r>
            <a:r>
              <a:rPr lang="en-US" altLang="zh-CN" dirty="0"/>
              <a:t>DROP TABLE</a:t>
            </a:r>
            <a:r>
              <a:rPr lang="zh-CN" altLang="en-US" dirty="0"/>
              <a:t>语句可以删除数据表，该语句的常用格式如下：</a:t>
            </a:r>
          </a:p>
          <a:p>
            <a:pPr marL="0" indent="373380" fontAlgn="auto">
              <a:lnSpc>
                <a:spcPct val="150000"/>
              </a:lnSpc>
              <a:buNone/>
            </a:pPr>
            <a:r>
              <a:rPr lang="zh-CN" altLang="en-US" dirty="0"/>
              <a:t>     </a:t>
            </a:r>
            <a:r>
              <a:rPr lang="en-US" altLang="zh-CN" dirty="0">
                <a:solidFill>
                  <a:srgbClr val="006600"/>
                </a:solidFill>
              </a:rPr>
              <a:t>DROP TABLE &lt;</a:t>
            </a:r>
            <a:r>
              <a:rPr lang="zh-CN" altLang="en-US" dirty="0">
                <a:solidFill>
                  <a:srgbClr val="006600"/>
                </a:solidFill>
              </a:rPr>
              <a:t>表名</a:t>
            </a:r>
            <a:r>
              <a:rPr lang="en-US" altLang="zh-CN" dirty="0">
                <a:solidFill>
                  <a:srgbClr val="006600"/>
                </a:solidFill>
              </a:rPr>
              <a:t>&gt;</a:t>
            </a:r>
          </a:p>
          <a:p>
            <a:pPr marL="0" indent="373380" fontAlgn="auto">
              <a:lnSpc>
                <a:spcPct val="150000"/>
              </a:lnSpc>
              <a:buNone/>
            </a:pPr>
            <a:r>
              <a:rPr lang="en-US" altLang="zh-CN" dirty="0"/>
              <a:t>    </a:t>
            </a:r>
            <a:r>
              <a:rPr lang="zh-CN" altLang="en-US" dirty="0"/>
              <a:t>其中，</a:t>
            </a:r>
            <a:r>
              <a:rPr lang="en-US" altLang="zh-CN" dirty="0"/>
              <a:t>&lt;</a:t>
            </a:r>
            <a:r>
              <a:rPr lang="zh-CN" altLang="en-US" dirty="0"/>
              <a:t>表名</a:t>
            </a:r>
            <a:r>
              <a:rPr lang="en-US" altLang="zh-CN" dirty="0"/>
              <a:t>&gt;</a:t>
            </a:r>
            <a:r>
              <a:rPr lang="zh-CN" altLang="en-US" dirty="0"/>
              <a:t>为所要删除的表的名称。</a:t>
            </a:r>
          </a:p>
          <a:p>
            <a:pPr marL="0" indent="373380" fontAlgn="auto">
              <a:lnSpc>
                <a:spcPct val="150000"/>
              </a:lnSpc>
              <a:spcBef>
                <a:spcPct val="40000"/>
              </a:spcBef>
              <a:buNone/>
            </a:pPr>
            <a:r>
              <a:rPr lang="zh-CN" altLang="en-US" dirty="0"/>
              <a:t> </a:t>
            </a:r>
            <a:r>
              <a:rPr lang="zh-CN" altLang="en-US" dirty="0">
                <a:solidFill>
                  <a:srgbClr val="E24747"/>
                </a:solidFill>
              </a:rPr>
              <a:t>   例</a:t>
            </a:r>
            <a:r>
              <a:rPr lang="en-US" altLang="zh-CN" dirty="0">
                <a:solidFill>
                  <a:srgbClr val="E24747"/>
                </a:solidFill>
              </a:rPr>
              <a:t>5.14</a:t>
            </a:r>
            <a:r>
              <a:rPr lang="en-US" altLang="zh-CN" dirty="0"/>
              <a:t> </a:t>
            </a:r>
            <a:r>
              <a:rPr lang="zh-CN" altLang="en-US" dirty="0"/>
              <a:t>删除数据库</a:t>
            </a:r>
            <a:r>
              <a:rPr lang="en-US" altLang="zh-CN" dirty="0"/>
              <a:t>JXGL</a:t>
            </a:r>
            <a:r>
              <a:rPr lang="zh-CN" altLang="en-US" dirty="0"/>
              <a:t>内的学生表</a:t>
            </a:r>
            <a:r>
              <a:rPr lang="en-US" altLang="zh-CN" dirty="0"/>
              <a:t>S</a:t>
            </a:r>
            <a:r>
              <a:rPr lang="zh-CN" altLang="en-US" dirty="0"/>
              <a:t>。</a:t>
            </a:r>
          </a:p>
          <a:p>
            <a:pPr marL="0" indent="373380" fontAlgn="auto">
              <a:lnSpc>
                <a:spcPct val="150000"/>
              </a:lnSpc>
              <a:buNone/>
            </a:pPr>
            <a:r>
              <a:rPr lang="zh-CN" altLang="en-US" dirty="0"/>
              <a:t>    </a:t>
            </a:r>
            <a:r>
              <a:rPr lang="en-US" altLang="zh-CN" dirty="0"/>
              <a:t>USE JXGL</a:t>
            </a:r>
          </a:p>
          <a:p>
            <a:pPr marL="0" indent="373380" fontAlgn="auto">
              <a:lnSpc>
                <a:spcPct val="150000"/>
              </a:lnSpc>
              <a:buNone/>
            </a:pPr>
            <a:r>
              <a:rPr lang="en-US" altLang="zh-CN" dirty="0"/>
              <a:t>    GO</a:t>
            </a:r>
          </a:p>
          <a:p>
            <a:pPr marL="0" indent="373380" fontAlgn="auto">
              <a:lnSpc>
                <a:spcPct val="150000"/>
              </a:lnSpc>
              <a:buNone/>
            </a:pPr>
            <a:r>
              <a:rPr lang="en-US" altLang="zh-CN" dirty="0"/>
              <a:t>    DROP TABLE S</a:t>
            </a:r>
          </a:p>
          <a:p>
            <a:pPr marL="0" indent="373380" fontAlgn="auto">
              <a:lnSpc>
                <a:spcPct val="150000"/>
              </a:lnSpc>
              <a:buNone/>
            </a:pPr>
            <a:r>
              <a:rPr lang="en-US" altLang="zh-CN" dirty="0"/>
              <a:t>    GO</a:t>
            </a:r>
          </a:p>
        </p:txBody>
      </p:sp>
      <p:sp>
        <p:nvSpPr>
          <p:cNvPr id="4" name="日期占位符 3"/>
          <p:cNvSpPr>
            <a:spLocks noGrp="1"/>
          </p:cNvSpPr>
          <p:nvPr>
            <p:ph type="dt" sz="half" idx="10"/>
          </p:nvPr>
        </p:nvSpPr>
        <p:spPr/>
        <p:txBody>
          <a:bodyPr/>
          <a:lstStyle/>
          <a:p>
            <a:pPr>
              <a:defRPr/>
            </a:pPr>
            <a:fld id="{CECF4337-ECF5-41C8-B796-5E8FB771A98C}" type="datetime1">
              <a:rPr lang="zh-CN" altLang="en-US"/>
              <a:t>2020/4/6</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0199075-06BD-42FB-BC35-18CF87FF6C10}" type="slidenum">
              <a:rPr lang="en-US" altLang="zh-CN">
                <a:latin typeface="Tahoma" panose="020B0604030504040204" pitchFamily="34" charset="0"/>
              </a:rPr>
              <a:t>37</a:t>
            </a:fld>
            <a:r>
              <a:rPr lang="en-US" altLang="zh-CN">
                <a:latin typeface="Tahoma" panose="020B0604030504040204" pitchFamily="34" charset="0"/>
              </a:rPr>
              <a:t>/44</a:t>
            </a:r>
          </a:p>
        </p:txBody>
      </p:sp>
    </p:spTree>
  </p:cSld>
  <p:clrMapOvr>
    <a:masterClrMapping/>
  </p:clrMapOvr>
  <p:transition>
    <p:wheel spokes="2"/>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3"/>
          <p:cNvSpPr>
            <a:spLocks noGrp="1" noChangeArrowheads="1"/>
          </p:cNvSpPr>
          <p:nvPr>
            <p:ph type="title"/>
          </p:nvPr>
        </p:nvSpPr>
        <p:spPr>
          <a:xfrm>
            <a:off x="609600" y="-56272"/>
            <a:ext cx="10871200" cy="731839"/>
          </a:xfrm>
          <a:noFill/>
        </p:spPr>
        <p:txBody>
          <a:bodyPr>
            <a:normAutofit/>
          </a:bodyPr>
          <a:lstStyle/>
          <a:p>
            <a:pPr algn="ctr">
              <a:buClrTx/>
              <a:buSzTx/>
              <a:buFontTx/>
            </a:pPr>
            <a:r>
              <a:rPr lang="zh-CN" altLang="en-US" sz="2100" b="1" dirty="0">
                <a:latin typeface="宋体" panose="02010600030101010101" pitchFamily="2" charset="-122"/>
                <a:ea typeface="+mj-ea"/>
              </a:rPr>
              <a:t>表中数据的维护 (1)</a:t>
            </a:r>
          </a:p>
        </p:txBody>
      </p:sp>
      <p:sp>
        <p:nvSpPr>
          <p:cNvPr id="39940" name="Rectangle 2"/>
          <p:cNvSpPr>
            <a:spLocks noGrp="1" noChangeArrowheads="1"/>
          </p:cNvSpPr>
          <p:nvPr>
            <p:ph idx="1"/>
          </p:nvPr>
        </p:nvSpPr>
        <p:spPr>
          <a:xfrm>
            <a:off x="833120" y="920434"/>
            <a:ext cx="11013440" cy="4752975"/>
          </a:xfrm>
        </p:spPr>
        <p:txBody>
          <a:bodyPr>
            <a:noAutofit/>
          </a:bodyPr>
          <a:lstStyle/>
          <a:p>
            <a:pPr marL="0" indent="373380" fontAlgn="auto">
              <a:lnSpc>
                <a:spcPct val="150000"/>
              </a:lnSpc>
              <a:buNone/>
            </a:pPr>
            <a:r>
              <a:rPr lang="en-US" altLang="zh-CN" sz="2000" dirty="0"/>
              <a:t> </a:t>
            </a:r>
            <a:r>
              <a:rPr lang="zh-CN" altLang="en-US" sz="2000" dirty="0"/>
              <a:t>使用</a:t>
            </a:r>
            <a:r>
              <a:rPr lang="en-US" altLang="zh-CN" sz="2000" dirty="0"/>
              <a:t>SSMS</a:t>
            </a:r>
            <a:r>
              <a:rPr lang="zh-CN" altLang="en-US" sz="2000" dirty="0"/>
              <a:t>工具进行表的数据维护时，用鼠标右键单击需要操作的表，在弹出的快捷菜单中选择</a:t>
            </a:r>
            <a:r>
              <a:rPr lang="zh-CN" altLang="en-US" sz="2000" dirty="0">
                <a:latin typeface="Arial" panose="020B0604020202020204" pitchFamily="34" charset="0"/>
              </a:rPr>
              <a:t>“</a:t>
            </a:r>
            <a:r>
              <a:rPr lang="zh-CN" altLang="en-US" sz="2000" dirty="0"/>
              <a:t>编辑前</a:t>
            </a:r>
            <a:r>
              <a:rPr lang="en-US" altLang="zh-CN" sz="2000" dirty="0"/>
              <a:t>200</a:t>
            </a:r>
            <a:r>
              <a:rPr lang="zh-CN" altLang="en-US" sz="2000" dirty="0"/>
              <a:t>行</a:t>
            </a:r>
            <a:r>
              <a:rPr lang="zh-CN" altLang="en-US" sz="2000" dirty="0">
                <a:latin typeface="Arial" panose="020B0604020202020204" pitchFamily="34" charset="0"/>
              </a:rPr>
              <a:t>”</a:t>
            </a:r>
            <a:r>
              <a:rPr lang="zh-CN" altLang="en-US" sz="2000" dirty="0"/>
              <a:t>菜单项，再选择相关操作，即可完成数据插入、修改和删除表中数据的操作。下面重点介绍表中数据维护的</a:t>
            </a:r>
            <a:r>
              <a:rPr lang="en-US" altLang="zh-CN" sz="2000" dirty="0"/>
              <a:t>T-SQL</a:t>
            </a:r>
            <a:r>
              <a:rPr lang="zh-CN" altLang="en-US" sz="2000" dirty="0"/>
              <a:t>语句。 </a:t>
            </a:r>
          </a:p>
          <a:p>
            <a:pPr marL="0" indent="373380" fontAlgn="auto">
              <a:lnSpc>
                <a:spcPct val="150000"/>
              </a:lnSpc>
              <a:spcBef>
                <a:spcPct val="20000"/>
              </a:spcBef>
              <a:spcAft>
                <a:spcPct val="20000"/>
              </a:spcAft>
              <a:buClr>
                <a:schemeClr val="hlink"/>
              </a:buClr>
              <a:buSzPct val="95000"/>
              <a:buFont typeface="Wingdings" panose="05000000000000000000" pitchFamily="2" charset="2"/>
              <a:buChar char="v"/>
            </a:pPr>
            <a:r>
              <a:rPr lang="zh-CN" altLang="en-US" sz="2000" dirty="0">
                <a:solidFill>
                  <a:srgbClr val="148BD4"/>
                </a:solidFill>
              </a:rPr>
              <a:t>插入表数据</a:t>
            </a:r>
            <a:endParaRPr lang="zh-CN" altLang="en-US" sz="2000" dirty="0">
              <a:solidFill>
                <a:srgbClr val="0000CC"/>
              </a:solidFill>
            </a:endParaRPr>
          </a:p>
          <a:p>
            <a:pPr marL="0" indent="373380" fontAlgn="auto">
              <a:lnSpc>
                <a:spcPct val="150000"/>
              </a:lnSpc>
              <a:buNone/>
            </a:pPr>
            <a:r>
              <a:rPr lang="zh-CN" altLang="en-US" sz="2000" dirty="0"/>
              <a:t>利用</a:t>
            </a:r>
            <a:r>
              <a:rPr lang="en-US" altLang="zh-CN" sz="2000" dirty="0"/>
              <a:t>INSERT</a:t>
            </a:r>
            <a:r>
              <a:rPr lang="zh-CN" altLang="en-US" sz="2000" dirty="0"/>
              <a:t>语句可以更改原有表的结构，该语句的常用格式如下：</a:t>
            </a:r>
          </a:p>
          <a:p>
            <a:pPr marL="0" indent="373380" fontAlgn="auto">
              <a:lnSpc>
                <a:spcPct val="150000"/>
              </a:lnSpc>
              <a:buNone/>
            </a:pPr>
            <a:r>
              <a:rPr lang="zh-CN" altLang="en-US" sz="2000" dirty="0"/>
              <a:t>    </a:t>
            </a:r>
            <a:r>
              <a:rPr lang="en-US" altLang="zh-CN" sz="2000" dirty="0">
                <a:solidFill>
                  <a:srgbClr val="006600"/>
                </a:solidFill>
              </a:rPr>
              <a:t>INSERT INTO &lt;</a:t>
            </a:r>
            <a:r>
              <a:rPr lang="zh-CN" altLang="en-US" sz="2000" dirty="0">
                <a:solidFill>
                  <a:srgbClr val="006600"/>
                </a:solidFill>
              </a:rPr>
              <a:t>表名</a:t>
            </a:r>
            <a:r>
              <a:rPr lang="en-US" altLang="zh-CN" sz="2000" dirty="0">
                <a:solidFill>
                  <a:srgbClr val="006600"/>
                </a:solidFill>
              </a:rPr>
              <a:t>&gt;[(&lt;</a:t>
            </a:r>
            <a:r>
              <a:rPr lang="zh-CN" altLang="en-US" sz="2000" dirty="0">
                <a:solidFill>
                  <a:srgbClr val="006600"/>
                </a:solidFill>
              </a:rPr>
              <a:t>列名</a:t>
            </a:r>
            <a:r>
              <a:rPr lang="en-US" altLang="zh-CN" sz="2000" dirty="0">
                <a:solidFill>
                  <a:srgbClr val="006600"/>
                </a:solidFill>
              </a:rPr>
              <a:t>&gt;[,</a:t>
            </a:r>
            <a:r>
              <a:rPr lang="en-US" altLang="zh-CN" sz="2000" dirty="0">
                <a:solidFill>
                  <a:srgbClr val="006600"/>
                </a:solidFill>
                <a:latin typeface="Arial" panose="020B0604020202020204" pitchFamily="34" charset="0"/>
              </a:rPr>
              <a:t>…</a:t>
            </a:r>
            <a:r>
              <a:rPr lang="en-US" altLang="zh-CN" sz="2000" dirty="0">
                <a:solidFill>
                  <a:srgbClr val="006600"/>
                </a:solidFill>
              </a:rPr>
              <a:t> n])]</a:t>
            </a:r>
          </a:p>
          <a:p>
            <a:pPr marL="0" indent="373380" fontAlgn="auto">
              <a:lnSpc>
                <a:spcPct val="150000"/>
              </a:lnSpc>
              <a:buNone/>
            </a:pPr>
            <a:r>
              <a:rPr lang="en-US" altLang="zh-CN" sz="2000" dirty="0">
                <a:solidFill>
                  <a:srgbClr val="006600"/>
                </a:solidFill>
              </a:rPr>
              <a:t>    VALUES(&lt;</a:t>
            </a:r>
            <a:r>
              <a:rPr lang="zh-CN" altLang="en-US" sz="2000" dirty="0">
                <a:solidFill>
                  <a:srgbClr val="006600"/>
                </a:solidFill>
              </a:rPr>
              <a:t>常量表达式</a:t>
            </a:r>
            <a:r>
              <a:rPr lang="en-US" altLang="zh-CN" sz="2000" dirty="0">
                <a:solidFill>
                  <a:srgbClr val="006600"/>
                </a:solidFill>
              </a:rPr>
              <a:t>&gt;|NULL|DEFAULT[,</a:t>
            </a:r>
            <a:r>
              <a:rPr lang="en-US" altLang="zh-CN" sz="2000" dirty="0">
                <a:solidFill>
                  <a:srgbClr val="006600"/>
                </a:solidFill>
                <a:latin typeface="Arial" panose="020B0604020202020204" pitchFamily="34" charset="0"/>
              </a:rPr>
              <a:t>…</a:t>
            </a:r>
            <a:r>
              <a:rPr lang="en-US" altLang="zh-CN" sz="2000" dirty="0">
                <a:solidFill>
                  <a:srgbClr val="006600"/>
                </a:solidFill>
              </a:rPr>
              <a:t> n])</a:t>
            </a:r>
          </a:p>
          <a:p>
            <a:pPr marL="0" indent="373380" fontAlgn="auto">
              <a:lnSpc>
                <a:spcPct val="150000"/>
              </a:lnSpc>
              <a:spcBef>
                <a:spcPct val="30000"/>
              </a:spcBef>
              <a:buNone/>
            </a:pPr>
            <a:r>
              <a:rPr lang="zh-CN" altLang="en-US" sz="2000" dirty="0"/>
              <a:t>要插入数据所对应的字段名，字段名表的顺序可以与表的列顺序不同。如果向表中的部分列插入数据，则相应的字段名表不能省略；如果向表中所有列插入数据且字段顺序与表结构相同，则字段名可以省略。</a:t>
            </a:r>
          </a:p>
        </p:txBody>
      </p:sp>
      <p:sp>
        <p:nvSpPr>
          <p:cNvPr id="4" name="日期占位符 3"/>
          <p:cNvSpPr>
            <a:spLocks noGrp="1"/>
          </p:cNvSpPr>
          <p:nvPr>
            <p:ph type="dt" sz="half" idx="10"/>
          </p:nvPr>
        </p:nvSpPr>
        <p:spPr/>
        <p:txBody>
          <a:bodyPr/>
          <a:lstStyle/>
          <a:p>
            <a:pPr>
              <a:defRPr/>
            </a:pPr>
            <a:fld id="{5B8A599D-3466-445F-993C-BDC4109ED902}" type="datetime1">
              <a:rPr lang="zh-CN" altLang="en-US"/>
              <a:t>2020/4/6</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6B4FA4E-129B-481A-B221-4EB37E5E4F9D}" type="slidenum">
              <a:rPr lang="en-US" altLang="zh-CN">
                <a:latin typeface="Tahoma" panose="020B0604030504040204" pitchFamily="34" charset="0"/>
              </a:rPr>
              <a:t>38</a:t>
            </a:fld>
            <a:r>
              <a:rPr lang="en-US" altLang="zh-CN">
                <a:latin typeface="Tahoma" panose="020B0604030504040204" pitchFamily="34" charset="0"/>
              </a:rPr>
              <a:t>/44</a:t>
            </a:r>
          </a:p>
        </p:txBody>
      </p:sp>
    </p:spTree>
  </p:cSld>
  <p:clrMapOvr>
    <a:masterClrMapping/>
  </p:clrMapOvr>
  <p:transition>
    <p:comb/>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3"/>
          <p:cNvSpPr>
            <a:spLocks noGrp="1" noChangeArrowheads="1"/>
          </p:cNvSpPr>
          <p:nvPr>
            <p:ph type="title"/>
          </p:nvPr>
        </p:nvSpPr>
        <p:spPr>
          <a:xfrm>
            <a:off x="660400" y="-42204"/>
            <a:ext cx="10871200" cy="731839"/>
          </a:xfrm>
          <a:noFill/>
        </p:spPr>
        <p:txBody>
          <a:bodyPr>
            <a:normAutofit/>
          </a:bodyPr>
          <a:lstStyle/>
          <a:p>
            <a:pPr algn="ctr">
              <a:buClrTx/>
              <a:buSzTx/>
              <a:buFontTx/>
            </a:pPr>
            <a:r>
              <a:rPr lang="zh-CN" altLang="en-US" sz="2100" b="1" dirty="0">
                <a:latin typeface="宋体" panose="02010600030101010101" pitchFamily="2" charset="-122"/>
                <a:ea typeface="+mj-ea"/>
              </a:rPr>
              <a:t>表中数据的维护 (2)</a:t>
            </a:r>
          </a:p>
        </p:txBody>
      </p:sp>
      <p:sp>
        <p:nvSpPr>
          <p:cNvPr id="40964" name="Rectangle 2"/>
          <p:cNvSpPr>
            <a:spLocks noGrp="1" noChangeArrowheads="1"/>
          </p:cNvSpPr>
          <p:nvPr>
            <p:ph idx="1"/>
          </p:nvPr>
        </p:nvSpPr>
        <p:spPr>
          <a:xfrm>
            <a:off x="609600" y="1121900"/>
            <a:ext cx="10972800" cy="4525963"/>
          </a:xfrm>
        </p:spPr>
        <p:txBody>
          <a:bodyPr>
            <a:normAutofit fontScale="45000" lnSpcReduction="20000"/>
          </a:bodyPr>
          <a:lstStyle/>
          <a:p>
            <a:pPr marL="0" indent="373380" fontAlgn="auto">
              <a:lnSpc>
                <a:spcPct val="150000"/>
              </a:lnSpc>
              <a:spcBef>
                <a:spcPts val="0"/>
              </a:spcBef>
              <a:buNone/>
            </a:pPr>
            <a:r>
              <a:rPr lang="zh-CN" altLang="en-US" dirty="0">
                <a:solidFill>
                  <a:srgbClr val="006600"/>
                </a:solidFill>
              </a:rPr>
              <a:t>例</a:t>
            </a:r>
            <a:r>
              <a:rPr lang="en-US" altLang="zh-CN" dirty="0">
                <a:solidFill>
                  <a:srgbClr val="006600"/>
                </a:solidFill>
              </a:rPr>
              <a:t>5.15</a:t>
            </a:r>
            <a:r>
              <a:rPr lang="en-US" altLang="zh-CN" dirty="0"/>
              <a:t> </a:t>
            </a:r>
            <a:r>
              <a:rPr lang="zh-CN" altLang="en-US" dirty="0"/>
              <a:t>在教学管理数据库</a:t>
            </a:r>
            <a:r>
              <a:rPr lang="en-US" altLang="zh-CN" dirty="0"/>
              <a:t>JXGL</a:t>
            </a:r>
            <a:r>
              <a:rPr lang="zh-CN" altLang="en-US" dirty="0"/>
              <a:t>中，向学生表</a:t>
            </a:r>
            <a:r>
              <a:rPr lang="en-US" altLang="zh-CN" dirty="0"/>
              <a:t>S</a:t>
            </a:r>
            <a:r>
              <a:rPr lang="zh-CN" altLang="en-US" dirty="0"/>
              <a:t>中插入记录</a:t>
            </a:r>
            <a:r>
              <a:rPr lang="en-US" altLang="zh-CN" dirty="0"/>
              <a:t>(</a:t>
            </a:r>
            <a:r>
              <a:rPr lang="en-US" altLang="zh-CN" dirty="0">
                <a:latin typeface="Arial" panose="020B0604020202020204" pitchFamily="34" charset="0"/>
              </a:rPr>
              <a:t>’</a:t>
            </a:r>
            <a:r>
              <a:rPr lang="en-US" altLang="zh-CN" dirty="0"/>
              <a:t>S1</a:t>
            </a:r>
            <a:r>
              <a:rPr lang="en-US" altLang="zh-CN" dirty="0">
                <a:latin typeface="Arial" panose="020B0604020202020204" pitchFamily="34" charset="0"/>
              </a:rPr>
              <a:t>’</a:t>
            </a:r>
            <a:r>
              <a:rPr lang="en-US" altLang="zh-CN" dirty="0"/>
              <a:t>,</a:t>
            </a:r>
            <a:r>
              <a:rPr lang="en-US" altLang="zh-CN" dirty="0">
                <a:latin typeface="Arial" panose="020B0604020202020204" pitchFamily="34" charset="0"/>
              </a:rPr>
              <a:t>’</a:t>
            </a:r>
            <a:r>
              <a:rPr lang="zh-CN" altLang="en-US" dirty="0"/>
              <a:t>程晓晴</a:t>
            </a:r>
            <a:r>
              <a:rPr lang="zh-CN" altLang="en-US" dirty="0">
                <a:latin typeface="Arial" panose="020B0604020202020204" pitchFamily="34" charset="0"/>
              </a:rPr>
              <a:t>’</a:t>
            </a:r>
            <a:r>
              <a:rPr lang="en-US" altLang="zh-CN" dirty="0"/>
              <a:t>,</a:t>
            </a:r>
            <a:r>
              <a:rPr lang="en-US" altLang="zh-CN" dirty="0">
                <a:latin typeface="Arial" panose="020B0604020202020204" pitchFamily="34" charset="0"/>
              </a:rPr>
              <a:t>’</a:t>
            </a:r>
            <a:r>
              <a:rPr lang="en-US" altLang="zh-CN" dirty="0"/>
              <a:t>F</a:t>
            </a:r>
            <a:r>
              <a:rPr lang="en-US" altLang="zh-CN" dirty="0">
                <a:latin typeface="Arial" panose="020B0604020202020204" pitchFamily="34" charset="0"/>
              </a:rPr>
              <a:t>’</a:t>
            </a:r>
            <a:r>
              <a:rPr lang="en-US" altLang="zh-CN" dirty="0"/>
              <a:t>, </a:t>
            </a:r>
            <a:r>
              <a:rPr lang="en-US" altLang="zh-CN" dirty="0">
                <a:latin typeface="Arial" panose="020B0604020202020204" pitchFamily="34" charset="0"/>
              </a:rPr>
              <a:t>’</a:t>
            </a:r>
            <a:r>
              <a:rPr lang="en-US" altLang="zh-CN" dirty="0"/>
              <a:t>2000-8-12</a:t>
            </a:r>
            <a:r>
              <a:rPr lang="en-US" altLang="zh-CN" dirty="0">
                <a:latin typeface="Arial" panose="020B0604020202020204" pitchFamily="34" charset="0"/>
              </a:rPr>
              <a:t>’</a:t>
            </a:r>
            <a:r>
              <a:rPr lang="en-US" altLang="zh-CN" dirty="0"/>
              <a:t>,</a:t>
            </a:r>
            <a:r>
              <a:rPr lang="en-US" altLang="zh-CN" dirty="0">
                <a:latin typeface="Arial" panose="020B0604020202020204" pitchFamily="34" charset="0"/>
              </a:rPr>
              <a:t>’</a:t>
            </a:r>
            <a:r>
              <a:rPr lang="en-US" altLang="zh-CN" dirty="0"/>
              <a:t>CS</a:t>
            </a:r>
            <a:r>
              <a:rPr lang="en-US" altLang="zh-CN" dirty="0">
                <a:latin typeface="Arial" panose="020B0604020202020204" pitchFamily="34" charset="0"/>
              </a:rPr>
              <a:t>’</a:t>
            </a:r>
            <a:r>
              <a:rPr lang="en-US" altLang="zh-CN" dirty="0"/>
              <a:t>)</a:t>
            </a:r>
            <a:r>
              <a:rPr lang="zh-CN" altLang="en-US" dirty="0"/>
              <a:t>。</a:t>
            </a:r>
          </a:p>
          <a:p>
            <a:pPr marL="0" indent="373380" fontAlgn="auto">
              <a:lnSpc>
                <a:spcPct val="150000"/>
              </a:lnSpc>
              <a:spcBef>
                <a:spcPts val="0"/>
              </a:spcBef>
              <a:buNone/>
            </a:pPr>
            <a:r>
              <a:rPr lang="en-US" altLang="zh-CN" dirty="0"/>
              <a:t>USE JXGL</a:t>
            </a:r>
          </a:p>
          <a:p>
            <a:pPr marL="0" indent="373380" fontAlgn="auto">
              <a:lnSpc>
                <a:spcPct val="150000"/>
              </a:lnSpc>
              <a:spcBef>
                <a:spcPts val="0"/>
              </a:spcBef>
              <a:buNone/>
            </a:pPr>
            <a:r>
              <a:rPr lang="en-US" altLang="zh-CN" dirty="0"/>
              <a:t>INSERT INTO S(SNO,SNAME,SEX,BIRTHDAY,COLLEGE)</a:t>
            </a:r>
          </a:p>
          <a:p>
            <a:pPr marL="0" indent="373380" fontAlgn="auto">
              <a:lnSpc>
                <a:spcPct val="150000"/>
              </a:lnSpc>
              <a:spcBef>
                <a:spcPts val="0"/>
              </a:spcBef>
              <a:buNone/>
            </a:pPr>
            <a:r>
              <a:rPr lang="en-US" altLang="zh-CN" dirty="0"/>
              <a:t>VALUES('S1','</a:t>
            </a:r>
            <a:r>
              <a:rPr lang="zh-CN" altLang="en-US" dirty="0"/>
              <a:t>程晓晴</a:t>
            </a:r>
            <a:r>
              <a:rPr lang="en-US" altLang="zh-CN" dirty="0"/>
              <a:t>','F', '2000-8-12','CS')</a:t>
            </a:r>
          </a:p>
          <a:p>
            <a:pPr marL="0" indent="373380" fontAlgn="auto">
              <a:lnSpc>
                <a:spcPct val="150000"/>
              </a:lnSpc>
              <a:spcBef>
                <a:spcPts val="0"/>
              </a:spcBef>
              <a:buNone/>
            </a:pPr>
            <a:r>
              <a:rPr lang="en-US" altLang="zh-CN" dirty="0"/>
              <a:t>GO</a:t>
            </a:r>
          </a:p>
          <a:p>
            <a:pPr marL="0" indent="373380" fontAlgn="auto">
              <a:lnSpc>
                <a:spcPct val="150000"/>
              </a:lnSpc>
              <a:spcBef>
                <a:spcPts val="0"/>
              </a:spcBef>
              <a:buNone/>
            </a:pPr>
            <a:r>
              <a:rPr lang="en-US" altLang="zh-CN" dirty="0"/>
              <a:t>    </a:t>
            </a:r>
            <a:r>
              <a:rPr lang="zh-CN" altLang="en-US" dirty="0"/>
              <a:t>或</a:t>
            </a:r>
          </a:p>
          <a:p>
            <a:pPr marL="0" indent="373380" fontAlgn="auto">
              <a:lnSpc>
                <a:spcPct val="150000"/>
              </a:lnSpc>
              <a:spcBef>
                <a:spcPts val="0"/>
              </a:spcBef>
              <a:buNone/>
            </a:pPr>
            <a:r>
              <a:rPr lang="en-US" altLang="zh-CN" dirty="0"/>
              <a:t>USE JXGL</a:t>
            </a:r>
          </a:p>
          <a:p>
            <a:pPr marL="0" indent="373380" fontAlgn="auto">
              <a:lnSpc>
                <a:spcPct val="150000"/>
              </a:lnSpc>
              <a:spcBef>
                <a:spcPts val="0"/>
              </a:spcBef>
              <a:buNone/>
            </a:pPr>
            <a:r>
              <a:rPr lang="en-US" altLang="zh-CN" dirty="0"/>
              <a:t>INSERT INTO S</a:t>
            </a:r>
          </a:p>
          <a:p>
            <a:pPr marL="0" indent="373380" fontAlgn="auto">
              <a:lnSpc>
                <a:spcPct val="150000"/>
              </a:lnSpc>
              <a:spcBef>
                <a:spcPts val="0"/>
              </a:spcBef>
              <a:buNone/>
            </a:pPr>
            <a:r>
              <a:rPr lang="en-US" altLang="zh-CN" dirty="0"/>
              <a:t>VALUES('S1','</a:t>
            </a:r>
            <a:r>
              <a:rPr lang="zh-CN" altLang="en-US" dirty="0"/>
              <a:t>程晓晴</a:t>
            </a:r>
            <a:r>
              <a:rPr lang="en-US" altLang="zh-CN" dirty="0"/>
              <a:t>','F', '2000-8-12', 'CS')</a:t>
            </a:r>
          </a:p>
          <a:p>
            <a:pPr marL="0" indent="373380" fontAlgn="auto">
              <a:lnSpc>
                <a:spcPct val="150000"/>
              </a:lnSpc>
              <a:spcBef>
                <a:spcPts val="0"/>
              </a:spcBef>
              <a:buNone/>
            </a:pPr>
            <a:r>
              <a:rPr lang="en-US" altLang="zh-CN" dirty="0"/>
              <a:t>GO</a:t>
            </a:r>
          </a:p>
        </p:txBody>
      </p:sp>
      <p:sp>
        <p:nvSpPr>
          <p:cNvPr id="4" name="日期占位符 3"/>
          <p:cNvSpPr>
            <a:spLocks noGrp="1"/>
          </p:cNvSpPr>
          <p:nvPr>
            <p:ph type="dt" sz="half" idx="10"/>
          </p:nvPr>
        </p:nvSpPr>
        <p:spPr/>
        <p:txBody>
          <a:bodyPr/>
          <a:lstStyle/>
          <a:p>
            <a:pPr>
              <a:defRPr/>
            </a:pPr>
            <a:fld id="{C70ABB13-6EFE-4D66-9B5A-5383B28F089B}" type="datetime1">
              <a:rPr lang="zh-CN" altLang="en-US"/>
              <a:t>2020/4/6</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468AB59-4A7D-4D97-9936-ED20C366F230}" type="slidenum">
              <a:rPr lang="en-US" altLang="zh-CN">
                <a:latin typeface="Tahoma" panose="020B0604030504040204" pitchFamily="34" charset="0"/>
              </a:rPr>
              <a:t>39</a:t>
            </a:fld>
            <a:r>
              <a:rPr lang="en-US" altLang="zh-CN">
                <a:latin typeface="Tahoma" panose="020B0604030504040204" pitchFamily="34" charset="0"/>
              </a:rPr>
              <a:t>/44</a:t>
            </a:r>
          </a:p>
        </p:txBody>
      </p:sp>
    </p:spTree>
  </p:cSld>
  <p:clrMapOvr>
    <a:masterClrMapping/>
  </p:clrMapOvr>
  <p:transition>
    <p:cover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4"/>
          <p:cNvSpPr>
            <a:spLocks noGrp="1" noChangeArrowheads="1"/>
          </p:cNvSpPr>
          <p:nvPr>
            <p:ph type="title"/>
          </p:nvPr>
        </p:nvSpPr>
        <p:spPr>
          <a:xfrm>
            <a:off x="609600" y="-101992"/>
            <a:ext cx="10871200" cy="731839"/>
          </a:xfrm>
          <a:noFill/>
        </p:spPr>
        <p:txBody>
          <a:bodyPr>
            <a:normAutofit/>
          </a:bodyPr>
          <a:lstStyle/>
          <a:p>
            <a:pPr eaLnBrk="1" hangingPunct="1"/>
            <a:r>
              <a:rPr lang="zh-CN" altLang="en-US" sz="2100" b="1" dirty="0">
                <a:latin typeface="宋体" panose="02010600030101010101" pitchFamily="2" charset="-122"/>
                <a:ea typeface="+mj-ea"/>
              </a:rPr>
              <a:t>数据库文件类型(2) </a:t>
            </a:r>
          </a:p>
        </p:txBody>
      </p:sp>
      <p:sp>
        <p:nvSpPr>
          <p:cNvPr id="6148" name="Rectangle 3"/>
          <p:cNvSpPr>
            <a:spLocks noGrp="1" noChangeArrowheads="1"/>
          </p:cNvSpPr>
          <p:nvPr>
            <p:ph idx="1"/>
          </p:nvPr>
        </p:nvSpPr>
        <p:spPr>
          <a:xfrm>
            <a:off x="609600" y="1403254"/>
            <a:ext cx="10972800" cy="4525963"/>
          </a:xfrm>
        </p:spPr>
        <p:txBody>
          <a:bodyPr>
            <a:normAutofit fontScale="95000"/>
          </a:bodyPr>
          <a:lstStyle/>
          <a:p>
            <a:pPr marL="0" indent="373380" fontAlgn="auto">
              <a:lnSpc>
                <a:spcPct val="150000"/>
              </a:lnSpc>
              <a:spcBef>
                <a:spcPts val="0"/>
              </a:spcBef>
              <a:spcAft>
                <a:spcPct val="20000"/>
              </a:spcAft>
              <a:buClr>
                <a:schemeClr val="hlink"/>
              </a:buClr>
              <a:buSzPct val="95000"/>
              <a:buFont typeface="Wingdings" panose="05000000000000000000" pitchFamily="2" charset="2"/>
              <a:buChar char="v"/>
            </a:pPr>
            <a:r>
              <a:rPr lang="zh-CN" altLang="en-US" sz="2000" dirty="0">
                <a:solidFill>
                  <a:srgbClr val="E24747"/>
                </a:solidFill>
              </a:rPr>
              <a:t>事务日志文件</a:t>
            </a:r>
            <a:endParaRPr lang="zh-CN" altLang="en-US" sz="2000" dirty="0">
              <a:solidFill>
                <a:schemeClr val="folHlink"/>
              </a:solidFill>
            </a:endParaRPr>
          </a:p>
          <a:p>
            <a:pPr marL="0" indent="373380" fontAlgn="auto">
              <a:lnSpc>
                <a:spcPct val="150000"/>
              </a:lnSpc>
              <a:spcBef>
                <a:spcPts val="0"/>
              </a:spcBef>
              <a:buNone/>
            </a:pPr>
            <a:r>
              <a:rPr lang="zh-CN" altLang="en-US" sz="2000" dirty="0"/>
              <a:t>在</a:t>
            </a:r>
            <a:r>
              <a:rPr lang="en-US" altLang="zh-CN" sz="2000" dirty="0"/>
              <a:t>SQL Server </a:t>
            </a:r>
            <a:r>
              <a:rPr lang="zh-CN" altLang="en-US" sz="2000" dirty="0"/>
              <a:t>中，每个数据库至少拥有一个自己的日志文件，也可以拥有多个日志文件。日志文件最小是</a:t>
            </a:r>
            <a:r>
              <a:rPr lang="en-US" altLang="zh-CN" sz="2000" dirty="0"/>
              <a:t>1MB</a:t>
            </a:r>
            <a:r>
              <a:rPr lang="zh-CN" altLang="en-US" sz="2000" dirty="0"/>
              <a:t>，用来记录所有事务以及每个事务对数据库所做的修改。日志文件的扩展名是</a:t>
            </a:r>
            <a:r>
              <a:rPr lang="en-US" altLang="zh-CN" sz="2000" b="1" dirty="0">
                <a:solidFill>
                  <a:srgbClr val="FF0000"/>
                </a:solidFill>
              </a:rPr>
              <a:t>.</a:t>
            </a:r>
            <a:r>
              <a:rPr lang="en-US" altLang="zh-CN" sz="2000" b="1" dirty="0" err="1">
                <a:solidFill>
                  <a:srgbClr val="FF0000"/>
                </a:solidFill>
              </a:rPr>
              <a:t>ldf</a:t>
            </a:r>
            <a:r>
              <a:rPr lang="zh-CN" altLang="en-US" sz="2000" dirty="0"/>
              <a:t>。</a:t>
            </a:r>
          </a:p>
          <a:p>
            <a:pPr marL="0" indent="373380" fontAlgn="auto">
              <a:lnSpc>
                <a:spcPct val="150000"/>
              </a:lnSpc>
              <a:spcBef>
                <a:spcPts val="0"/>
              </a:spcBef>
              <a:buNone/>
            </a:pPr>
            <a:r>
              <a:rPr lang="zh-CN" altLang="en-US" sz="2000" dirty="0"/>
              <a:t>在创建数据库的时候，日志文件也会随着被创建。如果系统出现故障时，常常需要使用事务日志将数据库恢复到正常状态。这是</a:t>
            </a:r>
            <a:r>
              <a:rPr lang="en-US" altLang="zh-CN" sz="2000" dirty="0"/>
              <a:t>SQL Server </a:t>
            </a:r>
            <a:r>
              <a:rPr lang="zh-CN" altLang="en-US" sz="2000" dirty="0"/>
              <a:t>的一个重要的容错特性，它可以有效地防止数据库的损坏，维护数据库的完整性。</a:t>
            </a:r>
          </a:p>
        </p:txBody>
      </p:sp>
      <p:sp>
        <p:nvSpPr>
          <p:cNvPr id="4" name="日期占位符 3"/>
          <p:cNvSpPr>
            <a:spLocks noGrp="1"/>
          </p:cNvSpPr>
          <p:nvPr>
            <p:ph type="dt" sz="half" idx="10"/>
          </p:nvPr>
        </p:nvSpPr>
        <p:spPr/>
        <p:txBody>
          <a:bodyPr/>
          <a:lstStyle/>
          <a:p>
            <a:pPr>
              <a:defRPr/>
            </a:pPr>
            <a:fld id="{07F0BA7F-C285-4BB1-A279-686A7F56277D}" type="datetime1">
              <a:rPr lang="zh-CN" altLang="en-US"/>
              <a:t>2020/4/6</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FD90CF3-8D76-4BC4-8D2E-71D3CEBF512E}" type="slidenum">
              <a:rPr lang="en-US" altLang="zh-CN">
                <a:latin typeface="Tahoma" panose="020B0604030504040204" pitchFamily="34" charset="0"/>
              </a:rPr>
              <a:t>4</a:t>
            </a:fld>
            <a:r>
              <a:rPr lang="en-US" altLang="zh-CN">
                <a:latin typeface="Tahoma" panose="020B0604030504040204" pitchFamily="34" charset="0"/>
              </a:rPr>
              <a:t>/44</a:t>
            </a:r>
          </a:p>
        </p:txBody>
      </p:sp>
    </p:spTree>
  </p:cSld>
  <p:clrMapOvr>
    <a:masterClrMapping/>
  </p:clrMapOvr>
  <p:transition>
    <p:comb dir="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3"/>
          <p:cNvSpPr>
            <a:spLocks noGrp="1" noChangeArrowheads="1"/>
          </p:cNvSpPr>
          <p:nvPr>
            <p:ph type="title"/>
          </p:nvPr>
        </p:nvSpPr>
        <p:spPr>
          <a:xfrm>
            <a:off x="623888" y="-42204"/>
            <a:ext cx="10871200" cy="731839"/>
          </a:xfrm>
          <a:noFill/>
        </p:spPr>
        <p:txBody>
          <a:bodyPr>
            <a:normAutofit/>
          </a:bodyPr>
          <a:lstStyle/>
          <a:p>
            <a:pPr algn="ctr">
              <a:buClrTx/>
              <a:buSzTx/>
              <a:buFontTx/>
            </a:pPr>
            <a:r>
              <a:rPr lang="zh-CN" altLang="en-US" sz="2100" b="1" dirty="0">
                <a:latin typeface="宋体" panose="02010600030101010101" pitchFamily="2" charset="-122"/>
                <a:ea typeface="+mj-ea"/>
              </a:rPr>
              <a:t>表中数据的维护 (3)</a:t>
            </a:r>
          </a:p>
        </p:txBody>
      </p:sp>
      <p:sp>
        <p:nvSpPr>
          <p:cNvPr id="41988" name="Rectangle 2"/>
          <p:cNvSpPr>
            <a:spLocks noGrp="1" noChangeArrowheads="1"/>
          </p:cNvSpPr>
          <p:nvPr>
            <p:ph idx="1"/>
          </p:nvPr>
        </p:nvSpPr>
        <p:spPr>
          <a:xfrm>
            <a:off x="1158240" y="822655"/>
            <a:ext cx="10505440" cy="5400675"/>
          </a:xfrm>
        </p:spPr>
        <p:txBody>
          <a:bodyPr>
            <a:normAutofit fontScale="97500"/>
          </a:bodyPr>
          <a:lstStyle/>
          <a:p>
            <a:pPr marL="0" indent="373380">
              <a:buClr>
                <a:schemeClr val="hlink"/>
              </a:buClr>
              <a:buSzPct val="95000"/>
              <a:buFont typeface="Wingdings" panose="05000000000000000000" pitchFamily="2" charset="2"/>
              <a:buChar char="v"/>
            </a:pPr>
            <a:r>
              <a:rPr lang="zh-CN" altLang="en-US" sz="2000" dirty="0">
                <a:solidFill>
                  <a:srgbClr val="148BD4"/>
                </a:solidFill>
              </a:rPr>
              <a:t>修改表数据</a:t>
            </a:r>
            <a:endParaRPr lang="zh-CN" altLang="en-US" sz="2000" dirty="0">
              <a:solidFill>
                <a:srgbClr val="0000CC"/>
              </a:solidFill>
            </a:endParaRPr>
          </a:p>
          <a:p>
            <a:pPr marL="0" indent="373380">
              <a:spcBef>
                <a:spcPct val="30000"/>
              </a:spcBef>
              <a:buNone/>
            </a:pPr>
            <a:r>
              <a:rPr lang="zh-CN" altLang="en-US" sz="2000" dirty="0"/>
              <a:t>利用</a:t>
            </a:r>
            <a:r>
              <a:rPr lang="en-US" altLang="zh-CN" sz="2000" dirty="0"/>
              <a:t>UPDATE</a:t>
            </a:r>
            <a:r>
              <a:rPr lang="zh-CN" altLang="en-US" sz="2000" dirty="0"/>
              <a:t>语句可以更改原有表的数据，该语句的常用格式如下：</a:t>
            </a:r>
          </a:p>
          <a:p>
            <a:pPr marL="0" indent="373380">
              <a:buNone/>
            </a:pPr>
            <a:r>
              <a:rPr lang="zh-CN" altLang="en-US" sz="2000" dirty="0"/>
              <a:t>    </a:t>
            </a:r>
            <a:r>
              <a:rPr lang="en-US" altLang="zh-CN" sz="2000" dirty="0">
                <a:solidFill>
                  <a:srgbClr val="006600"/>
                </a:solidFill>
              </a:rPr>
              <a:t>UPDATE &lt;</a:t>
            </a:r>
            <a:r>
              <a:rPr lang="zh-CN" altLang="en-US" sz="2000" dirty="0">
                <a:solidFill>
                  <a:srgbClr val="006600"/>
                </a:solidFill>
              </a:rPr>
              <a:t>表名</a:t>
            </a:r>
            <a:r>
              <a:rPr lang="en-US" altLang="zh-CN" sz="2000" dirty="0">
                <a:solidFill>
                  <a:srgbClr val="006600"/>
                </a:solidFill>
              </a:rPr>
              <a:t>&gt;</a:t>
            </a:r>
          </a:p>
          <a:p>
            <a:pPr marL="0" indent="373380">
              <a:buNone/>
            </a:pPr>
            <a:r>
              <a:rPr lang="en-US" altLang="zh-CN" sz="2000" dirty="0">
                <a:solidFill>
                  <a:srgbClr val="006600"/>
                </a:solidFill>
              </a:rPr>
              <a:t>    SET &lt;</a:t>
            </a:r>
            <a:r>
              <a:rPr lang="zh-CN" altLang="en-US" sz="2000" dirty="0">
                <a:solidFill>
                  <a:srgbClr val="006600"/>
                </a:solidFill>
              </a:rPr>
              <a:t>列名</a:t>
            </a:r>
            <a:r>
              <a:rPr lang="en-US" altLang="zh-CN" sz="2000" dirty="0">
                <a:solidFill>
                  <a:srgbClr val="006600"/>
                </a:solidFill>
              </a:rPr>
              <a:t>&gt;=&lt;</a:t>
            </a:r>
            <a:r>
              <a:rPr lang="zh-CN" altLang="en-US" sz="2000" dirty="0">
                <a:solidFill>
                  <a:srgbClr val="006600"/>
                </a:solidFill>
              </a:rPr>
              <a:t>表达式</a:t>
            </a:r>
            <a:r>
              <a:rPr lang="en-US" altLang="zh-CN" sz="2000" dirty="0">
                <a:solidFill>
                  <a:srgbClr val="006600"/>
                </a:solidFill>
              </a:rPr>
              <a:t>&gt;[,</a:t>
            </a:r>
            <a:r>
              <a:rPr lang="en-US" altLang="zh-CN" sz="2000" dirty="0">
                <a:solidFill>
                  <a:srgbClr val="006600"/>
                </a:solidFill>
                <a:latin typeface="Arial" panose="020B0604020202020204" pitchFamily="34" charset="0"/>
              </a:rPr>
              <a:t>…</a:t>
            </a:r>
            <a:r>
              <a:rPr lang="en-US" altLang="zh-CN" sz="2000" dirty="0">
                <a:solidFill>
                  <a:srgbClr val="006600"/>
                </a:solidFill>
              </a:rPr>
              <a:t> n]</a:t>
            </a:r>
          </a:p>
          <a:p>
            <a:pPr marL="0" indent="373380">
              <a:buNone/>
            </a:pPr>
            <a:r>
              <a:rPr lang="en-US" altLang="zh-CN" sz="2000" dirty="0">
                <a:solidFill>
                  <a:srgbClr val="006600"/>
                </a:solidFill>
              </a:rPr>
              <a:t>    [WHERE &lt;</a:t>
            </a:r>
            <a:r>
              <a:rPr lang="zh-CN" altLang="en-US" sz="2000" dirty="0">
                <a:solidFill>
                  <a:srgbClr val="006600"/>
                </a:solidFill>
              </a:rPr>
              <a:t>逻辑表达式</a:t>
            </a:r>
            <a:r>
              <a:rPr lang="en-US" altLang="zh-CN" sz="2000" dirty="0">
                <a:solidFill>
                  <a:srgbClr val="006600"/>
                </a:solidFill>
              </a:rPr>
              <a:t>&gt;]</a:t>
            </a:r>
          </a:p>
          <a:p>
            <a:pPr marL="0" indent="373380" fontAlgn="auto">
              <a:lnSpc>
                <a:spcPct val="150000"/>
              </a:lnSpc>
              <a:spcBef>
                <a:spcPts val="0"/>
              </a:spcBef>
              <a:buNone/>
            </a:pPr>
            <a:r>
              <a:rPr lang="zh-CN" altLang="en-US" sz="2000" dirty="0">
                <a:solidFill>
                  <a:srgbClr val="003300"/>
                </a:solidFill>
              </a:rPr>
              <a:t>例</a:t>
            </a:r>
            <a:r>
              <a:rPr lang="en-US" altLang="zh-CN" sz="2000" dirty="0">
                <a:solidFill>
                  <a:srgbClr val="003300"/>
                </a:solidFill>
              </a:rPr>
              <a:t>5.16</a:t>
            </a:r>
            <a:r>
              <a:rPr lang="en-US" altLang="zh-CN" sz="2000" dirty="0"/>
              <a:t> </a:t>
            </a:r>
            <a:r>
              <a:rPr lang="zh-CN" altLang="en-US" sz="2000" dirty="0"/>
              <a:t>在教学管理数据库</a:t>
            </a:r>
            <a:r>
              <a:rPr lang="en-US" altLang="zh-CN" sz="2000" dirty="0"/>
              <a:t>JXGL</a:t>
            </a:r>
            <a:r>
              <a:rPr lang="zh-CN" altLang="en-US" sz="2000" dirty="0"/>
              <a:t>中，把学生表</a:t>
            </a:r>
            <a:r>
              <a:rPr lang="en-US" altLang="zh-CN" sz="2000" dirty="0"/>
              <a:t>S</a:t>
            </a:r>
            <a:r>
              <a:rPr lang="zh-CN" altLang="en-US" sz="2000" dirty="0"/>
              <a:t>中学号为</a:t>
            </a:r>
            <a:r>
              <a:rPr lang="zh-CN" altLang="en-US" sz="2000" dirty="0">
                <a:latin typeface="Arial" panose="020B0604020202020204" pitchFamily="34" charset="0"/>
              </a:rPr>
              <a:t>“</a:t>
            </a:r>
            <a:r>
              <a:rPr lang="en-US" altLang="zh-CN" sz="2000" dirty="0"/>
              <a:t>S2</a:t>
            </a:r>
            <a:r>
              <a:rPr lang="en-US" altLang="zh-CN" sz="2000" dirty="0">
                <a:latin typeface="Arial" panose="020B0604020202020204" pitchFamily="34" charset="0"/>
              </a:rPr>
              <a:t>”</a:t>
            </a:r>
            <a:r>
              <a:rPr lang="zh-CN" altLang="en-US" sz="2000" dirty="0"/>
              <a:t>的学生姓名改为</a:t>
            </a:r>
            <a:r>
              <a:rPr lang="zh-CN" altLang="en-US" sz="2000" dirty="0">
                <a:latin typeface="Arial" panose="020B0604020202020204" pitchFamily="34" charset="0"/>
              </a:rPr>
              <a:t>“</a:t>
            </a:r>
            <a:r>
              <a:rPr lang="zh-CN" altLang="en-US" sz="2000" dirty="0"/>
              <a:t>姜芸</a:t>
            </a:r>
            <a:r>
              <a:rPr lang="zh-CN" altLang="en-US" sz="2000" dirty="0">
                <a:latin typeface="Arial" panose="020B0604020202020204" pitchFamily="34" charset="0"/>
              </a:rPr>
              <a:t>”</a:t>
            </a:r>
            <a:r>
              <a:rPr lang="zh-CN" altLang="en-US" sz="2000" dirty="0"/>
              <a:t>、年龄改为</a:t>
            </a:r>
            <a:r>
              <a:rPr lang="en-US" altLang="zh-CN" sz="2000" dirty="0"/>
              <a:t>22</a:t>
            </a:r>
            <a:r>
              <a:rPr lang="zh-CN" altLang="en-US" sz="2000" dirty="0"/>
              <a:t>。</a:t>
            </a:r>
          </a:p>
          <a:p>
            <a:pPr marL="0" indent="373380">
              <a:buNone/>
            </a:pPr>
            <a:r>
              <a:rPr lang="en-US" altLang="zh-CN" sz="2000" dirty="0"/>
              <a:t>USE JXGL</a:t>
            </a:r>
          </a:p>
          <a:p>
            <a:pPr marL="0" indent="373380">
              <a:buNone/>
            </a:pPr>
            <a:r>
              <a:rPr lang="en-US" altLang="zh-CN" sz="2000" dirty="0"/>
              <a:t>UPDATE S</a:t>
            </a:r>
          </a:p>
          <a:p>
            <a:pPr marL="0" indent="373380">
              <a:buNone/>
            </a:pPr>
            <a:r>
              <a:rPr lang="en-US" altLang="zh-CN" sz="2000" dirty="0"/>
              <a:t>SET SNAME='</a:t>
            </a:r>
            <a:r>
              <a:rPr lang="zh-CN" altLang="en-US" sz="2000" dirty="0"/>
              <a:t>姜芸</a:t>
            </a:r>
            <a:r>
              <a:rPr lang="en-US" altLang="zh-CN" sz="2000" dirty="0"/>
              <a:t>',AGE=22</a:t>
            </a:r>
          </a:p>
          <a:p>
            <a:pPr marL="0" indent="373380">
              <a:buNone/>
            </a:pPr>
            <a:r>
              <a:rPr lang="en-US" altLang="zh-CN" sz="2000" dirty="0"/>
              <a:t>WHERE SNO='S2'</a:t>
            </a:r>
          </a:p>
          <a:p>
            <a:pPr marL="0" indent="373380">
              <a:buNone/>
            </a:pPr>
            <a:r>
              <a:rPr lang="en-US" altLang="zh-CN" sz="2000" dirty="0"/>
              <a:t>GO</a:t>
            </a:r>
          </a:p>
        </p:txBody>
      </p:sp>
      <p:sp>
        <p:nvSpPr>
          <p:cNvPr id="4" name="日期占位符 3"/>
          <p:cNvSpPr>
            <a:spLocks noGrp="1"/>
          </p:cNvSpPr>
          <p:nvPr>
            <p:ph type="dt" sz="half" idx="10"/>
          </p:nvPr>
        </p:nvSpPr>
        <p:spPr/>
        <p:txBody>
          <a:bodyPr/>
          <a:lstStyle/>
          <a:p>
            <a:pPr>
              <a:defRPr/>
            </a:pPr>
            <a:fld id="{2C64C107-6086-44A9-B775-3BB9593FC64D}" type="datetime1">
              <a:rPr lang="zh-CN" altLang="en-US"/>
              <a:t>2020/4/6</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843FC13-B435-4FF8-B10F-CE7668FF7721}" type="slidenum">
              <a:rPr lang="en-US" altLang="zh-CN">
                <a:latin typeface="Tahoma" panose="020B0604030504040204" pitchFamily="34" charset="0"/>
              </a:rPr>
              <a:t>40</a:t>
            </a:fld>
            <a:r>
              <a:rPr lang="en-US" altLang="zh-CN">
                <a:latin typeface="Tahoma" panose="020B0604030504040204" pitchFamily="34" charset="0"/>
              </a:rPr>
              <a:t>/44</a:t>
            </a:r>
          </a:p>
        </p:txBody>
      </p:sp>
    </p:spTree>
  </p:cSld>
  <p:clrMapOvr>
    <a:masterClrMapping/>
  </p:clrMapOvr>
  <p:transition>
    <p:cover dir="l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3"/>
          <p:cNvSpPr>
            <a:spLocks noGrp="1" noChangeArrowheads="1"/>
          </p:cNvSpPr>
          <p:nvPr>
            <p:ph type="title"/>
          </p:nvPr>
        </p:nvSpPr>
        <p:spPr>
          <a:xfrm>
            <a:off x="623888" y="-45246"/>
            <a:ext cx="10871200" cy="731839"/>
          </a:xfrm>
          <a:noFill/>
        </p:spPr>
        <p:txBody>
          <a:bodyPr>
            <a:normAutofit/>
          </a:bodyPr>
          <a:lstStyle/>
          <a:p>
            <a:pPr algn="ctr">
              <a:buClrTx/>
              <a:buSzTx/>
              <a:buFontTx/>
            </a:pPr>
            <a:r>
              <a:rPr lang="zh-CN" altLang="en-US" sz="2100" b="1" dirty="0">
                <a:latin typeface="宋体" panose="02010600030101010101" pitchFamily="2" charset="-122"/>
                <a:ea typeface="+mj-ea"/>
              </a:rPr>
              <a:t>表中数据的维护 (4)</a:t>
            </a:r>
          </a:p>
        </p:txBody>
      </p:sp>
      <p:sp>
        <p:nvSpPr>
          <p:cNvPr id="43012" name="Rectangle 2"/>
          <p:cNvSpPr>
            <a:spLocks noGrp="1" noChangeArrowheads="1"/>
          </p:cNvSpPr>
          <p:nvPr>
            <p:ph idx="1"/>
          </p:nvPr>
        </p:nvSpPr>
        <p:spPr>
          <a:xfrm>
            <a:off x="762000" y="857646"/>
            <a:ext cx="11135360" cy="5327650"/>
          </a:xfrm>
        </p:spPr>
        <p:txBody>
          <a:bodyPr>
            <a:noAutofit/>
          </a:bodyPr>
          <a:lstStyle/>
          <a:p>
            <a:pPr marL="0" indent="373380" fontAlgn="auto">
              <a:lnSpc>
                <a:spcPct val="150000"/>
              </a:lnSpc>
              <a:buClr>
                <a:schemeClr val="hlink"/>
              </a:buClr>
              <a:buSzPct val="95000"/>
              <a:buFont typeface="Wingdings" panose="05000000000000000000" pitchFamily="2" charset="2"/>
              <a:buChar char="v"/>
            </a:pPr>
            <a:r>
              <a:rPr lang="zh-CN" altLang="en-US" sz="2000" dirty="0">
                <a:solidFill>
                  <a:srgbClr val="148BD4"/>
                </a:solidFill>
              </a:rPr>
              <a:t>删除表数据</a:t>
            </a:r>
            <a:endParaRPr lang="zh-CN" altLang="en-US" sz="2000" dirty="0">
              <a:solidFill>
                <a:srgbClr val="0000CC"/>
              </a:solidFill>
            </a:endParaRPr>
          </a:p>
          <a:p>
            <a:pPr marL="0" indent="373380" fontAlgn="auto">
              <a:lnSpc>
                <a:spcPct val="150000"/>
              </a:lnSpc>
              <a:spcBef>
                <a:spcPct val="30000"/>
              </a:spcBef>
              <a:buNone/>
            </a:pPr>
            <a:r>
              <a:rPr lang="zh-CN" altLang="en-US" sz="2000" dirty="0"/>
              <a:t>利用</a:t>
            </a:r>
            <a:r>
              <a:rPr lang="en-US" altLang="zh-CN" sz="2000" dirty="0"/>
              <a:t>DELETE</a:t>
            </a:r>
            <a:r>
              <a:rPr lang="zh-CN" altLang="en-US" sz="2000" dirty="0"/>
              <a:t>语句可以删除原有表的数据，该语句的常用格式如下：</a:t>
            </a:r>
          </a:p>
          <a:p>
            <a:pPr marL="0" indent="373380" fontAlgn="auto">
              <a:lnSpc>
                <a:spcPct val="150000"/>
              </a:lnSpc>
              <a:buNone/>
            </a:pPr>
            <a:r>
              <a:rPr lang="en-US" altLang="zh-CN" sz="2000" dirty="0">
                <a:solidFill>
                  <a:srgbClr val="006600"/>
                </a:solidFill>
              </a:rPr>
              <a:t>DELETE FROM &lt;</a:t>
            </a:r>
            <a:r>
              <a:rPr lang="zh-CN" altLang="en-US" sz="2000" dirty="0">
                <a:solidFill>
                  <a:srgbClr val="006600"/>
                </a:solidFill>
              </a:rPr>
              <a:t>表名</a:t>
            </a:r>
            <a:r>
              <a:rPr lang="en-US" altLang="zh-CN" sz="2000" dirty="0">
                <a:solidFill>
                  <a:srgbClr val="006600"/>
                </a:solidFill>
              </a:rPr>
              <a:t>&gt;</a:t>
            </a:r>
          </a:p>
          <a:p>
            <a:pPr marL="0" indent="373380" fontAlgn="auto">
              <a:lnSpc>
                <a:spcPct val="150000"/>
              </a:lnSpc>
              <a:buNone/>
            </a:pPr>
            <a:r>
              <a:rPr lang="en-US" altLang="zh-CN" sz="2000" dirty="0">
                <a:solidFill>
                  <a:srgbClr val="006600"/>
                </a:solidFill>
              </a:rPr>
              <a:t>[WHERE &lt;</a:t>
            </a:r>
            <a:r>
              <a:rPr lang="zh-CN" altLang="en-US" sz="2000" dirty="0">
                <a:solidFill>
                  <a:srgbClr val="006600"/>
                </a:solidFill>
              </a:rPr>
              <a:t>逻辑表达式</a:t>
            </a:r>
            <a:r>
              <a:rPr lang="en-US" altLang="zh-CN" sz="2000" dirty="0">
                <a:solidFill>
                  <a:srgbClr val="006600"/>
                </a:solidFill>
              </a:rPr>
              <a:t>&gt;]</a:t>
            </a:r>
          </a:p>
          <a:p>
            <a:pPr marL="0" indent="373380" fontAlgn="auto">
              <a:lnSpc>
                <a:spcPct val="150000"/>
              </a:lnSpc>
              <a:spcBef>
                <a:spcPct val="30000"/>
              </a:spcBef>
              <a:buNone/>
            </a:pPr>
            <a:r>
              <a:rPr lang="zh-CN" altLang="en-US" sz="2000" dirty="0">
                <a:solidFill>
                  <a:srgbClr val="006600"/>
                </a:solidFill>
              </a:rPr>
              <a:t>例</a:t>
            </a:r>
            <a:r>
              <a:rPr lang="en-US" altLang="zh-CN" sz="2000" dirty="0">
                <a:solidFill>
                  <a:srgbClr val="006600"/>
                </a:solidFill>
              </a:rPr>
              <a:t>5.17</a:t>
            </a:r>
            <a:r>
              <a:rPr lang="en-US" altLang="zh-CN" sz="2000" dirty="0"/>
              <a:t> </a:t>
            </a:r>
            <a:r>
              <a:rPr lang="zh-CN" altLang="en-US" sz="2000" dirty="0"/>
              <a:t>在教学管理数据库</a:t>
            </a:r>
            <a:r>
              <a:rPr lang="en-US" altLang="zh-CN" sz="2000" dirty="0"/>
              <a:t>JXGL</a:t>
            </a:r>
            <a:r>
              <a:rPr lang="zh-CN" altLang="en-US" sz="2000" dirty="0"/>
              <a:t>中，删除学生表</a:t>
            </a:r>
            <a:r>
              <a:rPr lang="en-US" altLang="zh-CN" sz="2000" dirty="0"/>
              <a:t>S</a:t>
            </a:r>
            <a:r>
              <a:rPr lang="zh-CN" altLang="en-US" sz="2000" dirty="0"/>
              <a:t>中姓名为张丽的学生记录。</a:t>
            </a:r>
          </a:p>
          <a:p>
            <a:pPr marL="0" indent="373380" fontAlgn="auto">
              <a:buNone/>
            </a:pPr>
            <a:r>
              <a:rPr lang="en-US" altLang="zh-CN" sz="2000" dirty="0"/>
              <a:t>USE JXGL</a:t>
            </a:r>
          </a:p>
          <a:p>
            <a:pPr marL="0" indent="373380" fontAlgn="auto">
              <a:buNone/>
            </a:pPr>
            <a:r>
              <a:rPr lang="en-US" altLang="zh-CN" sz="2000" dirty="0"/>
              <a:t>DELETE S</a:t>
            </a:r>
          </a:p>
          <a:p>
            <a:pPr marL="0" indent="373380" fontAlgn="auto">
              <a:buNone/>
            </a:pPr>
            <a:r>
              <a:rPr lang="en-US" altLang="zh-CN" sz="2000" dirty="0"/>
              <a:t>WHERE SNAME='</a:t>
            </a:r>
            <a:r>
              <a:rPr lang="zh-CN" altLang="en-US" sz="2000" dirty="0"/>
              <a:t>张丽</a:t>
            </a:r>
            <a:r>
              <a:rPr lang="en-US" altLang="zh-CN" sz="2000" dirty="0"/>
              <a:t>'</a:t>
            </a:r>
          </a:p>
          <a:p>
            <a:pPr marL="0" indent="373380" fontAlgn="auto">
              <a:buNone/>
            </a:pPr>
            <a:r>
              <a:rPr lang="en-US" altLang="zh-CN" sz="2000" dirty="0"/>
              <a:t>GO</a:t>
            </a:r>
          </a:p>
          <a:p>
            <a:pPr marL="0" indent="373380" fontAlgn="auto">
              <a:lnSpc>
                <a:spcPct val="150000"/>
              </a:lnSpc>
              <a:buNone/>
            </a:pPr>
            <a:r>
              <a:rPr lang="zh-CN" altLang="en-US" sz="2000" dirty="0">
                <a:solidFill>
                  <a:srgbClr val="E24747"/>
                </a:solidFill>
              </a:rPr>
              <a:t>使用</a:t>
            </a:r>
            <a:r>
              <a:rPr lang="en-US" altLang="zh-CN" sz="2000" dirty="0">
                <a:solidFill>
                  <a:srgbClr val="E24747"/>
                </a:solidFill>
              </a:rPr>
              <a:t>DELETE</a:t>
            </a:r>
            <a:r>
              <a:rPr lang="zh-CN" altLang="en-US" sz="2000" dirty="0">
                <a:solidFill>
                  <a:srgbClr val="E24747"/>
                </a:solidFill>
              </a:rPr>
              <a:t>语句可以从表中删除一条或多条记录。如果有关联表存在，那么在删除表时，应当首先删除外键表中的相关记录，然后才能删除主键表中的记录。</a:t>
            </a:r>
          </a:p>
        </p:txBody>
      </p:sp>
      <p:sp>
        <p:nvSpPr>
          <p:cNvPr id="4" name="日期占位符 3"/>
          <p:cNvSpPr>
            <a:spLocks noGrp="1"/>
          </p:cNvSpPr>
          <p:nvPr>
            <p:ph type="dt" sz="half" idx="10"/>
          </p:nvPr>
        </p:nvSpPr>
        <p:spPr/>
        <p:txBody>
          <a:bodyPr/>
          <a:lstStyle/>
          <a:p>
            <a:pPr>
              <a:defRPr/>
            </a:pPr>
            <a:fld id="{36B96452-7033-40A6-9624-C96B3A34437A}" type="datetime1">
              <a:rPr lang="zh-CN" altLang="en-US"/>
              <a:t>2020/4/6</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02335A3-A4EF-431F-9A75-6E55FED903E2}" type="slidenum">
              <a:rPr lang="en-US" altLang="zh-CN">
                <a:latin typeface="Tahoma" panose="020B0604030504040204" pitchFamily="34" charset="0"/>
              </a:rPr>
              <a:t>41</a:t>
            </a:fld>
            <a:r>
              <a:rPr lang="en-US" altLang="zh-CN">
                <a:latin typeface="Tahoma" panose="020B0604030504040204" pitchFamily="34" charset="0"/>
              </a:rPr>
              <a:t>/44</a:t>
            </a:r>
          </a:p>
        </p:txBody>
      </p:sp>
    </p:spTree>
  </p:cSld>
  <p:clrMapOvr>
    <a:masterClrMapping/>
  </p:clrMapOvr>
  <p:transition>
    <p:check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3"/>
          <p:cNvSpPr>
            <a:spLocks noGrp="1" noChangeArrowheads="1"/>
          </p:cNvSpPr>
          <p:nvPr>
            <p:ph type="title"/>
          </p:nvPr>
        </p:nvSpPr>
        <p:spPr>
          <a:xfrm>
            <a:off x="609600" y="-25096"/>
            <a:ext cx="10871200" cy="731839"/>
          </a:xfrm>
          <a:noFill/>
        </p:spPr>
        <p:txBody>
          <a:bodyPr>
            <a:normAutofit/>
          </a:bodyPr>
          <a:lstStyle/>
          <a:p>
            <a:pPr algn="ctr">
              <a:buClrTx/>
              <a:buSzTx/>
              <a:buFontTx/>
            </a:pPr>
            <a:r>
              <a:rPr lang="zh-CN" altLang="en-US" sz="2100" b="1" dirty="0">
                <a:latin typeface="宋体" panose="02010600030101010101" pitchFamily="2" charset="-122"/>
                <a:ea typeface="+mj-ea"/>
              </a:rPr>
              <a:t>数据库数据的导出/导入 (1)</a:t>
            </a:r>
          </a:p>
        </p:txBody>
      </p:sp>
      <p:sp>
        <p:nvSpPr>
          <p:cNvPr id="44036" name="Rectangle 2"/>
          <p:cNvSpPr>
            <a:spLocks noGrp="1" noChangeArrowheads="1"/>
          </p:cNvSpPr>
          <p:nvPr>
            <p:ph idx="1"/>
          </p:nvPr>
        </p:nvSpPr>
        <p:spPr>
          <a:xfrm>
            <a:off x="374968" y="706743"/>
            <a:ext cx="11512232" cy="4752975"/>
          </a:xfrm>
        </p:spPr>
        <p:txBody>
          <a:bodyPr>
            <a:normAutofit fontScale="95000"/>
          </a:bodyPr>
          <a:lstStyle/>
          <a:p>
            <a:pPr marL="0" indent="373380" fontAlgn="auto">
              <a:lnSpc>
                <a:spcPct val="150000"/>
              </a:lnSpc>
              <a:spcBef>
                <a:spcPts val="0"/>
              </a:spcBef>
              <a:buClr>
                <a:schemeClr val="hlink"/>
              </a:buClr>
              <a:buSzPct val="95000"/>
              <a:buFont typeface="Wingdings" panose="05000000000000000000" pitchFamily="2" charset="2"/>
              <a:buChar char="v"/>
            </a:pPr>
            <a:r>
              <a:rPr lang="zh-CN" altLang="en-US" sz="2000" dirty="0">
                <a:solidFill>
                  <a:srgbClr val="148BD4"/>
                </a:solidFill>
              </a:rPr>
              <a:t>数据库数据导出</a:t>
            </a:r>
          </a:p>
          <a:p>
            <a:pPr marL="0" indent="373380" fontAlgn="auto">
              <a:lnSpc>
                <a:spcPct val="150000"/>
              </a:lnSpc>
              <a:spcBef>
                <a:spcPts val="0"/>
              </a:spcBef>
              <a:buNone/>
            </a:pPr>
            <a:r>
              <a:rPr lang="zh-CN" altLang="en-US" sz="2000" dirty="0">
                <a:solidFill>
                  <a:srgbClr val="006600"/>
                </a:solidFill>
              </a:rPr>
              <a:t>例</a:t>
            </a:r>
            <a:r>
              <a:rPr lang="en-US" altLang="zh-CN" sz="2000" dirty="0">
                <a:solidFill>
                  <a:srgbClr val="006600"/>
                </a:solidFill>
              </a:rPr>
              <a:t>5.18</a:t>
            </a:r>
            <a:r>
              <a:rPr lang="en-US" altLang="zh-CN" sz="2000" dirty="0"/>
              <a:t> </a:t>
            </a:r>
            <a:r>
              <a:rPr lang="zh-CN" altLang="en-US" sz="2000" dirty="0"/>
              <a:t>将教学管理数据库</a:t>
            </a:r>
            <a:r>
              <a:rPr lang="en-US" altLang="zh-CN" sz="2000" dirty="0"/>
              <a:t>JXGL</a:t>
            </a:r>
            <a:r>
              <a:rPr lang="zh-CN" altLang="en-US" sz="2000" dirty="0"/>
              <a:t>学生表</a:t>
            </a:r>
            <a:r>
              <a:rPr lang="en-US" altLang="zh-CN" sz="2000" dirty="0"/>
              <a:t>S</a:t>
            </a:r>
            <a:r>
              <a:rPr lang="zh-CN" altLang="en-US" sz="2000" dirty="0"/>
              <a:t>的数据导出到</a:t>
            </a:r>
            <a:r>
              <a:rPr lang="en-US" altLang="zh-CN" sz="2000" dirty="0"/>
              <a:t>Excel</a:t>
            </a:r>
            <a:r>
              <a:rPr lang="zh-CN" altLang="en-US" sz="2000" dirty="0"/>
              <a:t>文件</a:t>
            </a:r>
            <a:r>
              <a:rPr lang="en-US" altLang="zh-CN" sz="2000" dirty="0"/>
              <a:t>D:\JXGLSYS\</a:t>
            </a:r>
            <a:r>
              <a:rPr lang="zh-CN" altLang="en-US" sz="2000" dirty="0"/>
              <a:t>学生记录表</a:t>
            </a:r>
            <a:r>
              <a:rPr lang="en-US" altLang="zh-CN" sz="2000" dirty="0"/>
              <a:t>.</a:t>
            </a:r>
            <a:r>
              <a:rPr lang="en-US" altLang="zh-CN" sz="2000" dirty="0" err="1"/>
              <a:t>xls</a:t>
            </a:r>
            <a:r>
              <a:rPr lang="zh-CN" altLang="en-US" sz="2000" dirty="0"/>
              <a:t>中。</a:t>
            </a:r>
          </a:p>
          <a:p>
            <a:pPr fontAlgn="auto">
              <a:lnSpc>
                <a:spcPct val="150000"/>
              </a:lnSpc>
              <a:spcBef>
                <a:spcPts val="0"/>
              </a:spcBef>
              <a:buAutoNum type="arabicParenBoth"/>
            </a:pPr>
            <a:r>
              <a:rPr lang="zh-CN" altLang="en-US" sz="2000" dirty="0"/>
              <a:t>在</a:t>
            </a:r>
            <a:r>
              <a:rPr lang="zh-CN" altLang="en-US" sz="2000" dirty="0">
                <a:latin typeface="Arial" panose="020B0604020202020204" pitchFamily="34" charset="0"/>
              </a:rPr>
              <a:t>“</a:t>
            </a:r>
            <a:r>
              <a:rPr lang="zh-CN" altLang="en-US" sz="2000" dirty="0"/>
              <a:t>对象资源管理器</a:t>
            </a:r>
            <a:r>
              <a:rPr lang="zh-CN" altLang="en-US" sz="2000" dirty="0">
                <a:latin typeface="Arial" panose="020B0604020202020204" pitchFamily="34" charset="0"/>
              </a:rPr>
              <a:t>”</a:t>
            </a:r>
            <a:r>
              <a:rPr lang="zh-CN" altLang="en-US" sz="2000" dirty="0"/>
              <a:t>中，展开数据库，</a:t>
            </a:r>
            <a:endParaRPr lang="en-US" altLang="zh-CN" sz="2000" dirty="0"/>
          </a:p>
          <a:p>
            <a:pPr marL="0" indent="0" fontAlgn="auto">
              <a:lnSpc>
                <a:spcPct val="150000"/>
              </a:lnSpc>
              <a:spcBef>
                <a:spcPts val="0"/>
              </a:spcBef>
              <a:buNone/>
            </a:pPr>
            <a:r>
              <a:rPr lang="zh-CN" altLang="en-US" sz="2000" dirty="0"/>
              <a:t>右击要导出数据所在的数据库，弹出快捷菜单，</a:t>
            </a:r>
            <a:endParaRPr lang="en-US" altLang="zh-CN" sz="2000" dirty="0"/>
          </a:p>
          <a:p>
            <a:pPr marL="0" indent="0" fontAlgn="auto">
              <a:lnSpc>
                <a:spcPct val="150000"/>
              </a:lnSpc>
              <a:spcBef>
                <a:spcPts val="0"/>
              </a:spcBef>
              <a:buNone/>
            </a:pPr>
            <a:r>
              <a:rPr lang="zh-CN" altLang="en-US" sz="2000" dirty="0"/>
              <a:t>选择</a:t>
            </a:r>
            <a:r>
              <a:rPr lang="zh-CN" altLang="en-US" sz="2000" dirty="0">
                <a:latin typeface="Arial" panose="020B0604020202020204" pitchFamily="34" charset="0"/>
              </a:rPr>
              <a:t>“</a:t>
            </a:r>
            <a:r>
              <a:rPr lang="zh-CN" altLang="en-US" sz="2000" dirty="0"/>
              <a:t>任务</a:t>
            </a:r>
            <a:r>
              <a:rPr lang="zh-CN" altLang="en-US" sz="2000" dirty="0">
                <a:latin typeface="Arial" panose="020B0604020202020204" pitchFamily="34" charset="0"/>
              </a:rPr>
              <a:t>”</a:t>
            </a:r>
            <a:r>
              <a:rPr lang="zh-CN" altLang="en-US" sz="2000" dirty="0"/>
              <a:t>级联菜单中的</a:t>
            </a:r>
            <a:r>
              <a:rPr lang="zh-CN" altLang="en-US" sz="2000" dirty="0">
                <a:latin typeface="Arial" panose="020B0604020202020204" pitchFamily="34" charset="0"/>
              </a:rPr>
              <a:t>“</a:t>
            </a:r>
            <a:r>
              <a:rPr lang="zh-CN" altLang="en-US" sz="2000" dirty="0"/>
              <a:t>导出数据</a:t>
            </a:r>
            <a:r>
              <a:rPr lang="zh-CN" altLang="en-US" sz="2000" dirty="0">
                <a:latin typeface="Arial" panose="020B0604020202020204" pitchFamily="34" charset="0"/>
              </a:rPr>
              <a:t>”</a:t>
            </a:r>
            <a:r>
              <a:rPr lang="zh-CN" altLang="en-US" sz="2000" dirty="0"/>
              <a:t>，出现</a:t>
            </a:r>
            <a:endParaRPr lang="en-US" altLang="zh-CN" sz="2000" dirty="0"/>
          </a:p>
          <a:p>
            <a:pPr marL="0" indent="0" fontAlgn="auto">
              <a:lnSpc>
                <a:spcPct val="150000"/>
              </a:lnSpc>
              <a:spcBef>
                <a:spcPts val="0"/>
              </a:spcBef>
              <a:buNone/>
            </a:pPr>
            <a:r>
              <a:rPr lang="en-US" altLang="zh-CN" sz="2000" dirty="0"/>
              <a:t>SQL Server </a:t>
            </a:r>
            <a:r>
              <a:rPr lang="zh-CN" altLang="en-US" sz="2000" dirty="0"/>
              <a:t>导入导出向导</a:t>
            </a:r>
            <a:r>
              <a:rPr lang="zh-CN" altLang="en-US" sz="2000" dirty="0">
                <a:latin typeface="Arial" panose="020B0604020202020204" pitchFamily="34" charset="0"/>
              </a:rPr>
              <a:t>“</a:t>
            </a:r>
            <a:r>
              <a:rPr lang="zh-CN" altLang="en-US" sz="2000" dirty="0"/>
              <a:t>欢迎使用导入和导出</a:t>
            </a:r>
            <a:endParaRPr lang="en-US" altLang="zh-CN" sz="2000" dirty="0"/>
          </a:p>
          <a:p>
            <a:pPr marL="0" indent="0" fontAlgn="auto">
              <a:lnSpc>
                <a:spcPct val="150000"/>
              </a:lnSpc>
              <a:spcBef>
                <a:spcPts val="0"/>
              </a:spcBef>
              <a:buNone/>
            </a:pPr>
            <a:r>
              <a:rPr lang="zh-CN" altLang="en-US" sz="2000" dirty="0"/>
              <a:t>向导</a:t>
            </a:r>
            <a:r>
              <a:rPr lang="zh-CN" altLang="en-US" sz="2000" dirty="0">
                <a:latin typeface="Arial" panose="020B0604020202020204" pitchFamily="34" charset="0"/>
              </a:rPr>
              <a:t>”</a:t>
            </a:r>
            <a:r>
              <a:rPr lang="zh-CN" altLang="en-US" sz="2000" dirty="0"/>
              <a:t>对话框。单击</a:t>
            </a:r>
            <a:r>
              <a:rPr lang="zh-CN" altLang="en-US" sz="2000" dirty="0">
                <a:latin typeface="Arial" panose="020B0604020202020204" pitchFamily="34" charset="0"/>
              </a:rPr>
              <a:t>“</a:t>
            </a:r>
            <a:r>
              <a:rPr lang="zh-CN" altLang="en-US" sz="2000" dirty="0"/>
              <a:t>下一步</a:t>
            </a:r>
            <a:r>
              <a:rPr lang="zh-CN" altLang="en-US" sz="2000" dirty="0">
                <a:latin typeface="Arial" panose="020B0604020202020204" pitchFamily="34" charset="0"/>
              </a:rPr>
              <a:t>”</a:t>
            </a:r>
            <a:r>
              <a:rPr lang="zh-CN" altLang="en-US" sz="2000" dirty="0"/>
              <a:t>按钮，出现</a:t>
            </a:r>
            <a:r>
              <a:rPr lang="zh-CN" altLang="en-US" sz="2000" dirty="0">
                <a:latin typeface="Arial" panose="020B0604020202020204" pitchFamily="34" charset="0"/>
              </a:rPr>
              <a:t>“</a:t>
            </a:r>
            <a:r>
              <a:rPr lang="zh-CN" altLang="en-US" sz="2000" dirty="0"/>
              <a:t>选</a:t>
            </a:r>
            <a:endParaRPr lang="en-US" altLang="zh-CN" sz="2000" dirty="0"/>
          </a:p>
          <a:p>
            <a:pPr marL="0" indent="0" fontAlgn="auto">
              <a:lnSpc>
                <a:spcPct val="150000"/>
              </a:lnSpc>
              <a:spcBef>
                <a:spcPts val="0"/>
              </a:spcBef>
              <a:buNone/>
            </a:pPr>
            <a:r>
              <a:rPr lang="zh-CN" altLang="en-US" sz="2000" dirty="0"/>
              <a:t>择数据源</a:t>
            </a:r>
            <a:r>
              <a:rPr lang="zh-CN" altLang="en-US" sz="2000" dirty="0">
                <a:latin typeface="Arial" panose="020B0604020202020204" pitchFamily="34" charset="0"/>
              </a:rPr>
              <a:t>”</a:t>
            </a:r>
            <a:r>
              <a:rPr lang="zh-CN" altLang="en-US" sz="2000" dirty="0"/>
              <a:t>对话框。 </a:t>
            </a:r>
          </a:p>
        </p:txBody>
      </p:sp>
      <p:sp>
        <p:nvSpPr>
          <p:cNvPr id="5" name="日期占位符 3"/>
          <p:cNvSpPr>
            <a:spLocks noGrp="1"/>
          </p:cNvSpPr>
          <p:nvPr>
            <p:ph type="dt" sz="half" idx="10"/>
          </p:nvPr>
        </p:nvSpPr>
        <p:spPr/>
        <p:txBody>
          <a:bodyPr/>
          <a:lstStyle/>
          <a:p>
            <a:pPr>
              <a:defRPr/>
            </a:pPr>
            <a:fld id="{C4EF98D3-B368-4DC1-A0D8-6D4EBF738140}" type="datetime1">
              <a:rPr lang="zh-CN" altLang="en-US"/>
              <a:t>2020/4/6</a:t>
            </a:fld>
            <a:endParaRPr lang="en-US" altLang="zh-CN"/>
          </a:p>
        </p:txBody>
      </p:sp>
      <p:sp>
        <p:nvSpPr>
          <p:cNvPr id="6"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098CC0E-45BB-4544-BF6E-1CCEE1F741EA}" type="slidenum">
              <a:rPr lang="en-US" altLang="zh-CN">
                <a:latin typeface="Tahoma" panose="020B0604030504040204" pitchFamily="34" charset="0"/>
              </a:rPr>
              <a:t>42</a:t>
            </a:fld>
            <a:r>
              <a:rPr lang="en-US" altLang="zh-CN">
                <a:latin typeface="Tahoma" panose="020B0604030504040204" pitchFamily="34" charset="0"/>
              </a:rPr>
              <a:t>/44</a:t>
            </a:r>
          </a:p>
        </p:txBody>
      </p:sp>
      <p:pic>
        <p:nvPicPr>
          <p:cNvPr id="2467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4225" y="1660525"/>
            <a:ext cx="6327775"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46788"/>
                                        </p:tgtEl>
                                        <p:attrNameLst>
                                          <p:attrName>style.visibility</p:attrName>
                                        </p:attrNameLst>
                                      </p:cBhvr>
                                      <p:to>
                                        <p:strVal val="visible"/>
                                      </p:to>
                                    </p:set>
                                    <p:animEffect transition="in" filter="box(in)">
                                      <p:cBhvr>
                                        <p:cTn id="7" dur="500"/>
                                        <p:tgtEl>
                                          <p:spTgt spid="246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3"/>
          <p:cNvSpPr>
            <a:spLocks noGrp="1" noChangeArrowheads="1"/>
          </p:cNvSpPr>
          <p:nvPr>
            <p:ph type="title"/>
          </p:nvPr>
        </p:nvSpPr>
        <p:spPr>
          <a:xfrm>
            <a:off x="623888" y="-10235"/>
            <a:ext cx="10871200" cy="731839"/>
          </a:xfrm>
          <a:noFill/>
        </p:spPr>
        <p:txBody>
          <a:bodyPr>
            <a:normAutofit/>
          </a:bodyPr>
          <a:lstStyle/>
          <a:p>
            <a:pPr algn="ctr">
              <a:buClrTx/>
              <a:buSzTx/>
              <a:buFontTx/>
            </a:pPr>
            <a:r>
              <a:rPr lang="zh-CN" altLang="en-US" sz="2100" b="1" dirty="0">
                <a:latin typeface="宋体" panose="02010600030101010101" pitchFamily="2" charset="-122"/>
                <a:ea typeface="+mj-ea"/>
              </a:rPr>
              <a:t>数据库数据的导出/导入 (2)</a:t>
            </a:r>
          </a:p>
        </p:txBody>
      </p:sp>
      <p:sp>
        <p:nvSpPr>
          <p:cNvPr id="45060" name="Rectangle 2"/>
          <p:cNvSpPr>
            <a:spLocks noGrp="1" noChangeArrowheads="1"/>
          </p:cNvSpPr>
          <p:nvPr>
            <p:ph idx="1"/>
          </p:nvPr>
        </p:nvSpPr>
        <p:spPr>
          <a:xfrm>
            <a:off x="700088" y="956311"/>
            <a:ext cx="11217592" cy="4752975"/>
          </a:xfrm>
        </p:spPr>
        <p:txBody>
          <a:bodyPr>
            <a:normAutofit/>
          </a:bodyPr>
          <a:lstStyle/>
          <a:p>
            <a:pPr marL="0" indent="373380" fontAlgn="auto">
              <a:lnSpc>
                <a:spcPct val="150000"/>
              </a:lnSpc>
              <a:spcBef>
                <a:spcPts val="0"/>
              </a:spcBef>
              <a:buNone/>
            </a:pPr>
            <a:r>
              <a:rPr lang="en-US" altLang="zh-CN" sz="2000" dirty="0"/>
              <a:t>(2) </a:t>
            </a:r>
            <a:r>
              <a:rPr lang="zh-CN" altLang="en-US" sz="2000" dirty="0"/>
              <a:t>在这里由于是本地服务器，所以在</a:t>
            </a:r>
            <a:r>
              <a:rPr lang="zh-CN" altLang="en-US" sz="2000" dirty="0">
                <a:latin typeface="Arial" panose="020B0604020202020204" pitchFamily="34" charset="0"/>
              </a:rPr>
              <a:t>“</a:t>
            </a:r>
            <a:r>
              <a:rPr lang="zh-CN" altLang="en-US" sz="2000" dirty="0"/>
              <a:t>服务器名称</a:t>
            </a:r>
            <a:r>
              <a:rPr lang="zh-CN" altLang="en-US" sz="2000" dirty="0">
                <a:latin typeface="Arial" panose="020B0604020202020204" pitchFamily="34" charset="0"/>
              </a:rPr>
              <a:t>”</a:t>
            </a:r>
            <a:r>
              <a:rPr lang="zh-CN" altLang="en-US" sz="2000" dirty="0"/>
              <a:t>输入框中输入</a:t>
            </a:r>
            <a:r>
              <a:rPr lang="zh-CN" altLang="en-US" sz="2000" dirty="0">
                <a:latin typeface="Arial" panose="020B0604020202020204" pitchFamily="34" charset="0"/>
              </a:rPr>
              <a:t>“</a:t>
            </a:r>
            <a:r>
              <a:rPr lang="en-US" altLang="zh-CN" sz="2000" dirty="0"/>
              <a:t>Local</a:t>
            </a:r>
            <a:r>
              <a:rPr lang="en-US" altLang="zh-CN" sz="2000" dirty="0">
                <a:latin typeface="Arial" panose="020B0604020202020204" pitchFamily="34" charset="0"/>
              </a:rPr>
              <a:t>”</a:t>
            </a:r>
            <a:r>
              <a:rPr lang="zh-CN" altLang="en-US" sz="2000" dirty="0"/>
              <a:t>，在身份验证项中，选择</a:t>
            </a:r>
            <a:r>
              <a:rPr lang="zh-CN" altLang="en-US" sz="2000" dirty="0">
                <a:latin typeface="Arial" panose="020B0604020202020204" pitchFamily="34" charset="0"/>
              </a:rPr>
              <a:t>“</a:t>
            </a:r>
            <a:r>
              <a:rPr lang="zh-CN" altLang="en-US" sz="2000" dirty="0"/>
              <a:t>使用</a:t>
            </a:r>
            <a:r>
              <a:rPr lang="en-US" altLang="zh-CN" sz="2000" dirty="0"/>
              <a:t>Windows</a:t>
            </a:r>
            <a:r>
              <a:rPr lang="zh-CN" altLang="en-US" sz="2000" dirty="0"/>
              <a:t>身份验证</a:t>
            </a:r>
            <a:r>
              <a:rPr lang="zh-CN" altLang="en-US" sz="2000" dirty="0">
                <a:latin typeface="Arial" panose="020B0604020202020204" pitchFamily="34" charset="0"/>
              </a:rPr>
              <a:t>”</a:t>
            </a:r>
            <a:r>
              <a:rPr lang="zh-CN" altLang="en-US" sz="2000" dirty="0"/>
              <a:t>项，在数据库输入框中输入</a:t>
            </a:r>
            <a:r>
              <a:rPr lang="zh-CN" altLang="en-US" sz="2000" dirty="0">
                <a:latin typeface="Arial" panose="020B0604020202020204" pitchFamily="34" charset="0"/>
              </a:rPr>
              <a:t>“</a:t>
            </a:r>
            <a:r>
              <a:rPr lang="en-US" altLang="zh-CN" sz="2000" dirty="0"/>
              <a:t>JXGL</a:t>
            </a:r>
            <a:r>
              <a:rPr lang="en-US" altLang="zh-CN" sz="2000" dirty="0">
                <a:latin typeface="Arial" panose="020B0604020202020204" pitchFamily="34" charset="0"/>
              </a:rPr>
              <a:t>”</a:t>
            </a:r>
            <a:r>
              <a:rPr lang="zh-CN" altLang="en-US" sz="2000" dirty="0"/>
              <a:t>。单击</a:t>
            </a:r>
            <a:r>
              <a:rPr lang="zh-CN" altLang="en-US" sz="2000" dirty="0">
                <a:latin typeface="Arial" panose="020B0604020202020204" pitchFamily="34" charset="0"/>
              </a:rPr>
              <a:t>“</a:t>
            </a:r>
            <a:r>
              <a:rPr lang="zh-CN" altLang="en-US" sz="2000" dirty="0"/>
              <a:t>下一步</a:t>
            </a:r>
            <a:r>
              <a:rPr lang="zh-CN" altLang="en-US" sz="2000" dirty="0">
                <a:latin typeface="Arial" panose="020B0604020202020204" pitchFamily="34" charset="0"/>
              </a:rPr>
              <a:t>”</a:t>
            </a:r>
            <a:r>
              <a:rPr lang="zh-CN" altLang="en-US" sz="2000" dirty="0"/>
              <a:t>按钮，出现</a:t>
            </a:r>
            <a:r>
              <a:rPr lang="zh-CN" altLang="en-US" sz="2000" dirty="0">
                <a:latin typeface="Arial" panose="020B0604020202020204" pitchFamily="34" charset="0"/>
              </a:rPr>
              <a:t>“</a:t>
            </a:r>
            <a:r>
              <a:rPr lang="zh-CN" altLang="en-US" sz="2000" dirty="0"/>
              <a:t>选择目标</a:t>
            </a:r>
            <a:r>
              <a:rPr lang="zh-CN" altLang="en-US" sz="2000" dirty="0">
                <a:latin typeface="Arial" panose="020B0604020202020204" pitchFamily="34" charset="0"/>
              </a:rPr>
              <a:t>”</a:t>
            </a:r>
            <a:r>
              <a:rPr lang="zh-CN" altLang="en-US" sz="2000" dirty="0"/>
              <a:t>对话框。 </a:t>
            </a:r>
          </a:p>
        </p:txBody>
      </p:sp>
      <p:sp>
        <p:nvSpPr>
          <p:cNvPr id="5" name="日期占位符 3"/>
          <p:cNvSpPr>
            <a:spLocks noGrp="1"/>
          </p:cNvSpPr>
          <p:nvPr>
            <p:ph type="dt" sz="half" idx="10"/>
          </p:nvPr>
        </p:nvSpPr>
        <p:spPr/>
        <p:txBody>
          <a:bodyPr/>
          <a:lstStyle/>
          <a:p>
            <a:pPr>
              <a:defRPr/>
            </a:pPr>
            <a:fld id="{4397716B-B8FD-45AC-9E01-986242FAFE81}" type="datetime1">
              <a:rPr lang="zh-CN" altLang="en-US"/>
              <a:t>2020/4/6</a:t>
            </a:fld>
            <a:endParaRPr lang="en-US" altLang="zh-CN"/>
          </a:p>
        </p:txBody>
      </p:sp>
      <p:sp>
        <p:nvSpPr>
          <p:cNvPr id="6"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B21411B-F162-455B-AE99-CFECB82BFF70}" type="slidenum">
              <a:rPr lang="en-US" altLang="zh-CN">
                <a:latin typeface="Tahoma" panose="020B0604030504040204" pitchFamily="34" charset="0"/>
              </a:rPr>
              <a:t>43</a:t>
            </a:fld>
            <a:r>
              <a:rPr lang="en-US" altLang="zh-CN">
                <a:latin typeface="Tahoma" panose="020B0604030504040204" pitchFamily="34" charset="0"/>
              </a:rPr>
              <a:t>/44</a:t>
            </a:r>
          </a:p>
        </p:txBody>
      </p:sp>
      <p:pic>
        <p:nvPicPr>
          <p:cNvPr id="2478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4364" y="2047057"/>
            <a:ext cx="5930436" cy="4810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247812"/>
                                        </p:tgtEl>
                                        <p:attrNameLst>
                                          <p:attrName>style.visibility</p:attrName>
                                        </p:attrNameLst>
                                      </p:cBhvr>
                                      <p:to>
                                        <p:strVal val="visible"/>
                                      </p:to>
                                    </p:set>
                                    <p:animEffect transition="in" filter="barn(inHorizontal)">
                                      <p:cBhvr>
                                        <p:cTn id="7" dur="500"/>
                                        <p:tgtEl>
                                          <p:spTgt spid="247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3"/>
          <p:cNvSpPr>
            <a:spLocks noGrp="1" noChangeArrowheads="1"/>
          </p:cNvSpPr>
          <p:nvPr>
            <p:ph type="title"/>
          </p:nvPr>
        </p:nvSpPr>
        <p:spPr>
          <a:xfrm>
            <a:off x="660400" y="-42204"/>
            <a:ext cx="10871200" cy="731839"/>
          </a:xfrm>
          <a:noFill/>
        </p:spPr>
        <p:txBody>
          <a:bodyPr/>
          <a:lstStyle/>
          <a:p>
            <a:pPr algn="ctr">
              <a:buClrTx/>
              <a:buSzTx/>
              <a:buFontTx/>
            </a:pPr>
            <a:r>
              <a:rPr lang="zh-CN" altLang="en-US" sz="2100" b="1" dirty="0">
                <a:latin typeface="宋体" panose="02010600030101010101" pitchFamily="2" charset="-122"/>
                <a:ea typeface="+mj-ea"/>
              </a:rPr>
              <a:t>数据库数据的导出/导入 (3)</a:t>
            </a:r>
          </a:p>
        </p:txBody>
      </p:sp>
      <p:sp>
        <p:nvSpPr>
          <p:cNvPr id="46084" name="Rectangle 2"/>
          <p:cNvSpPr>
            <a:spLocks noGrp="1" noChangeArrowheads="1"/>
          </p:cNvSpPr>
          <p:nvPr>
            <p:ph idx="1"/>
          </p:nvPr>
        </p:nvSpPr>
        <p:spPr>
          <a:xfrm>
            <a:off x="558800" y="689635"/>
            <a:ext cx="10972800" cy="4525963"/>
          </a:xfrm>
        </p:spPr>
        <p:txBody>
          <a:bodyPr>
            <a:normAutofit/>
          </a:bodyPr>
          <a:lstStyle/>
          <a:p>
            <a:pPr marL="0" indent="373380" fontAlgn="auto">
              <a:lnSpc>
                <a:spcPct val="150000"/>
              </a:lnSpc>
              <a:spcBef>
                <a:spcPts val="0"/>
              </a:spcBef>
              <a:buNone/>
            </a:pPr>
            <a:r>
              <a:rPr lang="en-US" altLang="zh-CN" sz="2000" dirty="0"/>
              <a:t>(3) </a:t>
            </a:r>
            <a:r>
              <a:rPr lang="zh-CN" altLang="en-US" sz="2000" dirty="0"/>
              <a:t>单击</a:t>
            </a:r>
            <a:r>
              <a:rPr lang="zh-CN" altLang="en-US" sz="2000" dirty="0">
                <a:latin typeface="Arial" panose="020B0604020202020204" pitchFamily="34" charset="0"/>
              </a:rPr>
              <a:t>“</a:t>
            </a:r>
            <a:r>
              <a:rPr lang="zh-CN" altLang="en-US" sz="2000" dirty="0"/>
              <a:t>服务器名称</a:t>
            </a:r>
            <a:r>
              <a:rPr lang="zh-CN" altLang="en-US" sz="2000" dirty="0">
                <a:latin typeface="Arial" panose="020B0604020202020204" pitchFamily="34" charset="0"/>
              </a:rPr>
              <a:t>”</a:t>
            </a:r>
            <a:r>
              <a:rPr lang="zh-CN" altLang="en-US" sz="2000" dirty="0"/>
              <a:t>的右边下拉列表框，选择</a:t>
            </a:r>
            <a:r>
              <a:rPr lang="zh-CN" altLang="en-US" sz="2000" dirty="0">
                <a:latin typeface="Arial" panose="020B0604020202020204" pitchFamily="34" charset="0"/>
              </a:rPr>
              <a:t>“</a:t>
            </a:r>
            <a:r>
              <a:rPr lang="en-US" altLang="zh-CN" sz="2000" dirty="0"/>
              <a:t>Microsoft Excel</a:t>
            </a:r>
            <a:r>
              <a:rPr lang="en-US" altLang="zh-CN" sz="2000" dirty="0">
                <a:latin typeface="Arial" panose="020B0604020202020204" pitchFamily="34" charset="0"/>
              </a:rPr>
              <a:t>”</a:t>
            </a:r>
            <a:r>
              <a:rPr lang="zh-CN" altLang="en-US" sz="2000" dirty="0"/>
              <a:t>项，就出现图</a:t>
            </a:r>
            <a:r>
              <a:rPr lang="en-US" altLang="zh-CN" sz="2000" dirty="0"/>
              <a:t>5.17</a:t>
            </a:r>
            <a:r>
              <a:rPr lang="zh-CN" altLang="en-US" sz="2000" dirty="0"/>
              <a:t>中</a:t>
            </a:r>
            <a:r>
              <a:rPr lang="zh-CN" altLang="en-US" sz="2000" dirty="0">
                <a:latin typeface="Arial" panose="020B0604020202020204" pitchFamily="34" charset="0"/>
              </a:rPr>
              <a:t>“</a:t>
            </a:r>
            <a:r>
              <a:rPr lang="en-US" altLang="zh-CN" sz="2000" dirty="0"/>
              <a:t>Excel </a:t>
            </a:r>
            <a:r>
              <a:rPr lang="zh-CN" altLang="en-US" sz="2000" dirty="0"/>
              <a:t>连接设置</a:t>
            </a:r>
            <a:r>
              <a:rPr lang="zh-CN" altLang="en-US" sz="2000" dirty="0">
                <a:latin typeface="Arial" panose="020B0604020202020204" pitchFamily="34" charset="0"/>
              </a:rPr>
              <a:t>”</a:t>
            </a:r>
            <a:r>
              <a:rPr lang="zh-CN" altLang="en-US" sz="2000" dirty="0"/>
              <a:t>项，在这里的</a:t>
            </a:r>
            <a:r>
              <a:rPr lang="zh-CN" altLang="en-US" sz="2000" dirty="0">
                <a:latin typeface="Arial" panose="020B0604020202020204" pitchFamily="34" charset="0"/>
              </a:rPr>
              <a:t>“</a:t>
            </a:r>
            <a:r>
              <a:rPr lang="en-US" altLang="zh-CN" sz="2000" dirty="0"/>
              <a:t>Excel</a:t>
            </a:r>
            <a:r>
              <a:rPr lang="zh-CN" altLang="en-US" sz="2000" dirty="0"/>
              <a:t>文件路径</a:t>
            </a:r>
            <a:r>
              <a:rPr lang="zh-CN" altLang="en-US" sz="2000" dirty="0">
                <a:latin typeface="Arial" panose="020B0604020202020204" pitchFamily="34" charset="0"/>
              </a:rPr>
              <a:t>”</a:t>
            </a:r>
            <a:r>
              <a:rPr lang="zh-CN" altLang="en-US" sz="2000" dirty="0"/>
              <a:t>输入框中输入</a:t>
            </a:r>
            <a:r>
              <a:rPr lang="zh-CN" altLang="en-US" sz="2000" dirty="0">
                <a:latin typeface="Arial" panose="020B0604020202020204" pitchFamily="34" charset="0"/>
              </a:rPr>
              <a:t>“</a:t>
            </a:r>
            <a:r>
              <a:rPr lang="en-US" altLang="zh-CN" sz="2000" dirty="0"/>
              <a:t>D:\JXGLSYS\</a:t>
            </a:r>
            <a:r>
              <a:rPr lang="zh-CN" altLang="en-US" sz="2000" dirty="0"/>
              <a:t>学生信息表</a:t>
            </a:r>
            <a:r>
              <a:rPr lang="en-US" altLang="zh-CN" sz="2000" dirty="0"/>
              <a:t>.</a:t>
            </a:r>
            <a:r>
              <a:rPr lang="en-US" altLang="zh-CN" sz="2000" dirty="0" err="1"/>
              <a:t>xls</a:t>
            </a:r>
            <a:r>
              <a:rPr lang="en-US" altLang="zh-CN" sz="2000" dirty="0">
                <a:latin typeface="Arial" panose="020B0604020202020204" pitchFamily="34" charset="0"/>
              </a:rPr>
              <a:t>”</a:t>
            </a:r>
            <a:r>
              <a:rPr lang="zh-CN" altLang="en-US" sz="2000" dirty="0"/>
              <a:t>，单击</a:t>
            </a:r>
            <a:r>
              <a:rPr lang="zh-CN" altLang="en-US" sz="2000" dirty="0">
                <a:latin typeface="Arial" panose="020B0604020202020204" pitchFamily="34" charset="0"/>
              </a:rPr>
              <a:t>“</a:t>
            </a:r>
            <a:r>
              <a:rPr lang="zh-CN" altLang="en-US" sz="2000" dirty="0"/>
              <a:t>下一步</a:t>
            </a:r>
            <a:r>
              <a:rPr lang="zh-CN" altLang="en-US" sz="2000" dirty="0">
                <a:latin typeface="Arial" panose="020B0604020202020204" pitchFamily="34" charset="0"/>
              </a:rPr>
              <a:t>”</a:t>
            </a:r>
            <a:r>
              <a:rPr lang="zh-CN" altLang="en-US" sz="2000" dirty="0"/>
              <a:t>按钮，出现</a:t>
            </a:r>
            <a:r>
              <a:rPr lang="zh-CN" altLang="en-US" sz="2000" dirty="0">
                <a:latin typeface="Arial" panose="020B0604020202020204" pitchFamily="34" charset="0"/>
              </a:rPr>
              <a:t>“</a:t>
            </a:r>
            <a:r>
              <a:rPr lang="zh-CN" altLang="en-US" sz="2000" dirty="0"/>
              <a:t>指定复制或查询</a:t>
            </a:r>
            <a:r>
              <a:rPr lang="zh-CN" altLang="en-US" sz="2000" dirty="0">
                <a:latin typeface="Arial" panose="020B0604020202020204" pitchFamily="34" charset="0"/>
              </a:rPr>
              <a:t>”</a:t>
            </a:r>
            <a:r>
              <a:rPr lang="zh-CN" altLang="en-US" sz="2000" dirty="0"/>
              <a:t>对话框。</a:t>
            </a:r>
          </a:p>
          <a:p>
            <a:pPr marL="0" indent="373380" fontAlgn="auto">
              <a:lnSpc>
                <a:spcPct val="150000"/>
              </a:lnSpc>
              <a:spcBef>
                <a:spcPts val="0"/>
              </a:spcBef>
              <a:buNone/>
            </a:pPr>
            <a:r>
              <a:rPr lang="en-US" altLang="zh-CN" sz="2000" dirty="0"/>
              <a:t>(4) </a:t>
            </a:r>
            <a:r>
              <a:rPr lang="zh-CN" altLang="en-US" sz="2000" dirty="0"/>
              <a:t>单击</a:t>
            </a:r>
            <a:r>
              <a:rPr lang="zh-CN" altLang="en-US" sz="2000" dirty="0">
                <a:latin typeface="Arial" panose="020B0604020202020204" pitchFamily="34" charset="0"/>
              </a:rPr>
              <a:t>“</a:t>
            </a:r>
            <a:r>
              <a:rPr lang="zh-CN" altLang="en-US" sz="2000" dirty="0"/>
              <a:t>下一步</a:t>
            </a:r>
            <a:r>
              <a:rPr lang="zh-CN" altLang="en-US" sz="2000" dirty="0">
                <a:latin typeface="Arial" panose="020B0604020202020204" pitchFamily="34" charset="0"/>
              </a:rPr>
              <a:t>”</a:t>
            </a:r>
            <a:r>
              <a:rPr lang="zh-CN" altLang="en-US" sz="2000" dirty="0"/>
              <a:t>按钮，出现</a:t>
            </a:r>
            <a:endParaRPr lang="en-US" altLang="zh-CN" sz="2000" dirty="0"/>
          </a:p>
          <a:p>
            <a:pPr marL="0" indent="373380" fontAlgn="auto">
              <a:lnSpc>
                <a:spcPct val="150000"/>
              </a:lnSpc>
              <a:spcBef>
                <a:spcPts val="0"/>
              </a:spcBef>
              <a:buNone/>
            </a:pPr>
            <a:r>
              <a:rPr lang="zh-CN" altLang="en-US" sz="2000" dirty="0">
                <a:latin typeface="Arial" panose="020B0604020202020204" pitchFamily="34" charset="0"/>
              </a:rPr>
              <a:t>“</a:t>
            </a:r>
            <a:r>
              <a:rPr lang="zh-CN" altLang="en-US" sz="2000" dirty="0"/>
              <a:t>选择源表或源视图</a:t>
            </a:r>
            <a:r>
              <a:rPr lang="zh-CN" altLang="en-US" sz="2000" dirty="0">
                <a:latin typeface="Arial" panose="020B0604020202020204" pitchFamily="34" charset="0"/>
              </a:rPr>
              <a:t>”</a:t>
            </a:r>
            <a:r>
              <a:rPr lang="zh-CN" altLang="en-US" sz="2000" dirty="0"/>
              <a:t>对话框，</a:t>
            </a:r>
            <a:endParaRPr lang="en-US" altLang="zh-CN" sz="2000" dirty="0"/>
          </a:p>
          <a:p>
            <a:pPr marL="0" indent="373380" fontAlgn="auto">
              <a:lnSpc>
                <a:spcPct val="150000"/>
              </a:lnSpc>
              <a:spcBef>
                <a:spcPts val="0"/>
              </a:spcBef>
              <a:buNone/>
            </a:pPr>
            <a:r>
              <a:rPr lang="zh-CN" altLang="en-US" sz="2000" dirty="0"/>
              <a:t>单击选中</a:t>
            </a:r>
            <a:r>
              <a:rPr lang="en-US" altLang="zh-CN" sz="2000" dirty="0"/>
              <a:t>S</a:t>
            </a:r>
            <a:r>
              <a:rPr lang="zh-CN" altLang="en-US" sz="2000" dirty="0"/>
              <a:t>表名前面的复选框。</a:t>
            </a:r>
          </a:p>
        </p:txBody>
      </p:sp>
      <p:sp>
        <p:nvSpPr>
          <p:cNvPr id="5" name="日期占位符 3"/>
          <p:cNvSpPr>
            <a:spLocks noGrp="1"/>
          </p:cNvSpPr>
          <p:nvPr>
            <p:ph type="dt" sz="half" idx="10"/>
          </p:nvPr>
        </p:nvSpPr>
        <p:spPr/>
        <p:txBody>
          <a:bodyPr/>
          <a:lstStyle/>
          <a:p>
            <a:pPr>
              <a:defRPr/>
            </a:pPr>
            <a:fld id="{8733B3DD-9700-4294-956C-5724F9A171DF}" type="datetime1">
              <a:rPr lang="zh-CN" altLang="en-US"/>
              <a:t>2020/4/6</a:t>
            </a:fld>
            <a:endParaRPr lang="en-US" altLang="zh-CN"/>
          </a:p>
        </p:txBody>
      </p:sp>
      <p:sp>
        <p:nvSpPr>
          <p:cNvPr id="6"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C553A41-5CD4-40E6-B7DF-EF2853A97A23}" type="slidenum">
              <a:rPr lang="en-US" altLang="zh-CN">
                <a:latin typeface="Tahoma" panose="020B0604030504040204" pitchFamily="34" charset="0"/>
              </a:rPr>
              <a:t>44</a:t>
            </a:fld>
            <a:r>
              <a:rPr lang="en-US" altLang="zh-CN">
                <a:latin typeface="Tahoma" panose="020B0604030504040204" pitchFamily="34" charset="0"/>
              </a:rPr>
              <a:t>/44</a:t>
            </a:r>
          </a:p>
        </p:txBody>
      </p:sp>
      <p:pic>
        <p:nvPicPr>
          <p:cNvPr id="2488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134" y="2113280"/>
            <a:ext cx="7265865" cy="474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48836"/>
                                        </p:tgtEl>
                                        <p:attrNameLst>
                                          <p:attrName>style.visibility</p:attrName>
                                        </p:attrNameLst>
                                      </p:cBhvr>
                                      <p:to>
                                        <p:strVal val="visible"/>
                                      </p:to>
                                    </p:set>
                                    <p:animEffect transition="in" filter="checkerboard(across)">
                                      <p:cBhvr>
                                        <p:cTn id="7" dur="500"/>
                                        <p:tgtEl>
                                          <p:spTgt spid="248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3"/>
          <p:cNvSpPr>
            <a:spLocks noGrp="1" noChangeArrowheads="1"/>
          </p:cNvSpPr>
          <p:nvPr>
            <p:ph type="title"/>
          </p:nvPr>
        </p:nvSpPr>
        <p:spPr>
          <a:xfrm>
            <a:off x="678657" y="-42204"/>
            <a:ext cx="10871200" cy="731839"/>
          </a:xfrm>
          <a:noFill/>
        </p:spPr>
        <p:txBody>
          <a:bodyPr>
            <a:normAutofit/>
          </a:bodyPr>
          <a:lstStyle/>
          <a:p>
            <a:pPr algn="ctr">
              <a:buClrTx/>
              <a:buSzTx/>
              <a:buFontTx/>
            </a:pPr>
            <a:r>
              <a:rPr lang="zh-CN" altLang="en-US" sz="2100" b="1" dirty="0">
                <a:latin typeface="宋体" panose="02010600030101010101" pitchFamily="2" charset="-122"/>
                <a:ea typeface="+mj-ea"/>
              </a:rPr>
              <a:t>数据库数据的导出/导入 (4)</a:t>
            </a:r>
          </a:p>
        </p:txBody>
      </p:sp>
      <p:sp>
        <p:nvSpPr>
          <p:cNvPr id="47108" name="Rectangle 2"/>
          <p:cNvSpPr>
            <a:spLocks noGrp="1" noChangeArrowheads="1"/>
          </p:cNvSpPr>
          <p:nvPr>
            <p:ph idx="1"/>
          </p:nvPr>
        </p:nvSpPr>
        <p:spPr>
          <a:xfrm>
            <a:off x="456248" y="689635"/>
            <a:ext cx="11430952" cy="4752975"/>
          </a:xfrm>
        </p:spPr>
        <p:txBody>
          <a:bodyPr>
            <a:normAutofit/>
          </a:bodyPr>
          <a:lstStyle/>
          <a:p>
            <a:pPr marL="0" indent="373380" fontAlgn="auto">
              <a:lnSpc>
                <a:spcPct val="150000"/>
              </a:lnSpc>
              <a:spcBef>
                <a:spcPts val="0"/>
              </a:spcBef>
              <a:buNone/>
            </a:pPr>
            <a:r>
              <a:rPr lang="en-US" altLang="zh-CN" sz="2000" dirty="0"/>
              <a:t>(5) </a:t>
            </a:r>
            <a:r>
              <a:rPr lang="zh-CN" altLang="en-US" sz="2000" dirty="0"/>
              <a:t>单击</a:t>
            </a:r>
            <a:r>
              <a:rPr lang="zh-CN" altLang="en-US" sz="2000" dirty="0">
                <a:latin typeface="Arial" panose="020B0604020202020204" pitchFamily="34" charset="0"/>
              </a:rPr>
              <a:t>“</a:t>
            </a:r>
            <a:r>
              <a:rPr lang="zh-CN" altLang="en-US" sz="2000" dirty="0"/>
              <a:t>下一步</a:t>
            </a:r>
            <a:r>
              <a:rPr lang="zh-CN" altLang="en-US" sz="2000" dirty="0">
                <a:latin typeface="Arial" panose="020B0604020202020204" pitchFamily="34" charset="0"/>
              </a:rPr>
              <a:t>”</a:t>
            </a:r>
            <a:r>
              <a:rPr lang="zh-CN" altLang="en-US" sz="2000" dirty="0"/>
              <a:t>按钮，出现</a:t>
            </a:r>
            <a:r>
              <a:rPr lang="zh-CN" altLang="en-US" sz="2000" dirty="0">
                <a:latin typeface="Arial" panose="020B0604020202020204" pitchFamily="34" charset="0"/>
              </a:rPr>
              <a:t>“</a:t>
            </a:r>
            <a:r>
              <a:rPr lang="zh-CN" altLang="en-US" sz="2000" dirty="0"/>
              <a:t>查看数据类型映射</a:t>
            </a:r>
            <a:r>
              <a:rPr lang="zh-CN" altLang="en-US" sz="2000" dirty="0">
                <a:latin typeface="Arial" panose="020B0604020202020204" pitchFamily="34" charset="0"/>
              </a:rPr>
              <a:t>”</a:t>
            </a:r>
            <a:r>
              <a:rPr lang="zh-CN" altLang="en-US" sz="2000" dirty="0"/>
              <a:t>对话框。</a:t>
            </a:r>
          </a:p>
          <a:p>
            <a:pPr marL="0" indent="373380" fontAlgn="auto">
              <a:lnSpc>
                <a:spcPct val="150000"/>
              </a:lnSpc>
              <a:spcBef>
                <a:spcPts val="0"/>
              </a:spcBef>
              <a:buNone/>
            </a:pPr>
            <a:r>
              <a:rPr lang="en-US" altLang="zh-CN" sz="2000" dirty="0"/>
              <a:t>(6) </a:t>
            </a:r>
            <a:r>
              <a:rPr lang="zh-CN" altLang="en-US" sz="2000" dirty="0"/>
              <a:t>单击</a:t>
            </a:r>
            <a:r>
              <a:rPr lang="zh-CN" altLang="en-US" sz="2000" dirty="0">
                <a:latin typeface="Arial" panose="020B0604020202020204" pitchFamily="34" charset="0"/>
              </a:rPr>
              <a:t>“</a:t>
            </a:r>
            <a:r>
              <a:rPr lang="zh-CN" altLang="en-US" sz="2000" dirty="0"/>
              <a:t>下一步</a:t>
            </a:r>
            <a:r>
              <a:rPr lang="zh-CN" altLang="en-US" sz="2000" dirty="0">
                <a:latin typeface="Arial" panose="020B0604020202020204" pitchFamily="34" charset="0"/>
              </a:rPr>
              <a:t>”</a:t>
            </a:r>
            <a:r>
              <a:rPr lang="zh-CN" altLang="en-US" sz="2000" dirty="0"/>
              <a:t>按钮，出现</a:t>
            </a:r>
            <a:r>
              <a:rPr lang="zh-CN" altLang="en-US" sz="2000" dirty="0">
                <a:latin typeface="Arial" panose="020B0604020202020204" pitchFamily="34" charset="0"/>
              </a:rPr>
              <a:t>“</a:t>
            </a:r>
            <a:r>
              <a:rPr lang="zh-CN" altLang="en-US" sz="2000" dirty="0"/>
              <a:t>保存并执行包</a:t>
            </a:r>
            <a:r>
              <a:rPr lang="zh-CN" altLang="en-US" sz="2000" dirty="0">
                <a:latin typeface="Arial" panose="020B0604020202020204" pitchFamily="34" charset="0"/>
              </a:rPr>
              <a:t>”</a:t>
            </a:r>
            <a:r>
              <a:rPr lang="zh-CN" altLang="en-US" sz="2000" dirty="0"/>
              <a:t>对话框，选取</a:t>
            </a:r>
            <a:r>
              <a:rPr lang="zh-CN" altLang="en-US" sz="2000" dirty="0">
                <a:latin typeface="Arial" panose="020B0604020202020204" pitchFamily="34" charset="0"/>
              </a:rPr>
              <a:t>“</a:t>
            </a:r>
            <a:r>
              <a:rPr lang="zh-CN" altLang="en-US" sz="2000" dirty="0"/>
              <a:t>立即运行</a:t>
            </a:r>
            <a:r>
              <a:rPr lang="zh-CN" altLang="en-US" sz="2000" dirty="0">
                <a:latin typeface="Arial" panose="020B0604020202020204" pitchFamily="34" charset="0"/>
              </a:rPr>
              <a:t>”</a:t>
            </a:r>
            <a:r>
              <a:rPr lang="zh-CN" altLang="en-US" sz="2000" dirty="0"/>
              <a:t>项（默认），单击</a:t>
            </a:r>
            <a:r>
              <a:rPr lang="zh-CN" altLang="en-US" sz="2000" dirty="0">
                <a:latin typeface="Arial" panose="020B0604020202020204" pitchFamily="34" charset="0"/>
              </a:rPr>
              <a:t>“</a:t>
            </a:r>
            <a:r>
              <a:rPr lang="zh-CN" altLang="en-US" sz="2000" dirty="0"/>
              <a:t>下一步</a:t>
            </a:r>
            <a:r>
              <a:rPr lang="zh-CN" altLang="en-US" sz="2000" dirty="0">
                <a:latin typeface="Arial" panose="020B0604020202020204" pitchFamily="34" charset="0"/>
              </a:rPr>
              <a:t>”</a:t>
            </a:r>
            <a:r>
              <a:rPr lang="zh-CN" altLang="en-US" sz="2000" dirty="0"/>
              <a:t>按钮，出现</a:t>
            </a:r>
            <a:r>
              <a:rPr lang="zh-CN" altLang="en-US" sz="2000" dirty="0">
                <a:latin typeface="Arial" panose="020B0604020202020204" pitchFamily="34" charset="0"/>
              </a:rPr>
              <a:t>“</a:t>
            </a:r>
            <a:r>
              <a:rPr lang="zh-CN" altLang="en-US" sz="2000" dirty="0"/>
              <a:t>完成该向导</a:t>
            </a:r>
            <a:r>
              <a:rPr lang="zh-CN" altLang="en-US" sz="2000" dirty="0">
                <a:latin typeface="Arial" panose="020B0604020202020204" pitchFamily="34" charset="0"/>
              </a:rPr>
              <a:t>”</a:t>
            </a:r>
            <a:r>
              <a:rPr lang="zh-CN" altLang="en-US" sz="2000" dirty="0"/>
              <a:t>对话框。</a:t>
            </a:r>
          </a:p>
          <a:p>
            <a:pPr marL="0" indent="373380" fontAlgn="auto">
              <a:lnSpc>
                <a:spcPct val="150000"/>
              </a:lnSpc>
              <a:spcBef>
                <a:spcPts val="0"/>
              </a:spcBef>
              <a:buNone/>
            </a:pPr>
            <a:r>
              <a:rPr lang="en-US" altLang="zh-CN" sz="2000" dirty="0"/>
              <a:t>(7) </a:t>
            </a:r>
            <a:r>
              <a:rPr lang="zh-CN" altLang="en-US" sz="2000" dirty="0"/>
              <a:t>单击</a:t>
            </a:r>
            <a:r>
              <a:rPr lang="zh-CN" altLang="en-US" sz="2000" dirty="0">
                <a:latin typeface="Arial" panose="020B0604020202020204" pitchFamily="34" charset="0"/>
              </a:rPr>
              <a:t>“</a:t>
            </a:r>
            <a:r>
              <a:rPr lang="zh-CN" altLang="en-US" sz="2000" dirty="0"/>
              <a:t>完成</a:t>
            </a:r>
            <a:r>
              <a:rPr lang="zh-CN" altLang="en-US" sz="2000" dirty="0">
                <a:latin typeface="Arial" panose="020B0604020202020204" pitchFamily="34" charset="0"/>
              </a:rPr>
              <a:t>”</a:t>
            </a:r>
            <a:r>
              <a:rPr lang="zh-CN" altLang="en-US" sz="2000" dirty="0"/>
              <a:t>按钮，出现</a:t>
            </a:r>
            <a:r>
              <a:rPr lang="zh-CN" altLang="en-US" sz="2000" dirty="0">
                <a:latin typeface="Arial" panose="020B0604020202020204" pitchFamily="34" charset="0"/>
              </a:rPr>
              <a:t>“</a:t>
            </a:r>
            <a:r>
              <a:rPr lang="zh-CN" altLang="en-US" sz="2000" dirty="0"/>
              <a:t>执行成功</a:t>
            </a:r>
            <a:r>
              <a:rPr lang="zh-CN" altLang="en-US" sz="2000" dirty="0">
                <a:latin typeface="Arial" panose="020B0604020202020204" pitchFamily="34" charset="0"/>
              </a:rPr>
              <a:t>”</a:t>
            </a:r>
            <a:endParaRPr lang="en-US" altLang="zh-CN" sz="2000" dirty="0">
              <a:latin typeface="Arial" panose="020B0604020202020204" pitchFamily="34" charset="0"/>
            </a:endParaRPr>
          </a:p>
          <a:p>
            <a:pPr marL="0" indent="373380" fontAlgn="auto">
              <a:lnSpc>
                <a:spcPct val="150000"/>
              </a:lnSpc>
              <a:spcBef>
                <a:spcPts val="0"/>
              </a:spcBef>
              <a:buNone/>
            </a:pPr>
            <a:r>
              <a:rPr lang="zh-CN" altLang="en-US" sz="2000" dirty="0"/>
              <a:t>对话框。如图所示。单击</a:t>
            </a:r>
            <a:r>
              <a:rPr lang="zh-CN" altLang="en-US" sz="2000" dirty="0">
                <a:latin typeface="Arial" panose="020B0604020202020204" pitchFamily="34" charset="0"/>
              </a:rPr>
              <a:t>“</a:t>
            </a:r>
            <a:r>
              <a:rPr lang="zh-CN" altLang="en-US" sz="2000" dirty="0"/>
              <a:t>关闭</a:t>
            </a:r>
            <a:r>
              <a:rPr lang="zh-CN" altLang="en-US" sz="2000" dirty="0">
                <a:latin typeface="Arial" panose="020B0604020202020204" pitchFamily="34" charset="0"/>
              </a:rPr>
              <a:t>”</a:t>
            </a:r>
            <a:r>
              <a:rPr lang="zh-CN" altLang="en-US" sz="2000" dirty="0"/>
              <a:t>按钮即</a:t>
            </a:r>
            <a:endParaRPr lang="en-US" altLang="zh-CN" sz="2000" dirty="0"/>
          </a:p>
          <a:p>
            <a:pPr marL="0" indent="373380" fontAlgn="auto">
              <a:lnSpc>
                <a:spcPct val="150000"/>
              </a:lnSpc>
              <a:spcBef>
                <a:spcPts val="0"/>
              </a:spcBef>
              <a:buNone/>
            </a:pPr>
            <a:r>
              <a:rPr lang="zh-CN" altLang="en-US" sz="2000" dirty="0"/>
              <a:t>可。</a:t>
            </a:r>
          </a:p>
        </p:txBody>
      </p:sp>
      <p:sp>
        <p:nvSpPr>
          <p:cNvPr id="5" name="日期占位符 3"/>
          <p:cNvSpPr>
            <a:spLocks noGrp="1"/>
          </p:cNvSpPr>
          <p:nvPr>
            <p:ph type="dt" sz="half" idx="10"/>
          </p:nvPr>
        </p:nvSpPr>
        <p:spPr/>
        <p:txBody>
          <a:bodyPr/>
          <a:lstStyle/>
          <a:p>
            <a:pPr>
              <a:defRPr/>
            </a:pPr>
            <a:fld id="{6C9148BA-37A0-4708-8CB0-069B86DE3020}" type="datetime1">
              <a:rPr lang="zh-CN" altLang="en-US"/>
              <a:t>2020/4/6</a:t>
            </a:fld>
            <a:endParaRPr lang="en-US" altLang="zh-CN"/>
          </a:p>
        </p:txBody>
      </p:sp>
      <p:sp>
        <p:nvSpPr>
          <p:cNvPr id="6"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B2B9285-C17E-489F-997B-1315B06CF1C2}" type="slidenum">
              <a:rPr lang="en-US" altLang="zh-CN">
                <a:latin typeface="Tahoma" panose="020B0604030504040204" pitchFamily="34" charset="0"/>
              </a:rPr>
              <a:t>45</a:t>
            </a:fld>
            <a:r>
              <a:rPr lang="en-US" altLang="zh-CN">
                <a:latin typeface="Tahoma" panose="020B0604030504040204" pitchFamily="34" charset="0"/>
              </a:rPr>
              <a:t>/44</a:t>
            </a:r>
          </a:p>
        </p:txBody>
      </p:sp>
      <p:pic>
        <p:nvPicPr>
          <p:cNvPr id="2498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8619" y="2060575"/>
            <a:ext cx="6543381" cy="479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9860"/>
                                        </p:tgtEl>
                                        <p:attrNameLst>
                                          <p:attrName>style.visibility</p:attrName>
                                        </p:attrNameLst>
                                      </p:cBhvr>
                                      <p:to>
                                        <p:strVal val="visible"/>
                                      </p:to>
                                    </p:set>
                                    <p:anim calcmode="lin" valueType="num">
                                      <p:cBhvr additive="base">
                                        <p:cTn id="7" dur="500" fill="hold"/>
                                        <p:tgtEl>
                                          <p:spTgt spid="249860"/>
                                        </p:tgtEl>
                                        <p:attrNameLst>
                                          <p:attrName>ppt_x</p:attrName>
                                        </p:attrNameLst>
                                      </p:cBhvr>
                                      <p:tavLst>
                                        <p:tav tm="0">
                                          <p:val>
                                            <p:strVal val="#ppt_x"/>
                                          </p:val>
                                        </p:tav>
                                        <p:tav tm="100000">
                                          <p:val>
                                            <p:strVal val="#ppt_x"/>
                                          </p:val>
                                        </p:tav>
                                      </p:tavLst>
                                    </p:anim>
                                    <p:anim calcmode="lin" valueType="num">
                                      <p:cBhvr additive="base">
                                        <p:cTn id="8" dur="500" fill="hold"/>
                                        <p:tgtEl>
                                          <p:spTgt spid="2498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3"/>
          <p:cNvSpPr>
            <a:spLocks noGrp="1" noChangeArrowheads="1"/>
          </p:cNvSpPr>
          <p:nvPr>
            <p:ph type="title"/>
          </p:nvPr>
        </p:nvSpPr>
        <p:spPr>
          <a:xfrm>
            <a:off x="2351089" y="-56272"/>
            <a:ext cx="7793037" cy="795337"/>
          </a:xfrm>
          <a:noFill/>
        </p:spPr>
        <p:txBody>
          <a:bodyPr>
            <a:normAutofit/>
          </a:bodyPr>
          <a:lstStyle/>
          <a:p>
            <a:pPr algn="ctr">
              <a:buClrTx/>
              <a:buSzTx/>
              <a:buFontTx/>
            </a:pPr>
            <a:r>
              <a:rPr lang="zh-CN" altLang="en-US" sz="2100" b="1" dirty="0">
                <a:latin typeface="宋体" panose="02010600030101010101" pitchFamily="2" charset="-122"/>
                <a:ea typeface="+mj-ea"/>
              </a:rPr>
              <a:t>数据库数据的导出/导入 (1)</a:t>
            </a:r>
          </a:p>
        </p:txBody>
      </p:sp>
      <p:sp>
        <p:nvSpPr>
          <p:cNvPr id="48132" name="Rectangle 2"/>
          <p:cNvSpPr>
            <a:spLocks noGrp="1" noChangeArrowheads="1"/>
          </p:cNvSpPr>
          <p:nvPr>
            <p:ph idx="1"/>
          </p:nvPr>
        </p:nvSpPr>
        <p:spPr/>
        <p:txBody>
          <a:bodyPr>
            <a:normAutofit/>
          </a:bodyPr>
          <a:lstStyle/>
          <a:p>
            <a:pPr marL="0" indent="373380" fontAlgn="auto">
              <a:lnSpc>
                <a:spcPct val="150000"/>
              </a:lnSpc>
              <a:spcBef>
                <a:spcPts val="0"/>
              </a:spcBef>
              <a:buClr>
                <a:schemeClr val="hlink"/>
              </a:buClr>
              <a:buSzPct val="95000"/>
              <a:buFont typeface="Wingdings" panose="05000000000000000000" pitchFamily="2" charset="2"/>
              <a:buChar char="v"/>
            </a:pPr>
            <a:r>
              <a:rPr lang="zh-CN" altLang="en-US" sz="2400" dirty="0">
                <a:solidFill>
                  <a:srgbClr val="148BD4"/>
                </a:solidFill>
              </a:rPr>
              <a:t>数据库数据导入</a:t>
            </a:r>
            <a:endParaRPr lang="zh-CN" altLang="en-US" sz="2400" dirty="0">
              <a:solidFill>
                <a:srgbClr val="0000CC"/>
              </a:solidFill>
            </a:endParaRPr>
          </a:p>
          <a:p>
            <a:pPr marL="0" indent="373380" fontAlgn="auto">
              <a:lnSpc>
                <a:spcPct val="150000"/>
              </a:lnSpc>
              <a:spcBef>
                <a:spcPts val="0"/>
              </a:spcBef>
              <a:buNone/>
            </a:pPr>
            <a:r>
              <a:rPr lang="zh-CN" altLang="en-US" sz="2400" dirty="0"/>
              <a:t>数据的导入是将其它格式的数据（如：文本数据、</a:t>
            </a:r>
            <a:r>
              <a:rPr lang="en-US" altLang="zh-CN" sz="2400" dirty="0" err="1"/>
              <a:t>Accssess</a:t>
            </a:r>
            <a:r>
              <a:rPr lang="zh-CN" altLang="en-US" sz="2400" dirty="0"/>
              <a:t>、</a:t>
            </a:r>
            <a:r>
              <a:rPr lang="en-US" altLang="zh-CN" sz="2400" dirty="0"/>
              <a:t>Excel</a:t>
            </a:r>
            <a:r>
              <a:rPr lang="zh-CN" altLang="en-US" sz="2400" dirty="0"/>
              <a:t>或</a:t>
            </a:r>
            <a:r>
              <a:rPr lang="en-US" altLang="zh-CN" sz="2400" dirty="0"/>
              <a:t>FoxPro</a:t>
            </a:r>
            <a:r>
              <a:rPr lang="zh-CN" altLang="en-US" sz="2400" dirty="0"/>
              <a:t>等）导入到</a:t>
            </a:r>
            <a:r>
              <a:rPr lang="en-US" altLang="zh-CN" sz="2400" dirty="0"/>
              <a:t>SQL Server  </a:t>
            </a:r>
            <a:r>
              <a:rPr lang="zh-CN" altLang="en-US" sz="2400" dirty="0"/>
              <a:t>数据库中。</a:t>
            </a:r>
          </a:p>
          <a:p>
            <a:pPr marL="0" indent="373380" fontAlgn="auto">
              <a:lnSpc>
                <a:spcPct val="150000"/>
              </a:lnSpc>
              <a:spcBef>
                <a:spcPts val="0"/>
              </a:spcBef>
              <a:buNone/>
            </a:pPr>
            <a:r>
              <a:rPr lang="zh-CN" altLang="en-US" sz="2400" dirty="0"/>
              <a:t>导入向导与导出向导使用方法基本一致。 </a:t>
            </a:r>
          </a:p>
        </p:txBody>
      </p:sp>
      <p:sp>
        <p:nvSpPr>
          <p:cNvPr id="4" name="日期占位符 3"/>
          <p:cNvSpPr>
            <a:spLocks noGrp="1"/>
          </p:cNvSpPr>
          <p:nvPr>
            <p:ph type="dt" sz="half" idx="10"/>
          </p:nvPr>
        </p:nvSpPr>
        <p:spPr/>
        <p:txBody>
          <a:bodyPr/>
          <a:lstStyle/>
          <a:p>
            <a:pPr>
              <a:defRPr/>
            </a:pPr>
            <a:fld id="{B5FE4B52-6B50-4CB2-827F-F5C96FC802E9}" type="datetime1">
              <a:rPr lang="zh-CN" altLang="en-US"/>
              <a:t>2020/4/6</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15EA1B1-E395-4CAB-8EAB-C15D53C3EAE7}" type="slidenum">
              <a:rPr lang="en-US" altLang="zh-CN">
                <a:latin typeface="Tahoma" panose="020B0604030504040204" pitchFamily="34" charset="0"/>
              </a:rPr>
              <a:t>46</a:t>
            </a:fld>
            <a:r>
              <a:rPr lang="en-US" altLang="zh-CN">
                <a:latin typeface="Tahoma" panose="020B0604030504040204" pitchFamily="34" charset="0"/>
              </a:rPr>
              <a:t>/44</a:t>
            </a:r>
          </a:p>
        </p:txBody>
      </p:sp>
    </p:spTree>
  </p:cSld>
  <p:clrMapOvr>
    <a:masterClrMapping/>
  </p:clrMapOvr>
  <p:transition>
    <p:comb dir="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a:xfrm>
            <a:off x="2342356" y="-53451"/>
            <a:ext cx="7793037" cy="795337"/>
          </a:xfrm>
        </p:spPr>
        <p:txBody>
          <a:bodyPr>
            <a:normAutofit/>
          </a:bodyPr>
          <a:lstStyle/>
          <a:p>
            <a:pPr algn="ctr">
              <a:buClrTx/>
              <a:buSzTx/>
              <a:buFontTx/>
            </a:pPr>
            <a:r>
              <a:rPr lang="zh-CN" altLang="en-US" sz="2100" b="1" dirty="0">
                <a:latin typeface="宋体" panose="02010600030101010101" pitchFamily="2" charset="-122"/>
                <a:ea typeface="+mj-ea"/>
              </a:rPr>
              <a:t>本次课小结</a:t>
            </a:r>
          </a:p>
        </p:txBody>
      </p:sp>
      <p:sp>
        <p:nvSpPr>
          <p:cNvPr id="49157" name="Rectangle 3"/>
          <p:cNvSpPr>
            <a:spLocks noGrp="1" noChangeArrowheads="1"/>
          </p:cNvSpPr>
          <p:nvPr>
            <p:ph idx="1"/>
          </p:nvPr>
        </p:nvSpPr>
        <p:spPr>
          <a:xfrm>
            <a:off x="3357245" y="1225868"/>
            <a:ext cx="5905500" cy="3816350"/>
          </a:xfrm>
        </p:spPr>
        <p:txBody>
          <a:bodyPr>
            <a:normAutofit/>
          </a:bodyPr>
          <a:lstStyle/>
          <a:p>
            <a:pPr marL="0" indent="373380">
              <a:spcAft>
                <a:spcPct val="50000"/>
              </a:spcAft>
              <a:buNone/>
            </a:pPr>
            <a:r>
              <a:rPr lang="en-US" altLang="zh-CN" dirty="0"/>
              <a:t>             </a:t>
            </a:r>
            <a:endParaRPr lang="zh-CN" altLang="en-US" dirty="0">
              <a:solidFill>
                <a:srgbClr val="993300"/>
              </a:solidFill>
            </a:endParaRPr>
          </a:p>
          <a:p>
            <a:pPr marL="0" indent="373380">
              <a:buSzPct val="80000"/>
            </a:pPr>
            <a:r>
              <a:rPr lang="zh-CN" altLang="en-US" sz="2400" dirty="0"/>
              <a:t> </a:t>
            </a:r>
            <a:r>
              <a:rPr lang="en-US" altLang="zh-CN" sz="2400" dirty="0"/>
              <a:t>SQL Server </a:t>
            </a:r>
            <a:r>
              <a:rPr lang="zh-CN" altLang="en-US" sz="2400" dirty="0"/>
              <a:t>数据库概述</a:t>
            </a:r>
          </a:p>
          <a:p>
            <a:pPr marL="0" indent="373380">
              <a:buSzPct val="80000"/>
            </a:pPr>
            <a:r>
              <a:rPr lang="zh-CN" altLang="en-US" sz="2400" dirty="0"/>
              <a:t> </a:t>
            </a:r>
            <a:r>
              <a:rPr lang="en-US" altLang="zh-CN" sz="2400" dirty="0"/>
              <a:t>SQL Server </a:t>
            </a:r>
            <a:r>
              <a:rPr lang="zh-CN" altLang="en-US" sz="2400" dirty="0"/>
              <a:t>数据库基本管理</a:t>
            </a:r>
          </a:p>
          <a:p>
            <a:pPr marL="0" indent="373380">
              <a:buSzPct val="80000"/>
            </a:pPr>
            <a:r>
              <a:rPr lang="en-US" altLang="zh-CN" sz="2400" dirty="0"/>
              <a:t> SQL Server </a:t>
            </a:r>
            <a:r>
              <a:rPr lang="zh-CN" altLang="en-US" sz="2400" dirty="0"/>
              <a:t>中数据表管理</a:t>
            </a:r>
          </a:p>
          <a:p>
            <a:pPr marL="0" indent="373380">
              <a:buSzPct val="80000"/>
            </a:pPr>
            <a:endParaRPr lang="zh-CN" altLang="en-US" sz="2400" dirty="0"/>
          </a:p>
          <a:p>
            <a:pPr marL="0" indent="373380">
              <a:buNone/>
            </a:pPr>
            <a:endParaRPr lang="en-US" altLang="zh-CN" sz="2400" dirty="0">
              <a:solidFill>
                <a:srgbClr val="006600"/>
              </a:solidFill>
            </a:endParaRPr>
          </a:p>
        </p:txBody>
      </p:sp>
      <p:sp>
        <p:nvSpPr>
          <p:cNvPr id="4" name="日期占位符 3"/>
          <p:cNvSpPr>
            <a:spLocks noGrp="1"/>
          </p:cNvSpPr>
          <p:nvPr>
            <p:ph type="dt" sz="half" idx="10"/>
          </p:nvPr>
        </p:nvSpPr>
        <p:spPr/>
        <p:txBody>
          <a:bodyPr/>
          <a:lstStyle/>
          <a:p>
            <a:pPr>
              <a:defRPr/>
            </a:pPr>
            <a:fld id="{B81162DD-3724-4006-BF5D-C75CE5B74978}" type="datetime1">
              <a:rPr lang="zh-CN" altLang="en-US"/>
              <a:t>2020/4/6</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C011BDF-75A4-4C89-8AA6-D79CADD0E251}" type="slidenum">
              <a:rPr lang="en-US" altLang="zh-CN">
                <a:latin typeface="Tahoma" panose="020B0604030504040204" pitchFamily="34" charset="0"/>
              </a:rPr>
              <a:t>47</a:t>
            </a:fld>
            <a:r>
              <a:rPr lang="en-US" altLang="zh-CN">
                <a:latin typeface="Tahoma" panose="020B0604030504040204" pitchFamily="34" charset="0"/>
              </a:rPr>
              <a:t>/44</a:t>
            </a:r>
          </a:p>
        </p:txBody>
      </p:sp>
    </p:spTree>
  </p:cSld>
  <p:clrMapOvr>
    <a:masterClrMapping/>
  </p:clrMapOvr>
  <p:transition>
    <p:checker dir="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590"/>
          <p:cNvSpPr>
            <a:spLocks noChangeArrowheads="1"/>
          </p:cNvSpPr>
          <p:nvPr/>
        </p:nvSpPr>
        <p:spPr bwMode="auto">
          <a:xfrm>
            <a:off x="2654303" y="831854"/>
            <a:ext cx="6880225" cy="5166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2350" name="Freeform 591"/>
          <p:cNvSpPr/>
          <p:nvPr/>
        </p:nvSpPr>
        <p:spPr bwMode="auto">
          <a:xfrm>
            <a:off x="2724151" y="3050117"/>
            <a:ext cx="863600" cy="472016"/>
          </a:xfrm>
          <a:custGeom>
            <a:avLst/>
            <a:gdLst>
              <a:gd name="T0" fmla="*/ 197 w 482"/>
              <a:gd name="T1" fmla="*/ 0 h 197"/>
              <a:gd name="T2" fmla="*/ 70 w 482"/>
              <a:gd name="T3" fmla="*/ 116 h 197"/>
              <a:gd name="T4" fmla="*/ 0 w 482"/>
              <a:gd name="T5" fmla="*/ 197 h 197"/>
              <a:gd name="T6" fmla="*/ 482 w 482"/>
              <a:gd name="T7" fmla="*/ 197 h 197"/>
              <a:gd name="T8" fmla="*/ 373 w 482"/>
              <a:gd name="T9" fmla="*/ 101 h 197"/>
              <a:gd name="T10" fmla="*/ 324 w 482"/>
              <a:gd name="T11" fmla="*/ 113 h 197"/>
              <a:gd name="T12" fmla="*/ 197 w 482"/>
              <a:gd name="T13" fmla="*/ 0 h 197"/>
            </a:gdLst>
            <a:ahLst/>
            <a:cxnLst>
              <a:cxn ang="0">
                <a:pos x="T0" y="T1"/>
              </a:cxn>
              <a:cxn ang="0">
                <a:pos x="T2" y="T3"/>
              </a:cxn>
              <a:cxn ang="0">
                <a:pos x="T4" y="T5"/>
              </a:cxn>
              <a:cxn ang="0">
                <a:pos x="T6" y="T7"/>
              </a:cxn>
              <a:cxn ang="0">
                <a:pos x="T8" y="T9"/>
              </a:cxn>
              <a:cxn ang="0">
                <a:pos x="T10" y="T11"/>
              </a:cxn>
              <a:cxn ang="0">
                <a:pos x="T12" y="T13"/>
              </a:cxn>
            </a:cxnLst>
            <a:rect l="0" t="0" r="r" b="b"/>
            <a:pathLst>
              <a:path w="482" h="197">
                <a:moveTo>
                  <a:pt x="197" y="0"/>
                </a:moveTo>
                <a:cubicBezTo>
                  <a:pt x="131" y="0"/>
                  <a:pt x="76" y="51"/>
                  <a:pt x="70" y="116"/>
                </a:cubicBezTo>
                <a:cubicBezTo>
                  <a:pt x="30" y="122"/>
                  <a:pt x="0" y="156"/>
                  <a:pt x="0" y="197"/>
                </a:cubicBezTo>
                <a:cubicBezTo>
                  <a:pt x="482" y="197"/>
                  <a:pt x="482" y="197"/>
                  <a:pt x="482" y="197"/>
                </a:cubicBezTo>
                <a:cubicBezTo>
                  <a:pt x="475" y="143"/>
                  <a:pt x="429" y="101"/>
                  <a:pt x="373" y="101"/>
                </a:cubicBezTo>
                <a:cubicBezTo>
                  <a:pt x="356" y="101"/>
                  <a:pt x="339" y="105"/>
                  <a:pt x="324" y="113"/>
                </a:cubicBezTo>
                <a:cubicBezTo>
                  <a:pt x="317" y="49"/>
                  <a:pt x="263" y="0"/>
                  <a:pt x="197" y="0"/>
                </a:cubicBezTo>
              </a:path>
            </a:pathLst>
          </a:custGeom>
          <a:solidFill>
            <a:schemeClr val="bg1">
              <a:alpha val="40000"/>
            </a:schemeClr>
          </a:solidFill>
          <a:ln>
            <a:noFill/>
          </a:ln>
        </p:spPr>
        <p:txBody>
          <a:bodyPr lIns="51435" tIns="25718" rIns="51435" bIns="25718"/>
          <a:lstStyle/>
          <a:p>
            <a:pPr eaLnBrk="1" hangingPunct="1">
              <a:defRPr/>
            </a:pPr>
            <a:endParaRPr lang="zh-CN" altLang="en-US" sz="1015">
              <a:solidFill>
                <a:prstClr val="black"/>
              </a:solidFill>
            </a:endParaRPr>
          </a:p>
        </p:txBody>
      </p:sp>
      <p:grpSp>
        <p:nvGrpSpPr>
          <p:cNvPr id="1160" name="组合 1159"/>
          <p:cNvGrpSpPr/>
          <p:nvPr/>
        </p:nvGrpSpPr>
        <p:grpSpPr bwMode="auto">
          <a:xfrm>
            <a:off x="2978151" y="4328584"/>
            <a:ext cx="115888" cy="2529416"/>
            <a:chOff x="554038" y="4591050"/>
            <a:chExt cx="206375" cy="3371848"/>
          </a:xfrm>
        </p:grpSpPr>
        <p:sp>
          <p:nvSpPr>
            <p:cNvPr id="2095" name="Freeform 1118"/>
            <p:cNvSpPr>
              <a:spLocks noEditPoints="1"/>
            </p:cNvSpPr>
            <p:nvPr/>
          </p:nvSpPr>
          <p:spPr bwMode="auto">
            <a:xfrm>
              <a:off x="576654" y="4591050"/>
              <a:ext cx="155488" cy="397849"/>
            </a:xfrm>
            <a:custGeom>
              <a:avLst/>
              <a:gdLst>
                <a:gd name="T0" fmla="*/ 5 w 49"/>
                <a:gd name="T1" fmla="*/ 118 h 125"/>
                <a:gd name="T2" fmla="*/ 5 w 49"/>
                <a:gd name="T3" fmla="*/ 118 h 125"/>
                <a:gd name="T4" fmla="*/ 12 w 49"/>
                <a:gd name="T5" fmla="*/ 125 h 125"/>
                <a:gd name="T6" fmla="*/ 12 w 49"/>
                <a:gd name="T7" fmla="*/ 125 h 125"/>
                <a:gd name="T8" fmla="*/ 12 w 49"/>
                <a:gd name="T9" fmla="*/ 125 h 125"/>
                <a:gd name="T10" fmla="*/ 5 w 49"/>
                <a:gd name="T11" fmla="*/ 118 h 125"/>
                <a:gd name="T12" fmla="*/ 5 w 49"/>
                <a:gd name="T13" fmla="*/ 118 h 125"/>
                <a:gd name="T14" fmla="*/ 0 w 49"/>
                <a:gd name="T15" fmla="*/ 77 h 125"/>
                <a:gd name="T16" fmla="*/ 0 w 49"/>
                <a:gd name="T17" fmla="*/ 80 h 125"/>
                <a:gd name="T18" fmla="*/ 0 w 49"/>
                <a:gd name="T19" fmla="*/ 80 h 125"/>
                <a:gd name="T20" fmla="*/ 0 w 49"/>
                <a:gd name="T21" fmla="*/ 77 h 125"/>
                <a:gd name="T22" fmla="*/ 25 w 49"/>
                <a:gd name="T23" fmla="*/ 0 h 125"/>
                <a:gd name="T24" fmla="*/ 25 w 49"/>
                <a:gd name="T25" fmla="*/ 0 h 125"/>
                <a:gd name="T26" fmla="*/ 25 w 49"/>
                <a:gd name="T27" fmla="*/ 0 h 125"/>
                <a:gd name="T28" fmla="*/ 25 w 49"/>
                <a:gd name="T29" fmla="*/ 0 h 125"/>
                <a:gd name="T30" fmla="*/ 25 w 49"/>
                <a:gd name="T31" fmla="*/ 0 h 125"/>
                <a:gd name="T32" fmla="*/ 25 w 49"/>
                <a:gd name="T33" fmla="*/ 0 h 125"/>
                <a:gd name="T34" fmla="*/ 25 w 49"/>
                <a:gd name="T35" fmla="*/ 0 h 125"/>
                <a:gd name="T36" fmla="*/ 20 w 49"/>
                <a:gd name="T37" fmla="*/ 125 h 125"/>
                <a:gd name="T38" fmla="*/ 37 w 49"/>
                <a:gd name="T39" fmla="*/ 125 h 125"/>
                <a:gd name="T40" fmla="*/ 37 w 49"/>
                <a:gd name="T41" fmla="*/ 125 h 125"/>
                <a:gd name="T42" fmla="*/ 44 w 49"/>
                <a:gd name="T43" fmla="*/ 118 h 125"/>
                <a:gd name="T44" fmla="*/ 44 w 49"/>
                <a:gd name="T45" fmla="*/ 118 h 125"/>
                <a:gd name="T46" fmla="*/ 39 w 49"/>
                <a:gd name="T47" fmla="*/ 116 h 125"/>
                <a:gd name="T48" fmla="*/ 48 w 49"/>
                <a:gd name="T49" fmla="*/ 80 h 125"/>
                <a:gd name="T50" fmla="*/ 49 w 49"/>
                <a:gd name="T51" fmla="*/ 81 h 125"/>
                <a:gd name="T52" fmla="*/ 49 w 49"/>
                <a:gd name="T53" fmla="*/ 77 h 125"/>
                <a:gd name="T54" fmla="*/ 48 w 49"/>
                <a:gd name="T55" fmla="*/ 65 h 125"/>
                <a:gd name="T56" fmla="*/ 46 w 49"/>
                <a:gd name="T57" fmla="*/ 53 h 125"/>
                <a:gd name="T58" fmla="*/ 45 w 49"/>
                <a:gd name="T59" fmla="*/ 47 h 125"/>
                <a:gd name="T60" fmla="*/ 45 w 49"/>
                <a:gd name="T61" fmla="*/ 44 h 125"/>
                <a:gd name="T62" fmla="*/ 44 w 49"/>
                <a:gd name="T63" fmla="*/ 41 h 125"/>
                <a:gd name="T64" fmla="*/ 44 w 49"/>
                <a:gd name="T65" fmla="*/ 38 h 125"/>
                <a:gd name="T66" fmla="*/ 43 w 49"/>
                <a:gd name="T67" fmla="*/ 35 h 125"/>
                <a:gd name="T68" fmla="*/ 43 w 49"/>
                <a:gd name="T69" fmla="*/ 33 h 125"/>
                <a:gd name="T70" fmla="*/ 42 w 49"/>
                <a:gd name="T71" fmla="*/ 30 h 125"/>
                <a:gd name="T72" fmla="*/ 41 w 49"/>
                <a:gd name="T73" fmla="*/ 27 h 125"/>
                <a:gd name="T74" fmla="*/ 40 w 49"/>
                <a:gd name="T75" fmla="*/ 25 h 125"/>
                <a:gd name="T76" fmla="*/ 38 w 49"/>
                <a:gd name="T77" fmla="*/ 20 h 125"/>
                <a:gd name="T78" fmla="*/ 34 w 49"/>
                <a:gd name="T79" fmla="*/ 12 h 125"/>
                <a:gd name="T80" fmla="*/ 33 w 49"/>
                <a:gd name="T81" fmla="*/ 11 h 125"/>
                <a:gd name="T82" fmla="*/ 33 w 49"/>
                <a:gd name="T83" fmla="*/ 10 h 125"/>
                <a:gd name="T84" fmla="*/ 32 w 49"/>
                <a:gd name="T85" fmla="*/ 9 h 125"/>
                <a:gd name="T86" fmla="*/ 32 w 49"/>
                <a:gd name="T87" fmla="*/ 8 h 125"/>
                <a:gd name="T88" fmla="*/ 30 w 49"/>
                <a:gd name="T89" fmla="*/ 5 h 125"/>
                <a:gd name="T90" fmla="*/ 28 w 49"/>
                <a:gd name="T91" fmla="*/ 3 h 125"/>
                <a:gd name="T92" fmla="*/ 26 w 49"/>
                <a:gd name="T93" fmla="*/ 1 h 125"/>
                <a:gd name="T94" fmla="*/ 25 w 49"/>
                <a:gd name="T95" fmla="*/ 0 h 125"/>
                <a:gd name="T96" fmla="*/ 25 w 49"/>
                <a:gd name="T9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9" h="125">
                  <a:moveTo>
                    <a:pt x="5" y="118"/>
                  </a:moveTo>
                  <a:cubicBezTo>
                    <a:pt x="5" y="118"/>
                    <a:pt x="5" y="118"/>
                    <a:pt x="5" y="118"/>
                  </a:cubicBezTo>
                  <a:cubicBezTo>
                    <a:pt x="6" y="121"/>
                    <a:pt x="9" y="123"/>
                    <a:pt x="12" y="125"/>
                  </a:cubicBezTo>
                  <a:cubicBezTo>
                    <a:pt x="12" y="125"/>
                    <a:pt x="12" y="125"/>
                    <a:pt x="12" y="125"/>
                  </a:cubicBezTo>
                  <a:cubicBezTo>
                    <a:pt x="12" y="125"/>
                    <a:pt x="12" y="125"/>
                    <a:pt x="12" y="125"/>
                  </a:cubicBezTo>
                  <a:cubicBezTo>
                    <a:pt x="9" y="123"/>
                    <a:pt x="6" y="121"/>
                    <a:pt x="5" y="118"/>
                  </a:cubicBezTo>
                  <a:cubicBezTo>
                    <a:pt x="5" y="118"/>
                    <a:pt x="5" y="118"/>
                    <a:pt x="5" y="118"/>
                  </a:cubicBezTo>
                  <a:moveTo>
                    <a:pt x="0" y="77"/>
                  </a:moveTo>
                  <a:cubicBezTo>
                    <a:pt x="0" y="78"/>
                    <a:pt x="0" y="79"/>
                    <a:pt x="0" y="80"/>
                  </a:cubicBezTo>
                  <a:cubicBezTo>
                    <a:pt x="0" y="80"/>
                    <a:pt x="0" y="80"/>
                    <a:pt x="0" y="80"/>
                  </a:cubicBezTo>
                  <a:cubicBezTo>
                    <a:pt x="0" y="79"/>
                    <a:pt x="0" y="78"/>
                    <a:pt x="0" y="77"/>
                  </a:cubicBezTo>
                  <a:moveTo>
                    <a:pt x="25" y="0"/>
                  </a:moveTo>
                  <a:cubicBezTo>
                    <a:pt x="25" y="0"/>
                    <a:pt x="25" y="0"/>
                    <a:pt x="25" y="0"/>
                  </a:cubicBezTo>
                  <a:cubicBezTo>
                    <a:pt x="25" y="0"/>
                    <a:pt x="25" y="0"/>
                    <a:pt x="25" y="0"/>
                  </a:cubicBezTo>
                  <a:cubicBezTo>
                    <a:pt x="25" y="0"/>
                    <a:pt x="25" y="0"/>
                    <a:pt x="25" y="0"/>
                  </a:cubicBezTo>
                  <a:cubicBezTo>
                    <a:pt x="25" y="0"/>
                    <a:pt x="25" y="0"/>
                    <a:pt x="25" y="0"/>
                  </a:cubicBezTo>
                  <a:cubicBezTo>
                    <a:pt x="25" y="0"/>
                    <a:pt x="25" y="0"/>
                    <a:pt x="25" y="0"/>
                  </a:cubicBezTo>
                  <a:cubicBezTo>
                    <a:pt x="25" y="0"/>
                    <a:pt x="25" y="0"/>
                    <a:pt x="25" y="0"/>
                  </a:cubicBezTo>
                  <a:cubicBezTo>
                    <a:pt x="24" y="1"/>
                    <a:pt x="6" y="61"/>
                    <a:pt x="20" y="125"/>
                  </a:cubicBezTo>
                  <a:cubicBezTo>
                    <a:pt x="37" y="125"/>
                    <a:pt x="37" y="125"/>
                    <a:pt x="37" y="125"/>
                  </a:cubicBezTo>
                  <a:cubicBezTo>
                    <a:pt x="37" y="125"/>
                    <a:pt x="37" y="125"/>
                    <a:pt x="37" y="125"/>
                  </a:cubicBezTo>
                  <a:cubicBezTo>
                    <a:pt x="40" y="123"/>
                    <a:pt x="43" y="121"/>
                    <a:pt x="44" y="118"/>
                  </a:cubicBezTo>
                  <a:cubicBezTo>
                    <a:pt x="44" y="118"/>
                    <a:pt x="44" y="118"/>
                    <a:pt x="44" y="118"/>
                  </a:cubicBezTo>
                  <a:cubicBezTo>
                    <a:pt x="43" y="117"/>
                    <a:pt x="41" y="116"/>
                    <a:pt x="39" y="116"/>
                  </a:cubicBezTo>
                  <a:cubicBezTo>
                    <a:pt x="48" y="80"/>
                    <a:pt x="48" y="80"/>
                    <a:pt x="48" y="80"/>
                  </a:cubicBezTo>
                  <a:cubicBezTo>
                    <a:pt x="49" y="81"/>
                    <a:pt x="49" y="81"/>
                    <a:pt x="49" y="81"/>
                  </a:cubicBezTo>
                  <a:cubicBezTo>
                    <a:pt x="49" y="79"/>
                    <a:pt x="49" y="78"/>
                    <a:pt x="49" y="77"/>
                  </a:cubicBezTo>
                  <a:cubicBezTo>
                    <a:pt x="49" y="73"/>
                    <a:pt x="48" y="69"/>
                    <a:pt x="48" y="65"/>
                  </a:cubicBezTo>
                  <a:cubicBezTo>
                    <a:pt x="47" y="61"/>
                    <a:pt x="47" y="57"/>
                    <a:pt x="46" y="53"/>
                  </a:cubicBezTo>
                  <a:cubicBezTo>
                    <a:pt x="46" y="51"/>
                    <a:pt x="46" y="49"/>
                    <a:pt x="45" y="47"/>
                  </a:cubicBezTo>
                  <a:cubicBezTo>
                    <a:pt x="45" y="46"/>
                    <a:pt x="45" y="45"/>
                    <a:pt x="45" y="44"/>
                  </a:cubicBezTo>
                  <a:cubicBezTo>
                    <a:pt x="45" y="43"/>
                    <a:pt x="44" y="42"/>
                    <a:pt x="44" y="41"/>
                  </a:cubicBezTo>
                  <a:cubicBezTo>
                    <a:pt x="44" y="40"/>
                    <a:pt x="44" y="39"/>
                    <a:pt x="44" y="38"/>
                  </a:cubicBezTo>
                  <a:cubicBezTo>
                    <a:pt x="44" y="37"/>
                    <a:pt x="43" y="36"/>
                    <a:pt x="43" y="35"/>
                  </a:cubicBezTo>
                  <a:cubicBezTo>
                    <a:pt x="43" y="35"/>
                    <a:pt x="43" y="34"/>
                    <a:pt x="43" y="33"/>
                  </a:cubicBezTo>
                  <a:cubicBezTo>
                    <a:pt x="42" y="32"/>
                    <a:pt x="42" y="31"/>
                    <a:pt x="42" y="30"/>
                  </a:cubicBezTo>
                  <a:cubicBezTo>
                    <a:pt x="42" y="29"/>
                    <a:pt x="41" y="28"/>
                    <a:pt x="41" y="27"/>
                  </a:cubicBezTo>
                  <a:cubicBezTo>
                    <a:pt x="41" y="27"/>
                    <a:pt x="40" y="26"/>
                    <a:pt x="40" y="25"/>
                  </a:cubicBezTo>
                  <a:cubicBezTo>
                    <a:pt x="40" y="23"/>
                    <a:pt x="39" y="22"/>
                    <a:pt x="38" y="20"/>
                  </a:cubicBezTo>
                  <a:cubicBezTo>
                    <a:pt x="37" y="17"/>
                    <a:pt x="35" y="14"/>
                    <a:pt x="34" y="12"/>
                  </a:cubicBezTo>
                  <a:cubicBezTo>
                    <a:pt x="33" y="11"/>
                    <a:pt x="33" y="11"/>
                    <a:pt x="33" y="11"/>
                  </a:cubicBezTo>
                  <a:cubicBezTo>
                    <a:pt x="33" y="10"/>
                    <a:pt x="33" y="10"/>
                    <a:pt x="33" y="10"/>
                  </a:cubicBezTo>
                  <a:cubicBezTo>
                    <a:pt x="32" y="9"/>
                    <a:pt x="32" y="9"/>
                    <a:pt x="32" y="9"/>
                  </a:cubicBezTo>
                  <a:cubicBezTo>
                    <a:pt x="32" y="8"/>
                    <a:pt x="32" y="8"/>
                    <a:pt x="32" y="8"/>
                  </a:cubicBezTo>
                  <a:cubicBezTo>
                    <a:pt x="31" y="7"/>
                    <a:pt x="30" y="6"/>
                    <a:pt x="30" y="5"/>
                  </a:cubicBezTo>
                  <a:cubicBezTo>
                    <a:pt x="29" y="4"/>
                    <a:pt x="28" y="4"/>
                    <a:pt x="28" y="3"/>
                  </a:cubicBezTo>
                  <a:cubicBezTo>
                    <a:pt x="27" y="2"/>
                    <a:pt x="27" y="2"/>
                    <a:pt x="26" y="1"/>
                  </a:cubicBezTo>
                  <a:cubicBezTo>
                    <a:pt x="26" y="1"/>
                    <a:pt x="25" y="0"/>
                    <a:pt x="25" y="0"/>
                  </a:cubicBezTo>
                  <a:cubicBezTo>
                    <a:pt x="25" y="0"/>
                    <a:pt x="25" y="0"/>
                    <a:pt x="25"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96" name="Freeform 1119"/>
            <p:cNvSpPr>
              <a:spLocks noEditPoints="1"/>
            </p:cNvSpPr>
            <p:nvPr/>
          </p:nvSpPr>
          <p:spPr bwMode="auto">
            <a:xfrm>
              <a:off x="610579" y="4988899"/>
              <a:ext cx="87639" cy="22573"/>
            </a:xfrm>
            <a:custGeom>
              <a:avLst/>
              <a:gdLst>
                <a:gd name="T0" fmla="*/ 0 w 27"/>
                <a:gd name="T1" fmla="*/ 7 h 7"/>
                <a:gd name="T2" fmla="*/ 0 w 27"/>
                <a:gd name="T3" fmla="*/ 7 h 7"/>
                <a:gd name="T4" fmla="*/ 4 w 27"/>
                <a:gd name="T5" fmla="*/ 7 h 7"/>
                <a:gd name="T6" fmla="*/ 0 w 27"/>
                <a:gd name="T7" fmla="*/ 7 h 7"/>
                <a:gd name="T8" fmla="*/ 9 w 27"/>
                <a:gd name="T9" fmla="*/ 0 h 7"/>
                <a:gd name="T10" fmla="*/ 10 w 27"/>
                <a:gd name="T11" fmla="*/ 3 h 7"/>
                <a:gd name="T12" fmla="*/ 21 w 27"/>
                <a:gd name="T13" fmla="*/ 3 h 7"/>
                <a:gd name="T14" fmla="*/ 21 w 27"/>
                <a:gd name="T15" fmla="*/ 7 h 7"/>
                <a:gd name="T16" fmla="*/ 27 w 27"/>
                <a:gd name="T17" fmla="*/ 7 h 7"/>
                <a:gd name="T18" fmla="*/ 27 w 27"/>
                <a:gd name="T19" fmla="*/ 0 h 7"/>
                <a:gd name="T20" fmla="*/ 26 w 27"/>
                <a:gd name="T21" fmla="*/ 0 h 7"/>
                <a:gd name="T22" fmla="*/ 9 w 27"/>
                <a:gd name="T23"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 h="7">
                  <a:moveTo>
                    <a:pt x="0" y="7"/>
                  </a:moveTo>
                  <a:cubicBezTo>
                    <a:pt x="0" y="7"/>
                    <a:pt x="0" y="7"/>
                    <a:pt x="0" y="7"/>
                  </a:cubicBezTo>
                  <a:cubicBezTo>
                    <a:pt x="4" y="7"/>
                    <a:pt x="4" y="7"/>
                    <a:pt x="4" y="7"/>
                  </a:cubicBezTo>
                  <a:cubicBezTo>
                    <a:pt x="0" y="7"/>
                    <a:pt x="0" y="7"/>
                    <a:pt x="0" y="7"/>
                  </a:cubicBezTo>
                  <a:moveTo>
                    <a:pt x="9" y="0"/>
                  </a:moveTo>
                  <a:cubicBezTo>
                    <a:pt x="10" y="1"/>
                    <a:pt x="10" y="2"/>
                    <a:pt x="10" y="3"/>
                  </a:cubicBezTo>
                  <a:cubicBezTo>
                    <a:pt x="21" y="3"/>
                    <a:pt x="21" y="3"/>
                    <a:pt x="21" y="3"/>
                  </a:cubicBezTo>
                  <a:cubicBezTo>
                    <a:pt x="21" y="7"/>
                    <a:pt x="21" y="7"/>
                    <a:pt x="21" y="7"/>
                  </a:cubicBezTo>
                  <a:cubicBezTo>
                    <a:pt x="27" y="7"/>
                    <a:pt x="27" y="7"/>
                    <a:pt x="27" y="7"/>
                  </a:cubicBezTo>
                  <a:cubicBezTo>
                    <a:pt x="27" y="0"/>
                    <a:pt x="27" y="0"/>
                    <a:pt x="27" y="0"/>
                  </a:cubicBezTo>
                  <a:cubicBezTo>
                    <a:pt x="26" y="0"/>
                    <a:pt x="26" y="0"/>
                    <a:pt x="26" y="0"/>
                  </a:cubicBezTo>
                  <a:cubicBezTo>
                    <a:pt x="9" y="0"/>
                    <a:pt x="9" y="0"/>
                    <a:pt x="9"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97" name="Freeform 1120"/>
            <p:cNvSpPr>
              <a:spLocks noEditPoints="1"/>
            </p:cNvSpPr>
            <p:nvPr/>
          </p:nvSpPr>
          <p:spPr bwMode="auto">
            <a:xfrm>
              <a:off x="554038" y="4847818"/>
              <a:ext cx="36752" cy="163655"/>
            </a:xfrm>
            <a:custGeom>
              <a:avLst/>
              <a:gdLst>
                <a:gd name="T0" fmla="*/ 0 w 12"/>
                <a:gd name="T1" fmla="*/ 52 h 52"/>
                <a:gd name="T2" fmla="*/ 0 w 12"/>
                <a:gd name="T3" fmla="*/ 52 h 52"/>
                <a:gd name="T4" fmla="*/ 0 w 12"/>
                <a:gd name="T5" fmla="*/ 52 h 52"/>
                <a:gd name="T6" fmla="*/ 12 w 12"/>
                <a:gd name="T7" fmla="*/ 38 h 52"/>
                <a:gd name="T8" fmla="*/ 0 w 12"/>
                <a:gd name="T9" fmla="*/ 52 h 52"/>
                <a:gd name="T10" fmla="*/ 12 w 12"/>
                <a:gd name="T11" fmla="*/ 38 h 52"/>
                <a:gd name="T12" fmla="*/ 12 w 12"/>
                <a:gd name="T13" fmla="*/ 38 h 52"/>
                <a:gd name="T14" fmla="*/ 7 w 12"/>
                <a:gd name="T15" fmla="*/ 0 h 52"/>
                <a:gd name="T16" fmla="*/ 7 w 12"/>
                <a:gd name="T17" fmla="*/ 0 h 52"/>
                <a:gd name="T18" fmla="*/ 0 w 12"/>
                <a:gd name="T19" fmla="*/ 7 h 52"/>
                <a:gd name="T20" fmla="*/ 7 w 12"/>
                <a:gd name="T21" fmla="*/ 0 h 52"/>
                <a:gd name="T22" fmla="*/ 7 w 1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52">
                  <a:moveTo>
                    <a:pt x="0" y="52"/>
                  </a:moveTo>
                  <a:cubicBezTo>
                    <a:pt x="0" y="52"/>
                    <a:pt x="0" y="52"/>
                    <a:pt x="0" y="52"/>
                  </a:cubicBezTo>
                  <a:cubicBezTo>
                    <a:pt x="0" y="52"/>
                    <a:pt x="0" y="52"/>
                    <a:pt x="0" y="52"/>
                  </a:cubicBezTo>
                  <a:moveTo>
                    <a:pt x="12" y="38"/>
                  </a:moveTo>
                  <a:cubicBezTo>
                    <a:pt x="5" y="43"/>
                    <a:pt x="0" y="52"/>
                    <a:pt x="0" y="52"/>
                  </a:cubicBezTo>
                  <a:cubicBezTo>
                    <a:pt x="0" y="52"/>
                    <a:pt x="5" y="43"/>
                    <a:pt x="12" y="38"/>
                  </a:cubicBezTo>
                  <a:cubicBezTo>
                    <a:pt x="12" y="38"/>
                    <a:pt x="12" y="38"/>
                    <a:pt x="12" y="38"/>
                  </a:cubicBezTo>
                  <a:moveTo>
                    <a:pt x="7" y="0"/>
                  </a:moveTo>
                  <a:cubicBezTo>
                    <a:pt x="7" y="0"/>
                    <a:pt x="7" y="0"/>
                    <a:pt x="7" y="0"/>
                  </a:cubicBezTo>
                  <a:cubicBezTo>
                    <a:pt x="0" y="7"/>
                    <a:pt x="0" y="7"/>
                    <a:pt x="0" y="7"/>
                  </a:cubicBezTo>
                  <a:cubicBezTo>
                    <a:pt x="7" y="0"/>
                    <a:pt x="7" y="0"/>
                    <a:pt x="7" y="0"/>
                  </a:cubicBezTo>
                  <a:cubicBezTo>
                    <a:pt x="7" y="0"/>
                    <a:pt x="7" y="0"/>
                    <a:pt x="7"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98" name="Freeform 1121"/>
            <p:cNvSpPr/>
            <p:nvPr/>
          </p:nvSpPr>
          <p:spPr bwMode="auto">
            <a:xfrm>
              <a:off x="701044" y="4847818"/>
              <a:ext cx="59369" cy="169298"/>
            </a:xfrm>
            <a:custGeom>
              <a:avLst/>
              <a:gdLst>
                <a:gd name="T0" fmla="*/ 9 w 19"/>
                <a:gd name="T1" fmla="*/ 0 h 54"/>
                <a:gd name="T2" fmla="*/ 0 w 19"/>
                <a:gd name="T3" fmla="*/ 36 h 54"/>
                <a:gd name="T4" fmla="*/ 5 w 19"/>
                <a:gd name="T5" fmla="*/ 38 h 54"/>
                <a:gd name="T6" fmla="*/ 19 w 19"/>
                <a:gd name="T7" fmla="*/ 54 h 54"/>
                <a:gd name="T8" fmla="*/ 19 w 19"/>
                <a:gd name="T9" fmla="*/ 9 h 54"/>
                <a:gd name="T10" fmla="*/ 10 w 19"/>
                <a:gd name="T11" fmla="*/ 1 h 54"/>
                <a:gd name="T12" fmla="*/ 9 w 19"/>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9" h="54">
                  <a:moveTo>
                    <a:pt x="9" y="0"/>
                  </a:moveTo>
                  <a:cubicBezTo>
                    <a:pt x="0" y="36"/>
                    <a:pt x="0" y="36"/>
                    <a:pt x="0" y="36"/>
                  </a:cubicBezTo>
                  <a:cubicBezTo>
                    <a:pt x="2" y="36"/>
                    <a:pt x="4" y="37"/>
                    <a:pt x="5" y="38"/>
                  </a:cubicBezTo>
                  <a:cubicBezTo>
                    <a:pt x="12" y="43"/>
                    <a:pt x="19" y="54"/>
                    <a:pt x="19" y="54"/>
                  </a:cubicBezTo>
                  <a:cubicBezTo>
                    <a:pt x="19" y="9"/>
                    <a:pt x="19" y="9"/>
                    <a:pt x="19" y="9"/>
                  </a:cubicBezTo>
                  <a:cubicBezTo>
                    <a:pt x="10" y="1"/>
                    <a:pt x="10" y="1"/>
                    <a:pt x="10" y="1"/>
                  </a:cubicBezTo>
                  <a:cubicBezTo>
                    <a:pt x="9" y="0"/>
                    <a:pt x="9" y="0"/>
                    <a:pt x="9"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152015" name="Rectangle 1122"/>
            <p:cNvSpPr>
              <a:spLocks noChangeArrowheads="1"/>
            </p:cNvSpPr>
            <p:nvPr/>
          </p:nvSpPr>
          <p:spPr bwMode="auto">
            <a:xfrm>
              <a:off x="655812" y="4591050"/>
              <a:ext cx="2828" cy="2821"/>
            </a:xfrm>
            <a:prstGeom prst="rect">
              <a:avLst/>
            </a:prstGeom>
            <a:solidFill>
              <a:srgbClr val="D6D7D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2100" name="Freeform 1123"/>
            <p:cNvSpPr/>
            <p:nvPr/>
          </p:nvSpPr>
          <p:spPr bwMode="auto">
            <a:xfrm>
              <a:off x="655812" y="4591050"/>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101" name="Freeform 1124"/>
            <p:cNvSpPr>
              <a:spLocks noEditPoints="1"/>
            </p:cNvSpPr>
            <p:nvPr/>
          </p:nvSpPr>
          <p:spPr bwMode="auto">
            <a:xfrm>
              <a:off x="576654" y="4591050"/>
              <a:ext cx="79157" cy="420422"/>
            </a:xfrm>
            <a:custGeom>
              <a:avLst/>
              <a:gdLst>
                <a:gd name="T0" fmla="*/ 12 w 25"/>
                <a:gd name="T1" fmla="*/ 125 h 132"/>
                <a:gd name="T2" fmla="*/ 12 w 25"/>
                <a:gd name="T3" fmla="*/ 125 h 132"/>
                <a:gd name="T4" fmla="*/ 11 w 25"/>
                <a:gd name="T5" fmla="*/ 125 h 132"/>
                <a:gd name="T6" fmla="*/ 11 w 25"/>
                <a:gd name="T7" fmla="*/ 132 h 132"/>
                <a:gd name="T8" fmla="*/ 11 w 25"/>
                <a:gd name="T9" fmla="*/ 125 h 132"/>
                <a:gd name="T10" fmla="*/ 12 w 25"/>
                <a:gd name="T11" fmla="*/ 125 h 132"/>
                <a:gd name="T12" fmla="*/ 12 w 25"/>
                <a:gd name="T13" fmla="*/ 125 h 132"/>
                <a:gd name="T14" fmla="*/ 5 w 25"/>
                <a:gd name="T15" fmla="*/ 118 h 132"/>
                <a:gd name="T16" fmla="*/ 5 w 25"/>
                <a:gd name="T17" fmla="*/ 118 h 132"/>
                <a:gd name="T18" fmla="*/ 5 w 25"/>
                <a:gd name="T19" fmla="*/ 118 h 132"/>
                <a:gd name="T20" fmla="*/ 5 w 25"/>
                <a:gd name="T21" fmla="*/ 118 h 132"/>
                <a:gd name="T22" fmla="*/ 25 w 25"/>
                <a:gd name="T23" fmla="*/ 0 h 132"/>
                <a:gd name="T24" fmla="*/ 25 w 25"/>
                <a:gd name="T25" fmla="*/ 0 h 132"/>
                <a:gd name="T26" fmla="*/ 24 w 25"/>
                <a:gd name="T27" fmla="*/ 0 h 132"/>
                <a:gd name="T28" fmla="*/ 23 w 25"/>
                <a:gd name="T29" fmla="*/ 1 h 132"/>
                <a:gd name="T30" fmla="*/ 22 w 25"/>
                <a:gd name="T31" fmla="*/ 3 h 132"/>
                <a:gd name="T32" fmla="*/ 20 w 25"/>
                <a:gd name="T33" fmla="*/ 5 h 132"/>
                <a:gd name="T34" fmla="*/ 18 w 25"/>
                <a:gd name="T35" fmla="*/ 8 h 132"/>
                <a:gd name="T36" fmla="*/ 17 w 25"/>
                <a:gd name="T37" fmla="*/ 9 h 132"/>
                <a:gd name="T38" fmla="*/ 17 w 25"/>
                <a:gd name="T39" fmla="*/ 10 h 132"/>
                <a:gd name="T40" fmla="*/ 16 w 25"/>
                <a:gd name="T41" fmla="*/ 11 h 132"/>
                <a:gd name="T42" fmla="*/ 15 w 25"/>
                <a:gd name="T43" fmla="*/ 12 h 132"/>
                <a:gd name="T44" fmla="*/ 11 w 25"/>
                <a:gd name="T45" fmla="*/ 20 h 132"/>
                <a:gd name="T46" fmla="*/ 9 w 25"/>
                <a:gd name="T47" fmla="*/ 25 h 132"/>
                <a:gd name="T48" fmla="*/ 8 w 25"/>
                <a:gd name="T49" fmla="*/ 27 h 132"/>
                <a:gd name="T50" fmla="*/ 8 w 25"/>
                <a:gd name="T51" fmla="*/ 30 h 132"/>
                <a:gd name="T52" fmla="*/ 7 w 25"/>
                <a:gd name="T53" fmla="*/ 33 h 132"/>
                <a:gd name="T54" fmla="*/ 6 w 25"/>
                <a:gd name="T55" fmla="*/ 35 h 132"/>
                <a:gd name="T56" fmla="*/ 6 w 25"/>
                <a:gd name="T57" fmla="*/ 38 h 132"/>
                <a:gd name="T58" fmla="*/ 5 w 25"/>
                <a:gd name="T59" fmla="*/ 41 h 132"/>
                <a:gd name="T60" fmla="*/ 5 w 25"/>
                <a:gd name="T61" fmla="*/ 44 h 132"/>
                <a:gd name="T62" fmla="*/ 4 w 25"/>
                <a:gd name="T63" fmla="*/ 47 h 132"/>
                <a:gd name="T64" fmla="*/ 3 w 25"/>
                <a:gd name="T65" fmla="*/ 53 h 132"/>
                <a:gd name="T66" fmla="*/ 1 w 25"/>
                <a:gd name="T67" fmla="*/ 65 h 132"/>
                <a:gd name="T68" fmla="*/ 0 w 25"/>
                <a:gd name="T69" fmla="*/ 77 h 132"/>
                <a:gd name="T70" fmla="*/ 0 w 25"/>
                <a:gd name="T71" fmla="*/ 77 h 132"/>
                <a:gd name="T72" fmla="*/ 0 w 25"/>
                <a:gd name="T73" fmla="*/ 77 h 132"/>
                <a:gd name="T74" fmla="*/ 1 w 25"/>
                <a:gd name="T75" fmla="*/ 65 h 132"/>
                <a:gd name="T76" fmla="*/ 3 w 25"/>
                <a:gd name="T77" fmla="*/ 53 h 132"/>
                <a:gd name="T78" fmla="*/ 4 w 25"/>
                <a:gd name="T79" fmla="*/ 47 h 132"/>
                <a:gd name="T80" fmla="*/ 5 w 25"/>
                <a:gd name="T81" fmla="*/ 44 h 132"/>
                <a:gd name="T82" fmla="*/ 5 w 25"/>
                <a:gd name="T83" fmla="*/ 41 h 132"/>
                <a:gd name="T84" fmla="*/ 6 w 25"/>
                <a:gd name="T85" fmla="*/ 38 h 132"/>
                <a:gd name="T86" fmla="*/ 6 w 25"/>
                <a:gd name="T87" fmla="*/ 35 h 132"/>
                <a:gd name="T88" fmla="*/ 7 w 25"/>
                <a:gd name="T89" fmla="*/ 33 h 132"/>
                <a:gd name="T90" fmla="*/ 8 w 25"/>
                <a:gd name="T91" fmla="*/ 30 h 132"/>
                <a:gd name="T92" fmla="*/ 8 w 25"/>
                <a:gd name="T93" fmla="*/ 27 h 132"/>
                <a:gd name="T94" fmla="*/ 9 w 25"/>
                <a:gd name="T95" fmla="*/ 25 h 132"/>
                <a:gd name="T96" fmla="*/ 11 w 25"/>
                <a:gd name="T97" fmla="*/ 20 h 132"/>
                <a:gd name="T98" fmla="*/ 15 w 25"/>
                <a:gd name="T99" fmla="*/ 12 h 132"/>
                <a:gd name="T100" fmla="*/ 16 w 25"/>
                <a:gd name="T101" fmla="*/ 11 h 132"/>
                <a:gd name="T102" fmla="*/ 17 w 25"/>
                <a:gd name="T103" fmla="*/ 10 h 132"/>
                <a:gd name="T104" fmla="*/ 17 w 25"/>
                <a:gd name="T105" fmla="*/ 9 h 132"/>
                <a:gd name="T106" fmla="*/ 18 w 25"/>
                <a:gd name="T107" fmla="*/ 8 h 132"/>
                <a:gd name="T108" fmla="*/ 20 w 25"/>
                <a:gd name="T109" fmla="*/ 5 h 132"/>
                <a:gd name="T110" fmla="*/ 22 w 25"/>
                <a:gd name="T111" fmla="*/ 3 h 132"/>
                <a:gd name="T112" fmla="*/ 23 w 25"/>
                <a:gd name="T113" fmla="*/ 1 h 132"/>
                <a:gd name="T114" fmla="*/ 24 w 25"/>
                <a:gd name="T115" fmla="*/ 0 h 132"/>
                <a:gd name="T116" fmla="*/ 25 w 25"/>
                <a:gd name="T11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 h="132">
                  <a:moveTo>
                    <a:pt x="12" y="125"/>
                  </a:moveTo>
                  <a:cubicBezTo>
                    <a:pt x="12" y="125"/>
                    <a:pt x="12" y="125"/>
                    <a:pt x="12" y="125"/>
                  </a:cubicBezTo>
                  <a:cubicBezTo>
                    <a:pt x="11" y="125"/>
                    <a:pt x="11" y="125"/>
                    <a:pt x="11" y="125"/>
                  </a:cubicBezTo>
                  <a:cubicBezTo>
                    <a:pt x="11" y="132"/>
                    <a:pt x="11" y="132"/>
                    <a:pt x="11" y="132"/>
                  </a:cubicBezTo>
                  <a:cubicBezTo>
                    <a:pt x="11" y="125"/>
                    <a:pt x="11" y="125"/>
                    <a:pt x="11" y="125"/>
                  </a:cubicBezTo>
                  <a:cubicBezTo>
                    <a:pt x="12" y="125"/>
                    <a:pt x="12" y="125"/>
                    <a:pt x="12" y="125"/>
                  </a:cubicBezTo>
                  <a:cubicBezTo>
                    <a:pt x="12" y="125"/>
                    <a:pt x="12" y="125"/>
                    <a:pt x="12" y="125"/>
                  </a:cubicBezTo>
                  <a:moveTo>
                    <a:pt x="5" y="118"/>
                  </a:moveTo>
                  <a:cubicBezTo>
                    <a:pt x="5" y="118"/>
                    <a:pt x="5" y="118"/>
                    <a:pt x="5" y="118"/>
                  </a:cubicBezTo>
                  <a:cubicBezTo>
                    <a:pt x="5" y="118"/>
                    <a:pt x="5" y="118"/>
                    <a:pt x="5" y="118"/>
                  </a:cubicBezTo>
                  <a:cubicBezTo>
                    <a:pt x="5" y="118"/>
                    <a:pt x="5" y="118"/>
                    <a:pt x="5" y="118"/>
                  </a:cubicBezTo>
                  <a:moveTo>
                    <a:pt x="25" y="0"/>
                  </a:moveTo>
                  <a:cubicBezTo>
                    <a:pt x="25" y="0"/>
                    <a:pt x="25" y="0"/>
                    <a:pt x="25" y="0"/>
                  </a:cubicBezTo>
                  <a:cubicBezTo>
                    <a:pt x="24" y="0"/>
                    <a:pt x="24" y="0"/>
                    <a:pt x="24" y="0"/>
                  </a:cubicBezTo>
                  <a:cubicBezTo>
                    <a:pt x="24" y="0"/>
                    <a:pt x="24" y="1"/>
                    <a:pt x="23" y="1"/>
                  </a:cubicBezTo>
                  <a:cubicBezTo>
                    <a:pt x="23" y="2"/>
                    <a:pt x="22" y="2"/>
                    <a:pt x="22" y="3"/>
                  </a:cubicBezTo>
                  <a:cubicBezTo>
                    <a:pt x="21" y="4"/>
                    <a:pt x="20" y="4"/>
                    <a:pt x="20" y="5"/>
                  </a:cubicBezTo>
                  <a:cubicBezTo>
                    <a:pt x="19" y="6"/>
                    <a:pt x="18" y="7"/>
                    <a:pt x="18" y="8"/>
                  </a:cubicBezTo>
                  <a:cubicBezTo>
                    <a:pt x="17" y="9"/>
                    <a:pt x="17" y="9"/>
                    <a:pt x="17" y="9"/>
                  </a:cubicBezTo>
                  <a:cubicBezTo>
                    <a:pt x="17" y="10"/>
                    <a:pt x="17" y="10"/>
                    <a:pt x="17" y="10"/>
                  </a:cubicBezTo>
                  <a:cubicBezTo>
                    <a:pt x="16" y="11"/>
                    <a:pt x="16" y="11"/>
                    <a:pt x="16" y="11"/>
                  </a:cubicBezTo>
                  <a:cubicBezTo>
                    <a:pt x="15" y="12"/>
                    <a:pt x="15" y="12"/>
                    <a:pt x="15" y="12"/>
                  </a:cubicBezTo>
                  <a:cubicBezTo>
                    <a:pt x="14" y="14"/>
                    <a:pt x="12" y="17"/>
                    <a:pt x="11" y="20"/>
                  </a:cubicBezTo>
                  <a:cubicBezTo>
                    <a:pt x="10" y="22"/>
                    <a:pt x="10" y="23"/>
                    <a:pt x="9" y="25"/>
                  </a:cubicBezTo>
                  <a:cubicBezTo>
                    <a:pt x="9" y="26"/>
                    <a:pt x="9" y="27"/>
                    <a:pt x="8" y="27"/>
                  </a:cubicBezTo>
                  <a:cubicBezTo>
                    <a:pt x="8" y="28"/>
                    <a:pt x="8" y="29"/>
                    <a:pt x="8" y="30"/>
                  </a:cubicBezTo>
                  <a:cubicBezTo>
                    <a:pt x="7" y="31"/>
                    <a:pt x="7" y="32"/>
                    <a:pt x="7" y="33"/>
                  </a:cubicBezTo>
                  <a:cubicBezTo>
                    <a:pt x="7" y="34"/>
                    <a:pt x="6" y="34"/>
                    <a:pt x="6" y="35"/>
                  </a:cubicBezTo>
                  <a:cubicBezTo>
                    <a:pt x="6" y="36"/>
                    <a:pt x="6" y="37"/>
                    <a:pt x="6" y="38"/>
                  </a:cubicBezTo>
                  <a:cubicBezTo>
                    <a:pt x="5" y="39"/>
                    <a:pt x="5" y="40"/>
                    <a:pt x="5" y="41"/>
                  </a:cubicBezTo>
                  <a:cubicBezTo>
                    <a:pt x="5" y="42"/>
                    <a:pt x="5" y="43"/>
                    <a:pt x="5" y="44"/>
                  </a:cubicBezTo>
                  <a:cubicBezTo>
                    <a:pt x="4" y="45"/>
                    <a:pt x="4" y="46"/>
                    <a:pt x="4" y="47"/>
                  </a:cubicBezTo>
                  <a:cubicBezTo>
                    <a:pt x="4" y="49"/>
                    <a:pt x="3" y="51"/>
                    <a:pt x="3" y="53"/>
                  </a:cubicBezTo>
                  <a:cubicBezTo>
                    <a:pt x="2" y="57"/>
                    <a:pt x="2" y="61"/>
                    <a:pt x="1" y="65"/>
                  </a:cubicBezTo>
                  <a:cubicBezTo>
                    <a:pt x="1" y="69"/>
                    <a:pt x="0" y="73"/>
                    <a:pt x="0" y="77"/>
                  </a:cubicBezTo>
                  <a:cubicBezTo>
                    <a:pt x="0" y="77"/>
                    <a:pt x="0" y="77"/>
                    <a:pt x="0" y="77"/>
                  </a:cubicBezTo>
                  <a:cubicBezTo>
                    <a:pt x="0" y="77"/>
                    <a:pt x="0" y="77"/>
                    <a:pt x="0" y="77"/>
                  </a:cubicBezTo>
                  <a:cubicBezTo>
                    <a:pt x="0" y="73"/>
                    <a:pt x="1" y="69"/>
                    <a:pt x="1" y="65"/>
                  </a:cubicBezTo>
                  <a:cubicBezTo>
                    <a:pt x="2" y="61"/>
                    <a:pt x="2" y="57"/>
                    <a:pt x="3" y="53"/>
                  </a:cubicBezTo>
                  <a:cubicBezTo>
                    <a:pt x="3" y="51"/>
                    <a:pt x="4" y="49"/>
                    <a:pt x="4" y="47"/>
                  </a:cubicBezTo>
                  <a:cubicBezTo>
                    <a:pt x="4" y="46"/>
                    <a:pt x="4" y="45"/>
                    <a:pt x="5" y="44"/>
                  </a:cubicBezTo>
                  <a:cubicBezTo>
                    <a:pt x="5" y="43"/>
                    <a:pt x="5" y="42"/>
                    <a:pt x="5" y="41"/>
                  </a:cubicBezTo>
                  <a:cubicBezTo>
                    <a:pt x="5" y="40"/>
                    <a:pt x="5" y="39"/>
                    <a:pt x="6" y="38"/>
                  </a:cubicBezTo>
                  <a:cubicBezTo>
                    <a:pt x="6" y="37"/>
                    <a:pt x="6" y="36"/>
                    <a:pt x="6" y="35"/>
                  </a:cubicBezTo>
                  <a:cubicBezTo>
                    <a:pt x="6" y="34"/>
                    <a:pt x="7" y="34"/>
                    <a:pt x="7" y="33"/>
                  </a:cubicBezTo>
                  <a:cubicBezTo>
                    <a:pt x="7" y="32"/>
                    <a:pt x="7" y="31"/>
                    <a:pt x="8" y="30"/>
                  </a:cubicBezTo>
                  <a:cubicBezTo>
                    <a:pt x="8" y="29"/>
                    <a:pt x="8" y="28"/>
                    <a:pt x="8" y="27"/>
                  </a:cubicBezTo>
                  <a:cubicBezTo>
                    <a:pt x="9" y="27"/>
                    <a:pt x="9" y="26"/>
                    <a:pt x="9" y="25"/>
                  </a:cubicBezTo>
                  <a:cubicBezTo>
                    <a:pt x="10" y="23"/>
                    <a:pt x="10" y="22"/>
                    <a:pt x="11" y="20"/>
                  </a:cubicBezTo>
                  <a:cubicBezTo>
                    <a:pt x="12" y="17"/>
                    <a:pt x="14" y="14"/>
                    <a:pt x="15" y="12"/>
                  </a:cubicBezTo>
                  <a:cubicBezTo>
                    <a:pt x="16" y="11"/>
                    <a:pt x="16" y="11"/>
                    <a:pt x="16" y="11"/>
                  </a:cubicBezTo>
                  <a:cubicBezTo>
                    <a:pt x="17" y="10"/>
                    <a:pt x="17" y="10"/>
                    <a:pt x="17" y="10"/>
                  </a:cubicBezTo>
                  <a:cubicBezTo>
                    <a:pt x="17" y="9"/>
                    <a:pt x="17" y="9"/>
                    <a:pt x="17" y="9"/>
                  </a:cubicBezTo>
                  <a:cubicBezTo>
                    <a:pt x="18" y="8"/>
                    <a:pt x="18" y="8"/>
                    <a:pt x="18" y="8"/>
                  </a:cubicBezTo>
                  <a:cubicBezTo>
                    <a:pt x="18" y="7"/>
                    <a:pt x="19" y="6"/>
                    <a:pt x="20" y="5"/>
                  </a:cubicBezTo>
                  <a:cubicBezTo>
                    <a:pt x="20" y="4"/>
                    <a:pt x="21" y="4"/>
                    <a:pt x="22" y="3"/>
                  </a:cubicBezTo>
                  <a:cubicBezTo>
                    <a:pt x="22" y="2"/>
                    <a:pt x="23" y="2"/>
                    <a:pt x="23" y="1"/>
                  </a:cubicBezTo>
                  <a:cubicBezTo>
                    <a:pt x="24" y="1"/>
                    <a:pt x="24" y="0"/>
                    <a:pt x="24" y="0"/>
                  </a:cubicBezTo>
                  <a:cubicBezTo>
                    <a:pt x="25" y="0"/>
                    <a:pt x="25" y="0"/>
                    <a:pt x="25" y="0"/>
                  </a:cubicBezTo>
                </a:path>
              </a:pathLst>
            </a:custGeom>
            <a:solidFill>
              <a:srgbClr val="7B8B93"/>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102" name="Freeform 1125"/>
            <p:cNvSpPr/>
            <p:nvPr/>
          </p:nvSpPr>
          <p:spPr bwMode="auto">
            <a:xfrm>
              <a:off x="576654" y="4591050"/>
              <a:ext cx="79157" cy="397849"/>
            </a:xfrm>
            <a:custGeom>
              <a:avLst/>
              <a:gdLst>
                <a:gd name="T0" fmla="*/ 25 w 25"/>
                <a:gd name="T1" fmla="*/ 0 h 125"/>
                <a:gd name="T2" fmla="*/ 25 w 25"/>
                <a:gd name="T3" fmla="*/ 0 h 125"/>
                <a:gd name="T4" fmla="*/ 24 w 25"/>
                <a:gd name="T5" fmla="*/ 0 h 125"/>
                <a:gd name="T6" fmla="*/ 23 w 25"/>
                <a:gd name="T7" fmla="*/ 1 h 125"/>
                <a:gd name="T8" fmla="*/ 22 w 25"/>
                <a:gd name="T9" fmla="*/ 3 h 125"/>
                <a:gd name="T10" fmla="*/ 20 w 25"/>
                <a:gd name="T11" fmla="*/ 5 h 125"/>
                <a:gd name="T12" fmla="*/ 18 w 25"/>
                <a:gd name="T13" fmla="*/ 8 h 125"/>
                <a:gd name="T14" fmla="*/ 17 w 25"/>
                <a:gd name="T15" fmla="*/ 9 h 125"/>
                <a:gd name="T16" fmla="*/ 17 w 25"/>
                <a:gd name="T17" fmla="*/ 10 h 125"/>
                <a:gd name="T18" fmla="*/ 16 w 25"/>
                <a:gd name="T19" fmla="*/ 11 h 125"/>
                <a:gd name="T20" fmla="*/ 15 w 25"/>
                <a:gd name="T21" fmla="*/ 12 h 125"/>
                <a:gd name="T22" fmla="*/ 11 w 25"/>
                <a:gd name="T23" fmla="*/ 20 h 125"/>
                <a:gd name="T24" fmla="*/ 9 w 25"/>
                <a:gd name="T25" fmla="*/ 25 h 125"/>
                <a:gd name="T26" fmla="*/ 8 w 25"/>
                <a:gd name="T27" fmla="*/ 27 h 125"/>
                <a:gd name="T28" fmla="*/ 8 w 25"/>
                <a:gd name="T29" fmla="*/ 30 h 125"/>
                <a:gd name="T30" fmla="*/ 7 w 25"/>
                <a:gd name="T31" fmla="*/ 33 h 125"/>
                <a:gd name="T32" fmla="*/ 6 w 25"/>
                <a:gd name="T33" fmla="*/ 35 h 125"/>
                <a:gd name="T34" fmla="*/ 6 w 25"/>
                <a:gd name="T35" fmla="*/ 38 h 125"/>
                <a:gd name="T36" fmla="*/ 5 w 25"/>
                <a:gd name="T37" fmla="*/ 41 h 125"/>
                <a:gd name="T38" fmla="*/ 5 w 25"/>
                <a:gd name="T39" fmla="*/ 44 h 125"/>
                <a:gd name="T40" fmla="*/ 4 w 25"/>
                <a:gd name="T41" fmla="*/ 47 h 125"/>
                <a:gd name="T42" fmla="*/ 3 w 25"/>
                <a:gd name="T43" fmla="*/ 53 h 125"/>
                <a:gd name="T44" fmla="*/ 1 w 25"/>
                <a:gd name="T45" fmla="*/ 65 h 125"/>
                <a:gd name="T46" fmla="*/ 0 w 25"/>
                <a:gd name="T47" fmla="*/ 77 h 125"/>
                <a:gd name="T48" fmla="*/ 0 w 25"/>
                <a:gd name="T49" fmla="*/ 77 h 125"/>
                <a:gd name="T50" fmla="*/ 0 w 25"/>
                <a:gd name="T51" fmla="*/ 80 h 125"/>
                <a:gd name="T52" fmla="*/ 3 w 25"/>
                <a:gd name="T53" fmla="*/ 78 h 125"/>
                <a:gd name="T54" fmla="*/ 11 w 25"/>
                <a:gd name="T55" fmla="*/ 115 h 125"/>
                <a:gd name="T56" fmla="*/ 5 w 25"/>
                <a:gd name="T57" fmla="*/ 118 h 125"/>
                <a:gd name="T58" fmla="*/ 5 w 25"/>
                <a:gd name="T59" fmla="*/ 118 h 125"/>
                <a:gd name="T60" fmla="*/ 5 w 25"/>
                <a:gd name="T61" fmla="*/ 118 h 125"/>
                <a:gd name="T62" fmla="*/ 12 w 25"/>
                <a:gd name="T63" fmla="*/ 125 h 125"/>
                <a:gd name="T64" fmla="*/ 12 w 25"/>
                <a:gd name="T65" fmla="*/ 125 h 125"/>
                <a:gd name="T66" fmla="*/ 12 w 25"/>
                <a:gd name="T67" fmla="*/ 125 h 125"/>
                <a:gd name="T68" fmla="*/ 20 w 25"/>
                <a:gd name="T69" fmla="*/ 125 h 125"/>
                <a:gd name="T70" fmla="*/ 25 w 25"/>
                <a:gd name="T71"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 h="125">
                  <a:moveTo>
                    <a:pt x="25" y="0"/>
                  </a:moveTo>
                  <a:cubicBezTo>
                    <a:pt x="25" y="0"/>
                    <a:pt x="25" y="0"/>
                    <a:pt x="25" y="0"/>
                  </a:cubicBezTo>
                  <a:cubicBezTo>
                    <a:pt x="24" y="0"/>
                    <a:pt x="24" y="0"/>
                    <a:pt x="24" y="0"/>
                  </a:cubicBezTo>
                  <a:cubicBezTo>
                    <a:pt x="24" y="0"/>
                    <a:pt x="24" y="1"/>
                    <a:pt x="23" y="1"/>
                  </a:cubicBezTo>
                  <a:cubicBezTo>
                    <a:pt x="23" y="2"/>
                    <a:pt x="22" y="2"/>
                    <a:pt x="22" y="3"/>
                  </a:cubicBezTo>
                  <a:cubicBezTo>
                    <a:pt x="21" y="4"/>
                    <a:pt x="20" y="4"/>
                    <a:pt x="20" y="5"/>
                  </a:cubicBezTo>
                  <a:cubicBezTo>
                    <a:pt x="19" y="6"/>
                    <a:pt x="18" y="7"/>
                    <a:pt x="18" y="8"/>
                  </a:cubicBezTo>
                  <a:cubicBezTo>
                    <a:pt x="17" y="9"/>
                    <a:pt x="17" y="9"/>
                    <a:pt x="17" y="9"/>
                  </a:cubicBezTo>
                  <a:cubicBezTo>
                    <a:pt x="17" y="10"/>
                    <a:pt x="17" y="10"/>
                    <a:pt x="17" y="10"/>
                  </a:cubicBezTo>
                  <a:cubicBezTo>
                    <a:pt x="16" y="11"/>
                    <a:pt x="16" y="11"/>
                    <a:pt x="16" y="11"/>
                  </a:cubicBezTo>
                  <a:cubicBezTo>
                    <a:pt x="15" y="12"/>
                    <a:pt x="15" y="12"/>
                    <a:pt x="15" y="12"/>
                  </a:cubicBezTo>
                  <a:cubicBezTo>
                    <a:pt x="14" y="14"/>
                    <a:pt x="12" y="17"/>
                    <a:pt x="11" y="20"/>
                  </a:cubicBezTo>
                  <a:cubicBezTo>
                    <a:pt x="10" y="22"/>
                    <a:pt x="10" y="23"/>
                    <a:pt x="9" y="25"/>
                  </a:cubicBezTo>
                  <a:cubicBezTo>
                    <a:pt x="9" y="26"/>
                    <a:pt x="9" y="27"/>
                    <a:pt x="8" y="27"/>
                  </a:cubicBezTo>
                  <a:cubicBezTo>
                    <a:pt x="8" y="28"/>
                    <a:pt x="8" y="29"/>
                    <a:pt x="8" y="30"/>
                  </a:cubicBezTo>
                  <a:cubicBezTo>
                    <a:pt x="7" y="31"/>
                    <a:pt x="7" y="32"/>
                    <a:pt x="7" y="33"/>
                  </a:cubicBezTo>
                  <a:cubicBezTo>
                    <a:pt x="7" y="34"/>
                    <a:pt x="6" y="34"/>
                    <a:pt x="6" y="35"/>
                  </a:cubicBezTo>
                  <a:cubicBezTo>
                    <a:pt x="6" y="36"/>
                    <a:pt x="6" y="37"/>
                    <a:pt x="6" y="38"/>
                  </a:cubicBezTo>
                  <a:cubicBezTo>
                    <a:pt x="5" y="39"/>
                    <a:pt x="5" y="40"/>
                    <a:pt x="5" y="41"/>
                  </a:cubicBezTo>
                  <a:cubicBezTo>
                    <a:pt x="5" y="42"/>
                    <a:pt x="5" y="43"/>
                    <a:pt x="5" y="44"/>
                  </a:cubicBezTo>
                  <a:cubicBezTo>
                    <a:pt x="4" y="45"/>
                    <a:pt x="4" y="46"/>
                    <a:pt x="4" y="47"/>
                  </a:cubicBezTo>
                  <a:cubicBezTo>
                    <a:pt x="4" y="49"/>
                    <a:pt x="3" y="51"/>
                    <a:pt x="3" y="53"/>
                  </a:cubicBezTo>
                  <a:cubicBezTo>
                    <a:pt x="2" y="57"/>
                    <a:pt x="2" y="61"/>
                    <a:pt x="1" y="65"/>
                  </a:cubicBezTo>
                  <a:cubicBezTo>
                    <a:pt x="1" y="69"/>
                    <a:pt x="0" y="73"/>
                    <a:pt x="0" y="77"/>
                  </a:cubicBezTo>
                  <a:cubicBezTo>
                    <a:pt x="0" y="77"/>
                    <a:pt x="0" y="77"/>
                    <a:pt x="0" y="77"/>
                  </a:cubicBezTo>
                  <a:cubicBezTo>
                    <a:pt x="0" y="78"/>
                    <a:pt x="0" y="79"/>
                    <a:pt x="0" y="80"/>
                  </a:cubicBezTo>
                  <a:cubicBezTo>
                    <a:pt x="3" y="78"/>
                    <a:pt x="3" y="78"/>
                    <a:pt x="3" y="78"/>
                  </a:cubicBezTo>
                  <a:cubicBezTo>
                    <a:pt x="11" y="115"/>
                    <a:pt x="11" y="115"/>
                    <a:pt x="11" y="115"/>
                  </a:cubicBezTo>
                  <a:cubicBezTo>
                    <a:pt x="9" y="115"/>
                    <a:pt x="7" y="116"/>
                    <a:pt x="5" y="118"/>
                  </a:cubicBezTo>
                  <a:cubicBezTo>
                    <a:pt x="5" y="118"/>
                    <a:pt x="5" y="118"/>
                    <a:pt x="5" y="118"/>
                  </a:cubicBezTo>
                  <a:cubicBezTo>
                    <a:pt x="5" y="118"/>
                    <a:pt x="5" y="118"/>
                    <a:pt x="5" y="118"/>
                  </a:cubicBezTo>
                  <a:cubicBezTo>
                    <a:pt x="6" y="121"/>
                    <a:pt x="9" y="123"/>
                    <a:pt x="12" y="125"/>
                  </a:cubicBezTo>
                  <a:cubicBezTo>
                    <a:pt x="12" y="125"/>
                    <a:pt x="12" y="125"/>
                    <a:pt x="12" y="125"/>
                  </a:cubicBezTo>
                  <a:cubicBezTo>
                    <a:pt x="12" y="125"/>
                    <a:pt x="12" y="125"/>
                    <a:pt x="12" y="125"/>
                  </a:cubicBezTo>
                  <a:cubicBezTo>
                    <a:pt x="20" y="125"/>
                    <a:pt x="20" y="125"/>
                    <a:pt x="20" y="125"/>
                  </a:cubicBezTo>
                  <a:cubicBezTo>
                    <a:pt x="6" y="61"/>
                    <a:pt x="24" y="1"/>
                    <a:pt x="25"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103" name="Freeform 1126"/>
            <p:cNvSpPr/>
            <p:nvPr/>
          </p:nvSpPr>
          <p:spPr bwMode="auto">
            <a:xfrm>
              <a:off x="610579" y="4988899"/>
              <a:ext cx="31098" cy="22573"/>
            </a:xfrm>
            <a:custGeom>
              <a:avLst/>
              <a:gdLst>
                <a:gd name="T0" fmla="*/ 0 w 10"/>
                <a:gd name="T1" fmla="*/ 0 h 7"/>
                <a:gd name="T2" fmla="*/ 0 w 10"/>
                <a:gd name="T3" fmla="*/ 7 h 7"/>
                <a:gd name="T4" fmla="*/ 4 w 10"/>
                <a:gd name="T5" fmla="*/ 7 h 7"/>
                <a:gd name="T6" fmla="*/ 4 w 10"/>
                <a:gd name="T7" fmla="*/ 3 h 7"/>
                <a:gd name="T8" fmla="*/ 10 w 10"/>
                <a:gd name="T9" fmla="*/ 3 h 7"/>
                <a:gd name="T10" fmla="*/ 9 w 10"/>
                <a:gd name="T11" fmla="*/ 0 h 7"/>
                <a:gd name="T12" fmla="*/ 1 w 10"/>
                <a:gd name="T13" fmla="*/ 0 h 7"/>
                <a:gd name="T14" fmla="*/ 0 w 1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7">
                  <a:moveTo>
                    <a:pt x="0" y="0"/>
                  </a:moveTo>
                  <a:cubicBezTo>
                    <a:pt x="0" y="7"/>
                    <a:pt x="0" y="7"/>
                    <a:pt x="0" y="7"/>
                  </a:cubicBezTo>
                  <a:cubicBezTo>
                    <a:pt x="4" y="7"/>
                    <a:pt x="4" y="7"/>
                    <a:pt x="4" y="7"/>
                  </a:cubicBezTo>
                  <a:cubicBezTo>
                    <a:pt x="4" y="3"/>
                    <a:pt x="4" y="3"/>
                    <a:pt x="4" y="3"/>
                  </a:cubicBezTo>
                  <a:cubicBezTo>
                    <a:pt x="10" y="3"/>
                    <a:pt x="10" y="3"/>
                    <a:pt x="10" y="3"/>
                  </a:cubicBezTo>
                  <a:cubicBezTo>
                    <a:pt x="10" y="2"/>
                    <a:pt x="10" y="1"/>
                    <a:pt x="9" y="0"/>
                  </a:cubicBezTo>
                  <a:cubicBezTo>
                    <a:pt x="1" y="0"/>
                    <a:pt x="1" y="0"/>
                    <a:pt x="1" y="0"/>
                  </a:cubicBezTo>
                  <a:cubicBezTo>
                    <a:pt x="0" y="0"/>
                    <a:pt x="0" y="0"/>
                    <a:pt x="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104" name="Freeform 1127"/>
            <p:cNvSpPr>
              <a:spLocks noEditPoints="1"/>
            </p:cNvSpPr>
            <p:nvPr/>
          </p:nvSpPr>
          <p:spPr bwMode="auto">
            <a:xfrm>
              <a:off x="554038" y="501147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7B8B93"/>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105" name="Freeform 1128"/>
            <p:cNvSpPr/>
            <p:nvPr/>
          </p:nvSpPr>
          <p:spPr bwMode="auto">
            <a:xfrm>
              <a:off x="554038" y="4839354"/>
              <a:ext cx="56541" cy="172119"/>
            </a:xfrm>
            <a:custGeom>
              <a:avLst/>
              <a:gdLst>
                <a:gd name="T0" fmla="*/ 10 w 18"/>
                <a:gd name="T1" fmla="*/ 0 h 54"/>
                <a:gd name="T2" fmla="*/ 7 w 18"/>
                <a:gd name="T3" fmla="*/ 2 h 54"/>
                <a:gd name="T4" fmla="*/ 7 w 18"/>
                <a:gd name="T5" fmla="*/ 2 h 54"/>
                <a:gd name="T6" fmla="*/ 0 w 18"/>
                <a:gd name="T7" fmla="*/ 9 h 54"/>
                <a:gd name="T8" fmla="*/ 0 w 18"/>
                <a:gd name="T9" fmla="*/ 54 h 54"/>
                <a:gd name="T10" fmla="*/ 0 w 18"/>
                <a:gd name="T11" fmla="*/ 54 h 54"/>
                <a:gd name="T12" fmla="*/ 0 w 18"/>
                <a:gd name="T13" fmla="*/ 54 h 54"/>
                <a:gd name="T14" fmla="*/ 0 w 18"/>
                <a:gd name="T15" fmla="*/ 54 h 54"/>
                <a:gd name="T16" fmla="*/ 0 w 18"/>
                <a:gd name="T17" fmla="*/ 54 h 54"/>
                <a:gd name="T18" fmla="*/ 12 w 18"/>
                <a:gd name="T19" fmla="*/ 40 h 54"/>
                <a:gd name="T20" fmla="*/ 12 w 18"/>
                <a:gd name="T21" fmla="*/ 40 h 54"/>
                <a:gd name="T22" fmla="*/ 12 w 18"/>
                <a:gd name="T23" fmla="*/ 40 h 54"/>
                <a:gd name="T24" fmla="*/ 18 w 18"/>
                <a:gd name="T25" fmla="*/ 37 h 54"/>
                <a:gd name="T26" fmla="*/ 10 w 18"/>
                <a:gd name="T2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4">
                  <a:moveTo>
                    <a:pt x="10" y="0"/>
                  </a:moveTo>
                  <a:cubicBezTo>
                    <a:pt x="7" y="2"/>
                    <a:pt x="7" y="2"/>
                    <a:pt x="7" y="2"/>
                  </a:cubicBezTo>
                  <a:cubicBezTo>
                    <a:pt x="7" y="2"/>
                    <a:pt x="7" y="2"/>
                    <a:pt x="7" y="2"/>
                  </a:cubicBezTo>
                  <a:cubicBezTo>
                    <a:pt x="0" y="9"/>
                    <a:pt x="0" y="9"/>
                    <a:pt x="0" y="9"/>
                  </a:cubicBezTo>
                  <a:cubicBezTo>
                    <a:pt x="0" y="54"/>
                    <a:pt x="0" y="54"/>
                    <a:pt x="0" y="54"/>
                  </a:cubicBezTo>
                  <a:cubicBezTo>
                    <a:pt x="0" y="54"/>
                    <a:pt x="0" y="54"/>
                    <a:pt x="0" y="54"/>
                  </a:cubicBezTo>
                  <a:cubicBezTo>
                    <a:pt x="0" y="54"/>
                    <a:pt x="0" y="54"/>
                    <a:pt x="0" y="54"/>
                  </a:cubicBezTo>
                  <a:cubicBezTo>
                    <a:pt x="0" y="54"/>
                    <a:pt x="0" y="54"/>
                    <a:pt x="0" y="54"/>
                  </a:cubicBezTo>
                  <a:cubicBezTo>
                    <a:pt x="0" y="54"/>
                    <a:pt x="0" y="54"/>
                    <a:pt x="0" y="54"/>
                  </a:cubicBezTo>
                  <a:cubicBezTo>
                    <a:pt x="0" y="54"/>
                    <a:pt x="5" y="45"/>
                    <a:pt x="12" y="40"/>
                  </a:cubicBezTo>
                  <a:cubicBezTo>
                    <a:pt x="12" y="40"/>
                    <a:pt x="12" y="40"/>
                    <a:pt x="12" y="40"/>
                  </a:cubicBezTo>
                  <a:cubicBezTo>
                    <a:pt x="12" y="40"/>
                    <a:pt x="12" y="40"/>
                    <a:pt x="12" y="40"/>
                  </a:cubicBezTo>
                  <a:cubicBezTo>
                    <a:pt x="14" y="38"/>
                    <a:pt x="16" y="37"/>
                    <a:pt x="18" y="37"/>
                  </a:cubicBezTo>
                  <a:cubicBezTo>
                    <a:pt x="10" y="0"/>
                    <a:pt x="10" y="0"/>
                    <a:pt x="1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152022" name="Rectangle 1129"/>
            <p:cNvSpPr>
              <a:spLocks noChangeArrowheads="1"/>
            </p:cNvSpPr>
            <p:nvPr/>
          </p:nvSpPr>
          <p:spPr bwMode="auto">
            <a:xfrm>
              <a:off x="624715" y="5011472"/>
              <a:ext cx="59367" cy="2951426"/>
            </a:xfrm>
            <a:prstGeom prst="rect">
              <a:avLst/>
            </a:prstGeom>
            <a:solidFill>
              <a:schemeClr val="bg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2023" name="Rectangle 1130"/>
            <p:cNvSpPr>
              <a:spLocks noChangeArrowheads="1"/>
            </p:cNvSpPr>
            <p:nvPr/>
          </p:nvSpPr>
          <p:spPr bwMode="auto">
            <a:xfrm>
              <a:off x="624715" y="5011472"/>
              <a:ext cx="53713" cy="1828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2108" name="Freeform 1131"/>
            <p:cNvSpPr/>
            <p:nvPr/>
          </p:nvSpPr>
          <p:spPr bwMode="auto">
            <a:xfrm>
              <a:off x="624715" y="5000186"/>
              <a:ext cx="53713" cy="11287"/>
            </a:xfrm>
            <a:custGeom>
              <a:avLst/>
              <a:gdLst>
                <a:gd name="T0" fmla="*/ 17 w 17"/>
                <a:gd name="T1" fmla="*/ 0 h 4"/>
                <a:gd name="T2" fmla="*/ 6 w 17"/>
                <a:gd name="T3" fmla="*/ 0 h 4"/>
                <a:gd name="T4" fmla="*/ 7 w 17"/>
                <a:gd name="T5" fmla="*/ 4 h 4"/>
                <a:gd name="T6" fmla="*/ 0 w 17"/>
                <a:gd name="T7" fmla="*/ 4 h 4"/>
                <a:gd name="T8" fmla="*/ 17 w 17"/>
                <a:gd name="T9" fmla="*/ 4 h 4"/>
                <a:gd name="T10" fmla="*/ 17 w 17"/>
                <a:gd name="T11" fmla="*/ 0 h 4"/>
              </a:gdLst>
              <a:ahLst/>
              <a:cxnLst>
                <a:cxn ang="0">
                  <a:pos x="T0" y="T1"/>
                </a:cxn>
                <a:cxn ang="0">
                  <a:pos x="T2" y="T3"/>
                </a:cxn>
                <a:cxn ang="0">
                  <a:pos x="T4" y="T5"/>
                </a:cxn>
                <a:cxn ang="0">
                  <a:pos x="T6" y="T7"/>
                </a:cxn>
                <a:cxn ang="0">
                  <a:pos x="T8" y="T9"/>
                </a:cxn>
                <a:cxn ang="0">
                  <a:pos x="T10" y="T11"/>
                </a:cxn>
              </a:cxnLst>
              <a:rect l="0" t="0" r="r" b="b"/>
              <a:pathLst>
                <a:path w="17" h="4">
                  <a:moveTo>
                    <a:pt x="17" y="0"/>
                  </a:moveTo>
                  <a:cubicBezTo>
                    <a:pt x="6" y="0"/>
                    <a:pt x="6" y="0"/>
                    <a:pt x="6" y="0"/>
                  </a:cubicBezTo>
                  <a:cubicBezTo>
                    <a:pt x="7" y="2"/>
                    <a:pt x="7" y="3"/>
                    <a:pt x="7" y="4"/>
                  </a:cubicBezTo>
                  <a:cubicBezTo>
                    <a:pt x="0" y="4"/>
                    <a:pt x="0" y="4"/>
                    <a:pt x="0" y="4"/>
                  </a:cubicBezTo>
                  <a:cubicBezTo>
                    <a:pt x="17" y="4"/>
                    <a:pt x="17" y="4"/>
                    <a:pt x="17" y="4"/>
                  </a:cubicBezTo>
                  <a:cubicBezTo>
                    <a:pt x="17" y="0"/>
                    <a:pt x="17" y="0"/>
                    <a:pt x="17" y="0"/>
                  </a:cubicBezTo>
                </a:path>
              </a:pathLst>
            </a:custGeom>
            <a:solidFill>
              <a:srgbClr val="DEDDE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110" name="Freeform 1132"/>
            <p:cNvSpPr/>
            <p:nvPr/>
          </p:nvSpPr>
          <p:spPr bwMode="auto">
            <a:xfrm>
              <a:off x="624715" y="5000186"/>
              <a:ext cx="22616" cy="11287"/>
            </a:xfrm>
            <a:custGeom>
              <a:avLst/>
              <a:gdLst>
                <a:gd name="T0" fmla="*/ 6 w 7"/>
                <a:gd name="T1" fmla="*/ 0 h 4"/>
                <a:gd name="T2" fmla="*/ 0 w 7"/>
                <a:gd name="T3" fmla="*/ 0 h 4"/>
                <a:gd name="T4" fmla="*/ 0 w 7"/>
                <a:gd name="T5" fmla="*/ 4 h 4"/>
                <a:gd name="T6" fmla="*/ 7 w 7"/>
                <a:gd name="T7" fmla="*/ 4 h 4"/>
                <a:gd name="T8" fmla="*/ 6 w 7"/>
                <a:gd name="T9" fmla="*/ 0 h 4"/>
              </a:gdLst>
              <a:ahLst/>
              <a:cxnLst>
                <a:cxn ang="0">
                  <a:pos x="T0" y="T1"/>
                </a:cxn>
                <a:cxn ang="0">
                  <a:pos x="T2" y="T3"/>
                </a:cxn>
                <a:cxn ang="0">
                  <a:pos x="T4" y="T5"/>
                </a:cxn>
                <a:cxn ang="0">
                  <a:pos x="T6" y="T7"/>
                </a:cxn>
                <a:cxn ang="0">
                  <a:pos x="T8" y="T9"/>
                </a:cxn>
              </a:cxnLst>
              <a:rect l="0" t="0" r="r" b="b"/>
              <a:pathLst>
                <a:path w="7" h="4">
                  <a:moveTo>
                    <a:pt x="6" y="0"/>
                  </a:moveTo>
                  <a:cubicBezTo>
                    <a:pt x="0" y="0"/>
                    <a:pt x="0" y="0"/>
                    <a:pt x="0" y="0"/>
                  </a:cubicBezTo>
                  <a:cubicBezTo>
                    <a:pt x="0" y="4"/>
                    <a:pt x="0" y="4"/>
                    <a:pt x="0" y="4"/>
                  </a:cubicBezTo>
                  <a:cubicBezTo>
                    <a:pt x="7" y="4"/>
                    <a:pt x="7" y="4"/>
                    <a:pt x="7" y="4"/>
                  </a:cubicBezTo>
                  <a:cubicBezTo>
                    <a:pt x="7" y="3"/>
                    <a:pt x="7" y="2"/>
                    <a:pt x="6" y="0"/>
                  </a:cubicBezTo>
                </a:path>
              </a:pathLst>
            </a:custGeom>
            <a:solidFill>
              <a:srgbClr val="DEDDE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grpSp>
      <p:grpSp>
        <p:nvGrpSpPr>
          <p:cNvPr id="1161" name="组合 1160"/>
          <p:cNvGrpSpPr/>
          <p:nvPr/>
        </p:nvGrpSpPr>
        <p:grpSpPr bwMode="auto">
          <a:xfrm>
            <a:off x="5472114" y="3875620"/>
            <a:ext cx="177800" cy="2982383"/>
            <a:chOff x="4987925" y="4005263"/>
            <a:chExt cx="314325" cy="3976683"/>
          </a:xfrm>
        </p:grpSpPr>
        <p:sp>
          <p:nvSpPr>
            <p:cNvPr id="2063" name="Freeform 1086"/>
            <p:cNvSpPr>
              <a:spLocks noEditPoints="1"/>
            </p:cNvSpPr>
            <p:nvPr/>
          </p:nvSpPr>
          <p:spPr bwMode="auto">
            <a:xfrm>
              <a:off x="5046860" y="4005263"/>
              <a:ext cx="213292" cy="601159"/>
            </a:xfrm>
            <a:custGeom>
              <a:avLst/>
              <a:gdLst>
                <a:gd name="T0" fmla="*/ 0 w 67"/>
                <a:gd name="T1" fmla="*/ 179 h 189"/>
                <a:gd name="T2" fmla="*/ 0 w 67"/>
                <a:gd name="T3" fmla="*/ 179 h 189"/>
                <a:gd name="T4" fmla="*/ 0 w 67"/>
                <a:gd name="T5" fmla="*/ 179 h 189"/>
                <a:gd name="T6" fmla="*/ 10 w 67"/>
                <a:gd name="T7" fmla="*/ 189 h 189"/>
                <a:gd name="T8" fmla="*/ 11 w 67"/>
                <a:gd name="T9" fmla="*/ 189 h 189"/>
                <a:gd name="T10" fmla="*/ 11 w 67"/>
                <a:gd name="T11" fmla="*/ 189 h 189"/>
                <a:gd name="T12" fmla="*/ 10 w 67"/>
                <a:gd name="T13" fmla="*/ 189 h 189"/>
                <a:gd name="T14" fmla="*/ 0 w 67"/>
                <a:gd name="T15" fmla="*/ 179 h 189"/>
                <a:gd name="T16" fmla="*/ 0 w 67"/>
                <a:gd name="T17" fmla="*/ 179 h 189"/>
                <a:gd name="T18" fmla="*/ 30 w 67"/>
                <a:gd name="T19" fmla="*/ 0 h 189"/>
                <a:gd name="T20" fmla="*/ 30 w 67"/>
                <a:gd name="T21" fmla="*/ 0 h 189"/>
                <a:gd name="T22" fmla="*/ 30 w 67"/>
                <a:gd name="T23" fmla="*/ 0 h 189"/>
                <a:gd name="T24" fmla="*/ 30 w 67"/>
                <a:gd name="T25" fmla="*/ 0 h 189"/>
                <a:gd name="T26" fmla="*/ 29 w 67"/>
                <a:gd name="T27" fmla="*/ 0 h 189"/>
                <a:gd name="T28" fmla="*/ 30 w 67"/>
                <a:gd name="T29" fmla="*/ 0 h 189"/>
                <a:gd name="T30" fmla="*/ 30 w 67"/>
                <a:gd name="T31" fmla="*/ 0 h 189"/>
                <a:gd name="T32" fmla="*/ 30 w 67"/>
                <a:gd name="T33" fmla="*/ 0 h 189"/>
                <a:gd name="T34" fmla="*/ 23 w 67"/>
                <a:gd name="T35" fmla="*/ 189 h 189"/>
                <a:gd name="T36" fmla="*/ 49 w 67"/>
                <a:gd name="T37" fmla="*/ 189 h 189"/>
                <a:gd name="T38" fmla="*/ 49 w 67"/>
                <a:gd name="T39" fmla="*/ 189 h 189"/>
                <a:gd name="T40" fmla="*/ 59 w 67"/>
                <a:gd name="T41" fmla="*/ 179 h 189"/>
                <a:gd name="T42" fmla="*/ 59 w 67"/>
                <a:gd name="T43" fmla="*/ 179 h 189"/>
                <a:gd name="T44" fmla="*/ 52 w 67"/>
                <a:gd name="T45" fmla="*/ 176 h 189"/>
                <a:gd name="T46" fmla="*/ 65 w 67"/>
                <a:gd name="T47" fmla="*/ 121 h 189"/>
                <a:gd name="T48" fmla="*/ 67 w 67"/>
                <a:gd name="T49" fmla="*/ 122 h 189"/>
                <a:gd name="T50" fmla="*/ 67 w 67"/>
                <a:gd name="T51" fmla="*/ 117 h 189"/>
                <a:gd name="T52" fmla="*/ 65 w 67"/>
                <a:gd name="T53" fmla="*/ 99 h 189"/>
                <a:gd name="T54" fmla="*/ 62 w 67"/>
                <a:gd name="T55" fmla="*/ 80 h 189"/>
                <a:gd name="T56" fmla="*/ 61 w 67"/>
                <a:gd name="T57" fmla="*/ 71 h 189"/>
                <a:gd name="T58" fmla="*/ 60 w 67"/>
                <a:gd name="T59" fmla="*/ 67 h 189"/>
                <a:gd name="T60" fmla="*/ 59 w 67"/>
                <a:gd name="T61" fmla="*/ 62 h 189"/>
                <a:gd name="T62" fmla="*/ 59 w 67"/>
                <a:gd name="T63" fmla="*/ 58 h 189"/>
                <a:gd name="T64" fmla="*/ 58 w 67"/>
                <a:gd name="T65" fmla="*/ 54 h 189"/>
                <a:gd name="T66" fmla="*/ 57 w 67"/>
                <a:gd name="T67" fmla="*/ 50 h 189"/>
                <a:gd name="T68" fmla="*/ 56 w 67"/>
                <a:gd name="T69" fmla="*/ 46 h 189"/>
                <a:gd name="T70" fmla="*/ 55 w 67"/>
                <a:gd name="T71" fmla="*/ 42 h 189"/>
                <a:gd name="T72" fmla="*/ 53 w 67"/>
                <a:gd name="T73" fmla="*/ 38 h 189"/>
                <a:gd name="T74" fmla="*/ 50 w 67"/>
                <a:gd name="T75" fmla="*/ 31 h 189"/>
                <a:gd name="T76" fmla="*/ 44 w 67"/>
                <a:gd name="T77" fmla="*/ 18 h 189"/>
                <a:gd name="T78" fmla="*/ 43 w 67"/>
                <a:gd name="T79" fmla="*/ 17 h 189"/>
                <a:gd name="T80" fmla="*/ 42 w 67"/>
                <a:gd name="T81" fmla="*/ 15 h 189"/>
                <a:gd name="T82" fmla="*/ 41 w 67"/>
                <a:gd name="T83" fmla="*/ 14 h 189"/>
                <a:gd name="T84" fmla="*/ 41 w 67"/>
                <a:gd name="T85" fmla="*/ 13 h 189"/>
                <a:gd name="T86" fmla="*/ 37 w 67"/>
                <a:gd name="T87" fmla="*/ 8 h 189"/>
                <a:gd name="T88" fmla="*/ 35 w 67"/>
                <a:gd name="T89" fmla="*/ 5 h 189"/>
                <a:gd name="T90" fmla="*/ 32 w 67"/>
                <a:gd name="T91" fmla="*/ 2 h 189"/>
                <a:gd name="T92" fmla="*/ 31 w 67"/>
                <a:gd name="T93" fmla="*/ 0 h 189"/>
                <a:gd name="T94" fmla="*/ 30 w 67"/>
                <a:gd name="T9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 h="189">
                  <a:moveTo>
                    <a:pt x="0" y="179"/>
                  </a:moveTo>
                  <a:cubicBezTo>
                    <a:pt x="0" y="179"/>
                    <a:pt x="0" y="179"/>
                    <a:pt x="0" y="179"/>
                  </a:cubicBezTo>
                  <a:cubicBezTo>
                    <a:pt x="0" y="179"/>
                    <a:pt x="0" y="179"/>
                    <a:pt x="0" y="179"/>
                  </a:cubicBezTo>
                  <a:cubicBezTo>
                    <a:pt x="2" y="183"/>
                    <a:pt x="6" y="186"/>
                    <a:pt x="10" y="189"/>
                  </a:cubicBezTo>
                  <a:cubicBezTo>
                    <a:pt x="10" y="189"/>
                    <a:pt x="10" y="189"/>
                    <a:pt x="11" y="189"/>
                  </a:cubicBezTo>
                  <a:cubicBezTo>
                    <a:pt x="11" y="189"/>
                    <a:pt x="11" y="189"/>
                    <a:pt x="11" y="189"/>
                  </a:cubicBezTo>
                  <a:cubicBezTo>
                    <a:pt x="10" y="189"/>
                    <a:pt x="10" y="189"/>
                    <a:pt x="10" y="189"/>
                  </a:cubicBezTo>
                  <a:cubicBezTo>
                    <a:pt x="6" y="186"/>
                    <a:pt x="2" y="183"/>
                    <a:pt x="0" y="179"/>
                  </a:cubicBezTo>
                  <a:cubicBezTo>
                    <a:pt x="0" y="179"/>
                    <a:pt x="0" y="179"/>
                    <a:pt x="0" y="179"/>
                  </a:cubicBezTo>
                  <a:moveTo>
                    <a:pt x="30" y="0"/>
                  </a:moveTo>
                  <a:cubicBezTo>
                    <a:pt x="30" y="0"/>
                    <a:pt x="30" y="0"/>
                    <a:pt x="30" y="0"/>
                  </a:cubicBezTo>
                  <a:cubicBezTo>
                    <a:pt x="30" y="0"/>
                    <a:pt x="30" y="0"/>
                    <a:pt x="30" y="0"/>
                  </a:cubicBezTo>
                  <a:cubicBezTo>
                    <a:pt x="30" y="0"/>
                    <a:pt x="30" y="0"/>
                    <a:pt x="30" y="0"/>
                  </a:cubicBezTo>
                  <a:cubicBezTo>
                    <a:pt x="30" y="0"/>
                    <a:pt x="30" y="0"/>
                    <a:pt x="29" y="0"/>
                  </a:cubicBezTo>
                  <a:cubicBezTo>
                    <a:pt x="30" y="0"/>
                    <a:pt x="30" y="0"/>
                    <a:pt x="30" y="0"/>
                  </a:cubicBezTo>
                  <a:cubicBezTo>
                    <a:pt x="30" y="0"/>
                    <a:pt x="30" y="0"/>
                    <a:pt x="30" y="0"/>
                  </a:cubicBezTo>
                  <a:cubicBezTo>
                    <a:pt x="30" y="0"/>
                    <a:pt x="30" y="0"/>
                    <a:pt x="30" y="0"/>
                  </a:cubicBezTo>
                  <a:cubicBezTo>
                    <a:pt x="29" y="2"/>
                    <a:pt x="2" y="92"/>
                    <a:pt x="23" y="189"/>
                  </a:cubicBezTo>
                  <a:cubicBezTo>
                    <a:pt x="49" y="189"/>
                    <a:pt x="49" y="189"/>
                    <a:pt x="49" y="189"/>
                  </a:cubicBezTo>
                  <a:cubicBezTo>
                    <a:pt x="49" y="189"/>
                    <a:pt x="49" y="189"/>
                    <a:pt x="49" y="189"/>
                  </a:cubicBezTo>
                  <a:cubicBezTo>
                    <a:pt x="54" y="186"/>
                    <a:pt x="57" y="183"/>
                    <a:pt x="59" y="179"/>
                  </a:cubicBezTo>
                  <a:cubicBezTo>
                    <a:pt x="59" y="179"/>
                    <a:pt x="59" y="179"/>
                    <a:pt x="59" y="179"/>
                  </a:cubicBezTo>
                  <a:cubicBezTo>
                    <a:pt x="57" y="177"/>
                    <a:pt x="54" y="176"/>
                    <a:pt x="52" y="176"/>
                  </a:cubicBezTo>
                  <a:cubicBezTo>
                    <a:pt x="65" y="121"/>
                    <a:pt x="65" y="121"/>
                    <a:pt x="65" y="121"/>
                  </a:cubicBezTo>
                  <a:cubicBezTo>
                    <a:pt x="67" y="122"/>
                    <a:pt x="67" y="122"/>
                    <a:pt x="67" y="122"/>
                  </a:cubicBezTo>
                  <a:cubicBezTo>
                    <a:pt x="67" y="120"/>
                    <a:pt x="67" y="119"/>
                    <a:pt x="67" y="117"/>
                  </a:cubicBezTo>
                  <a:cubicBezTo>
                    <a:pt x="66" y="111"/>
                    <a:pt x="66" y="105"/>
                    <a:pt x="65" y="99"/>
                  </a:cubicBezTo>
                  <a:cubicBezTo>
                    <a:pt x="64" y="92"/>
                    <a:pt x="63" y="86"/>
                    <a:pt x="62" y="80"/>
                  </a:cubicBezTo>
                  <a:cubicBezTo>
                    <a:pt x="62" y="77"/>
                    <a:pt x="61" y="74"/>
                    <a:pt x="61" y="71"/>
                  </a:cubicBezTo>
                  <a:cubicBezTo>
                    <a:pt x="61" y="70"/>
                    <a:pt x="60" y="68"/>
                    <a:pt x="60" y="67"/>
                  </a:cubicBezTo>
                  <a:cubicBezTo>
                    <a:pt x="60" y="65"/>
                    <a:pt x="60" y="64"/>
                    <a:pt x="59" y="62"/>
                  </a:cubicBezTo>
                  <a:cubicBezTo>
                    <a:pt x="59" y="61"/>
                    <a:pt x="59" y="59"/>
                    <a:pt x="59" y="58"/>
                  </a:cubicBezTo>
                  <a:cubicBezTo>
                    <a:pt x="58" y="57"/>
                    <a:pt x="58" y="55"/>
                    <a:pt x="58" y="54"/>
                  </a:cubicBezTo>
                  <a:cubicBezTo>
                    <a:pt x="58" y="52"/>
                    <a:pt x="57" y="51"/>
                    <a:pt x="57" y="50"/>
                  </a:cubicBezTo>
                  <a:cubicBezTo>
                    <a:pt x="57" y="48"/>
                    <a:pt x="56" y="47"/>
                    <a:pt x="56" y="46"/>
                  </a:cubicBezTo>
                  <a:cubicBezTo>
                    <a:pt x="55" y="44"/>
                    <a:pt x="55" y="43"/>
                    <a:pt x="55" y="42"/>
                  </a:cubicBezTo>
                  <a:cubicBezTo>
                    <a:pt x="54" y="40"/>
                    <a:pt x="54" y="39"/>
                    <a:pt x="53" y="38"/>
                  </a:cubicBezTo>
                  <a:cubicBezTo>
                    <a:pt x="52" y="35"/>
                    <a:pt x="51" y="33"/>
                    <a:pt x="50" y="31"/>
                  </a:cubicBezTo>
                  <a:cubicBezTo>
                    <a:pt x="48" y="26"/>
                    <a:pt x="46" y="22"/>
                    <a:pt x="44" y="18"/>
                  </a:cubicBezTo>
                  <a:cubicBezTo>
                    <a:pt x="44" y="18"/>
                    <a:pt x="43" y="17"/>
                    <a:pt x="43" y="17"/>
                  </a:cubicBezTo>
                  <a:cubicBezTo>
                    <a:pt x="43" y="16"/>
                    <a:pt x="42" y="16"/>
                    <a:pt x="42" y="15"/>
                  </a:cubicBezTo>
                  <a:cubicBezTo>
                    <a:pt x="42" y="15"/>
                    <a:pt x="42" y="14"/>
                    <a:pt x="41" y="14"/>
                  </a:cubicBezTo>
                  <a:cubicBezTo>
                    <a:pt x="41" y="14"/>
                    <a:pt x="41" y="13"/>
                    <a:pt x="41" y="13"/>
                  </a:cubicBezTo>
                  <a:cubicBezTo>
                    <a:pt x="39" y="11"/>
                    <a:pt x="38" y="10"/>
                    <a:pt x="37" y="8"/>
                  </a:cubicBezTo>
                  <a:cubicBezTo>
                    <a:pt x="36" y="7"/>
                    <a:pt x="35" y="6"/>
                    <a:pt x="35" y="5"/>
                  </a:cubicBezTo>
                  <a:cubicBezTo>
                    <a:pt x="34" y="4"/>
                    <a:pt x="33" y="3"/>
                    <a:pt x="32" y="2"/>
                  </a:cubicBezTo>
                  <a:cubicBezTo>
                    <a:pt x="32" y="1"/>
                    <a:pt x="31" y="1"/>
                    <a:pt x="31" y="0"/>
                  </a:cubicBezTo>
                  <a:cubicBezTo>
                    <a:pt x="30" y="0"/>
                    <a:pt x="30" y="0"/>
                    <a:pt x="3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64" name="Freeform 1087"/>
            <p:cNvSpPr>
              <a:spLocks noEditPoints="1"/>
            </p:cNvSpPr>
            <p:nvPr/>
          </p:nvSpPr>
          <p:spPr bwMode="auto">
            <a:xfrm>
              <a:off x="5080538" y="4606422"/>
              <a:ext cx="126292" cy="36691"/>
            </a:xfrm>
            <a:custGeom>
              <a:avLst/>
              <a:gdLst>
                <a:gd name="T0" fmla="*/ 0 w 40"/>
                <a:gd name="T1" fmla="*/ 11 h 11"/>
                <a:gd name="T2" fmla="*/ 0 w 40"/>
                <a:gd name="T3" fmla="*/ 11 h 11"/>
                <a:gd name="T4" fmla="*/ 16 w 40"/>
                <a:gd name="T5" fmla="*/ 11 h 11"/>
                <a:gd name="T6" fmla="*/ 16 w 40"/>
                <a:gd name="T7" fmla="*/ 11 h 11"/>
                <a:gd name="T8" fmla="*/ 0 w 40"/>
                <a:gd name="T9" fmla="*/ 11 h 11"/>
                <a:gd name="T10" fmla="*/ 13 w 40"/>
                <a:gd name="T11" fmla="*/ 0 h 11"/>
                <a:gd name="T12" fmla="*/ 16 w 40"/>
                <a:gd name="T13" fmla="*/ 11 h 11"/>
                <a:gd name="T14" fmla="*/ 30 w 40"/>
                <a:gd name="T15" fmla="*/ 11 h 11"/>
                <a:gd name="T16" fmla="*/ 30 w 40"/>
                <a:gd name="T17" fmla="*/ 11 h 11"/>
                <a:gd name="T18" fmla="*/ 40 w 40"/>
                <a:gd name="T19" fmla="*/ 11 h 11"/>
                <a:gd name="T20" fmla="*/ 40 w 40"/>
                <a:gd name="T21" fmla="*/ 0 h 11"/>
                <a:gd name="T22" fmla="*/ 39 w 40"/>
                <a:gd name="T23" fmla="*/ 0 h 11"/>
                <a:gd name="T24" fmla="*/ 13 w 40"/>
                <a:gd name="T2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11">
                  <a:moveTo>
                    <a:pt x="0" y="11"/>
                  </a:moveTo>
                  <a:cubicBezTo>
                    <a:pt x="0" y="11"/>
                    <a:pt x="0" y="11"/>
                    <a:pt x="0" y="11"/>
                  </a:cubicBezTo>
                  <a:cubicBezTo>
                    <a:pt x="16" y="11"/>
                    <a:pt x="16" y="11"/>
                    <a:pt x="16" y="11"/>
                  </a:cubicBezTo>
                  <a:cubicBezTo>
                    <a:pt x="16" y="11"/>
                    <a:pt x="16" y="11"/>
                    <a:pt x="16" y="11"/>
                  </a:cubicBezTo>
                  <a:cubicBezTo>
                    <a:pt x="0" y="11"/>
                    <a:pt x="0" y="11"/>
                    <a:pt x="0" y="11"/>
                  </a:cubicBezTo>
                  <a:moveTo>
                    <a:pt x="13" y="0"/>
                  </a:moveTo>
                  <a:cubicBezTo>
                    <a:pt x="14" y="4"/>
                    <a:pt x="15" y="8"/>
                    <a:pt x="16" y="11"/>
                  </a:cubicBezTo>
                  <a:cubicBezTo>
                    <a:pt x="30" y="11"/>
                    <a:pt x="30" y="11"/>
                    <a:pt x="30" y="11"/>
                  </a:cubicBezTo>
                  <a:cubicBezTo>
                    <a:pt x="30" y="11"/>
                    <a:pt x="30" y="11"/>
                    <a:pt x="30" y="11"/>
                  </a:cubicBezTo>
                  <a:cubicBezTo>
                    <a:pt x="40" y="11"/>
                    <a:pt x="40" y="11"/>
                    <a:pt x="40" y="11"/>
                  </a:cubicBezTo>
                  <a:cubicBezTo>
                    <a:pt x="40" y="0"/>
                    <a:pt x="40" y="0"/>
                    <a:pt x="40" y="0"/>
                  </a:cubicBezTo>
                  <a:cubicBezTo>
                    <a:pt x="39" y="0"/>
                    <a:pt x="39" y="0"/>
                    <a:pt x="39" y="0"/>
                  </a:cubicBezTo>
                  <a:cubicBezTo>
                    <a:pt x="13" y="0"/>
                    <a:pt x="13" y="0"/>
                    <a:pt x="13"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65" name="Freeform 1088"/>
            <p:cNvSpPr>
              <a:spLocks noEditPoints="1"/>
            </p:cNvSpPr>
            <p:nvPr/>
          </p:nvSpPr>
          <p:spPr bwMode="auto">
            <a:xfrm>
              <a:off x="4987925" y="4394747"/>
              <a:ext cx="58935" cy="248366"/>
            </a:xfrm>
            <a:custGeom>
              <a:avLst/>
              <a:gdLst>
                <a:gd name="T0" fmla="*/ 0 w 19"/>
                <a:gd name="T1" fmla="*/ 78 h 78"/>
                <a:gd name="T2" fmla="*/ 0 w 19"/>
                <a:gd name="T3" fmla="*/ 78 h 78"/>
                <a:gd name="T4" fmla="*/ 0 w 19"/>
                <a:gd name="T5" fmla="*/ 78 h 78"/>
                <a:gd name="T6" fmla="*/ 0 w 19"/>
                <a:gd name="T7" fmla="*/ 78 h 78"/>
                <a:gd name="T8" fmla="*/ 0 w 19"/>
                <a:gd name="T9" fmla="*/ 78 h 78"/>
                <a:gd name="T10" fmla="*/ 0 w 19"/>
                <a:gd name="T11" fmla="*/ 78 h 78"/>
                <a:gd name="T12" fmla="*/ 0 w 19"/>
                <a:gd name="T13" fmla="*/ 78 h 78"/>
                <a:gd name="T14" fmla="*/ 0 w 19"/>
                <a:gd name="T15" fmla="*/ 78 h 78"/>
                <a:gd name="T16" fmla="*/ 0 w 19"/>
                <a:gd name="T17" fmla="*/ 78 h 78"/>
                <a:gd name="T18" fmla="*/ 19 w 19"/>
                <a:gd name="T19" fmla="*/ 57 h 78"/>
                <a:gd name="T20" fmla="*/ 0 w 19"/>
                <a:gd name="T21" fmla="*/ 78 h 78"/>
                <a:gd name="T22" fmla="*/ 19 w 19"/>
                <a:gd name="T23" fmla="*/ 57 h 78"/>
                <a:gd name="T24" fmla="*/ 19 w 19"/>
                <a:gd name="T25" fmla="*/ 57 h 78"/>
                <a:gd name="T26" fmla="*/ 19 w 19"/>
                <a:gd name="T27" fmla="*/ 57 h 78"/>
                <a:gd name="T28" fmla="*/ 12 w 19"/>
                <a:gd name="T29" fmla="*/ 0 h 78"/>
                <a:gd name="T30" fmla="*/ 1 w 19"/>
                <a:gd name="T31" fmla="*/ 10 h 78"/>
                <a:gd name="T32" fmla="*/ 12 w 19"/>
                <a:gd name="T33" fmla="*/ 0 h 78"/>
                <a:gd name="T34" fmla="*/ 12 w 19"/>
                <a:gd name="T3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78">
                  <a:moveTo>
                    <a:pt x="0" y="78"/>
                  </a:moveTo>
                  <a:cubicBezTo>
                    <a:pt x="0" y="78"/>
                    <a:pt x="0" y="78"/>
                    <a:pt x="0" y="78"/>
                  </a:cubicBezTo>
                  <a:cubicBezTo>
                    <a:pt x="0" y="78"/>
                    <a:pt x="0" y="78"/>
                    <a:pt x="0" y="78"/>
                  </a:cubicBezTo>
                  <a:moveTo>
                    <a:pt x="0" y="78"/>
                  </a:moveTo>
                  <a:cubicBezTo>
                    <a:pt x="0" y="78"/>
                    <a:pt x="0" y="78"/>
                    <a:pt x="0" y="78"/>
                  </a:cubicBezTo>
                  <a:cubicBezTo>
                    <a:pt x="0" y="78"/>
                    <a:pt x="0" y="78"/>
                    <a:pt x="0" y="78"/>
                  </a:cubicBezTo>
                  <a:moveTo>
                    <a:pt x="0" y="78"/>
                  </a:moveTo>
                  <a:cubicBezTo>
                    <a:pt x="0" y="78"/>
                    <a:pt x="0" y="78"/>
                    <a:pt x="0" y="78"/>
                  </a:cubicBezTo>
                  <a:cubicBezTo>
                    <a:pt x="0" y="78"/>
                    <a:pt x="0" y="78"/>
                    <a:pt x="0" y="78"/>
                  </a:cubicBezTo>
                  <a:moveTo>
                    <a:pt x="19" y="57"/>
                  </a:moveTo>
                  <a:cubicBezTo>
                    <a:pt x="9" y="64"/>
                    <a:pt x="1" y="78"/>
                    <a:pt x="0" y="78"/>
                  </a:cubicBezTo>
                  <a:cubicBezTo>
                    <a:pt x="1" y="78"/>
                    <a:pt x="9" y="64"/>
                    <a:pt x="19" y="57"/>
                  </a:cubicBezTo>
                  <a:cubicBezTo>
                    <a:pt x="19" y="57"/>
                    <a:pt x="19" y="57"/>
                    <a:pt x="19" y="57"/>
                  </a:cubicBezTo>
                  <a:cubicBezTo>
                    <a:pt x="19" y="57"/>
                    <a:pt x="19" y="57"/>
                    <a:pt x="19" y="57"/>
                  </a:cubicBezTo>
                  <a:moveTo>
                    <a:pt x="12" y="0"/>
                  </a:moveTo>
                  <a:cubicBezTo>
                    <a:pt x="1" y="10"/>
                    <a:pt x="1" y="10"/>
                    <a:pt x="1" y="10"/>
                  </a:cubicBezTo>
                  <a:cubicBezTo>
                    <a:pt x="12" y="0"/>
                    <a:pt x="12" y="0"/>
                    <a:pt x="12" y="0"/>
                  </a:cubicBezTo>
                  <a:cubicBezTo>
                    <a:pt x="12" y="0"/>
                    <a:pt x="12" y="0"/>
                    <a:pt x="12"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66" name="Freeform 1089"/>
            <p:cNvSpPr/>
            <p:nvPr/>
          </p:nvSpPr>
          <p:spPr bwMode="auto">
            <a:xfrm>
              <a:off x="5212443" y="4391923"/>
              <a:ext cx="89807" cy="256834"/>
            </a:xfrm>
            <a:custGeom>
              <a:avLst/>
              <a:gdLst>
                <a:gd name="T0" fmla="*/ 13 w 28"/>
                <a:gd name="T1" fmla="*/ 0 h 81"/>
                <a:gd name="T2" fmla="*/ 0 w 28"/>
                <a:gd name="T3" fmla="*/ 55 h 81"/>
                <a:gd name="T4" fmla="*/ 7 w 28"/>
                <a:gd name="T5" fmla="*/ 58 h 81"/>
                <a:gd name="T6" fmla="*/ 28 w 28"/>
                <a:gd name="T7" fmla="*/ 81 h 81"/>
                <a:gd name="T8" fmla="*/ 28 w 28"/>
                <a:gd name="T9" fmla="*/ 13 h 81"/>
                <a:gd name="T10" fmla="*/ 15 w 28"/>
                <a:gd name="T11" fmla="*/ 1 h 81"/>
                <a:gd name="T12" fmla="*/ 13 w 28"/>
                <a:gd name="T13" fmla="*/ 0 h 81"/>
              </a:gdLst>
              <a:ahLst/>
              <a:cxnLst>
                <a:cxn ang="0">
                  <a:pos x="T0" y="T1"/>
                </a:cxn>
                <a:cxn ang="0">
                  <a:pos x="T2" y="T3"/>
                </a:cxn>
                <a:cxn ang="0">
                  <a:pos x="T4" y="T5"/>
                </a:cxn>
                <a:cxn ang="0">
                  <a:pos x="T6" y="T7"/>
                </a:cxn>
                <a:cxn ang="0">
                  <a:pos x="T8" y="T9"/>
                </a:cxn>
                <a:cxn ang="0">
                  <a:pos x="T10" y="T11"/>
                </a:cxn>
                <a:cxn ang="0">
                  <a:pos x="T12" y="T13"/>
                </a:cxn>
              </a:cxnLst>
              <a:rect l="0" t="0" r="r" b="b"/>
              <a:pathLst>
                <a:path w="28" h="81">
                  <a:moveTo>
                    <a:pt x="13" y="0"/>
                  </a:moveTo>
                  <a:cubicBezTo>
                    <a:pt x="0" y="55"/>
                    <a:pt x="0" y="55"/>
                    <a:pt x="0" y="55"/>
                  </a:cubicBezTo>
                  <a:cubicBezTo>
                    <a:pt x="2" y="55"/>
                    <a:pt x="5" y="56"/>
                    <a:pt x="7" y="58"/>
                  </a:cubicBezTo>
                  <a:cubicBezTo>
                    <a:pt x="18" y="65"/>
                    <a:pt x="28" y="81"/>
                    <a:pt x="28" y="81"/>
                  </a:cubicBezTo>
                  <a:cubicBezTo>
                    <a:pt x="28" y="13"/>
                    <a:pt x="28" y="13"/>
                    <a:pt x="28" y="13"/>
                  </a:cubicBezTo>
                  <a:cubicBezTo>
                    <a:pt x="15" y="1"/>
                    <a:pt x="15" y="1"/>
                    <a:pt x="15" y="1"/>
                  </a:cubicBezTo>
                  <a:cubicBezTo>
                    <a:pt x="13" y="0"/>
                    <a:pt x="13" y="0"/>
                    <a:pt x="13"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152001" name="Rectangle 1090"/>
            <p:cNvSpPr>
              <a:spLocks noChangeArrowheads="1"/>
            </p:cNvSpPr>
            <p:nvPr/>
          </p:nvSpPr>
          <p:spPr bwMode="auto">
            <a:xfrm>
              <a:off x="5142280" y="4005263"/>
              <a:ext cx="2807" cy="2821"/>
            </a:xfrm>
            <a:prstGeom prst="rect">
              <a:avLst/>
            </a:prstGeom>
            <a:solidFill>
              <a:srgbClr val="D6D7D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2002" name="Rectangle 1091"/>
            <p:cNvSpPr>
              <a:spLocks noChangeArrowheads="1"/>
            </p:cNvSpPr>
            <p:nvPr/>
          </p:nvSpPr>
          <p:spPr bwMode="auto">
            <a:xfrm>
              <a:off x="5142280" y="4005263"/>
              <a:ext cx="2807" cy="2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2069" name="Freeform 1092"/>
            <p:cNvSpPr>
              <a:spLocks noEditPoints="1"/>
            </p:cNvSpPr>
            <p:nvPr/>
          </p:nvSpPr>
          <p:spPr bwMode="auto">
            <a:xfrm>
              <a:off x="5027216" y="4005263"/>
              <a:ext cx="112259" cy="637850"/>
            </a:xfrm>
            <a:custGeom>
              <a:avLst/>
              <a:gdLst>
                <a:gd name="T0" fmla="*/ 18 w 36"/>
                <a:gd name="T1" fmla="*/ 189 h 200"/>
                <a:gd name="T2" fmla="*/ 17 w 36"/>
                <a:gd name="T3" fmla="*/ 189 h 200"/>
                <a:gd name="T4" fmla="*/ 17 w 36"/>
                <a:gd name="T5" fmla="*/ 200 h 200"/>
                <a:gd name="T6" fmla="*/ 17 w 36"/>
                <a:gd name="T7" fmla="*/ 189 h 200"/>
                <a:gd name="T8" fmla="*/ 18 w 36"/>
                <a:gd name="T9" fmla="*/ 189 h 200"/>
                <a:gd name="T10" fmla="*/ 18 w 36"/>
                <a:gd name="T11" fmla="*/ 189 h 200"/>
                <a:gd name="T12" fmla="*/ 36 w 36"/>
                <a:gd name="T13" fmla="*/ 0 h 200"/>
                <a:gd name="T14" fmla="*/ 36 w 36"/>
                <a:gd name="T15" fmla="*/ 0 h 200"/>
                <a:gd name="T16" fmla="*/ 35 w 36"/>
                <a:gd name="T17" fmla="*/ 2 h 200"/>
                <a:gd name="T18" fmla="*/ 32 w 36"/>
                <a:gd name="T19" fmla="*/ 5 h 200"/>
                <a:gd name="T20" fmla="*/ 30 w 36"/>
                <a:gd name="T21" fmla="*/ 8 h 200"/>
                <a:gd name="T22" fmla="*/ 26 w 36"/>
                <a:gd name="T23" fmla="*/ 13 h 200"/>
                <a:gd name="T24" fmla="*/ 25 w 36"/>
                <a:gd name="T25" fmla="*/ 14 h 200"/>
                <a:gd name="T26" fmla="*/ 25 w 36"/>
                <a:gd name="T27" fmla="*/ 15 h 200"/>
                <a:gd name="T28" fmla="*/ 24 w 36"/>
                <a:gd name="T29" fmla="*/ 17 h 200"/>
                <a:gd name="T30" fmla="*/ 23 w 36"/>
                <a:gd name="T31" fmla="*/ 18 h 200"/>
                <a:gd name="T32" fmla="*/ 16 w 36"/>
                <a:gd name="T33" fmla="*/ 31 h 200"/>
                <a:gd name="T34" fmla="*/ 13 w 36"/>
                <a:gd name="T35" fmla="*/ 38 h 200"/>
                <a:gd name="T36" fmla="*/ 12 w 36"/>
                <a:gd name="T37" fmla="*/ 42 h 200"/>
                <a:gd name="T38" fmla="*/ 11 w 36"/>
                <a:gd name="T39" fmla="*/ 46 h 200"/>
                <a:gd name="T40" fmla="*/ 10 w 36"/>
                <a:gd name="T41" fmla="*/ 50 h 200"/>
                <a:gd name="T42" fmla="*/ 9 w 36"/>
                <a:gd name="T43" fmla="*/ 54 h 200"/>
                <a:gd name="T44" fmla="*/ 8 w 36"/>
                <a:gd name="T45" fmla="*/ 58 h 200"/>
                <a:gd name="T46" fmla="*/ 7 w 36"/>
                <a:gd name="T47" fmla="*/ 62 h 200"/>
                <a:gd name="T48" fmla="*/ 6 w 36"/>
                <a:gd name="T49" fmla="*/ 67 h 200"/>
                <a:gd name="T50" fmla="*/ 6 w 36"/>
                <a:gd name="T51" fmla="*/ 71 h 200"/>
                <a:gd name="T52" fmla="*/ 4 w 36"/>
                <a:gd name="T53" fmla="*/ 80 h 200"/>
                <a:gd name="T54" fmla="*/ 2 w 36"/>
                <a:gd name="T55" fmla="*/ 99 h 200"/>
                <a:gd name="T56" fmla="*/ 0 w 36"/>
                <a:gd name="T57" fmla="*/ 117 h 200"/>
                <a:gd name="T58" fmla="*/ 0 w 36"/>
                <a:gd name="T59" fmla="*/ 122 h 200"/>
                <a:gd name="T60" fmla="*/ 0 w 36"/>
                <a:gd name="T61" fmla="*/ 122 h 200"/>
                <a:gd name="T62" fmla="*/ 0 w 36"/>
                <a:gd name="T63" fmla="*/ 117 h 200"/>
                <a:gd name="T64" fmla="*/ 2 w 36"/>
                <a:gd name="T65" fmla="*/ 99 h 200"/>
                <a:gd name="T66" fmla="*/ 4 w 36"/>
                <a:gd name="T67" fmla="*/ 80 h 200"/>
                <a:gd name="T68" fmla="*/ 6 w 36"/>
                <a:gd name="T69" fmla="*/ 71 h 200"/>
                <a:gd name="T70" fmla="*/ 6 w 36"/>
                <a:gd name="T71" fmla="*/ 67 h 200"/>
                <a:gd name="T72" fmla="*/ 7 w 36"/>
                <a:gd name="T73" fmla="*/ 62 h 200"/>
                <a:gd name="T74" fmla="*/ 8 w 36"/>
                <a:gd name="T75" fmla="*/ 58 h 200"/>
                <a:gd name="T76" fmla="*/ 9 w 36"/>
                <a:gd name="T77" fmla="*/ 54 h 200"/>
                <a:gd name="T78" fmla="*/ 10 w 36"/>
                <a:gd name="T79" fmla="*/ 50 h 200"/>
                <a:gd name="T80" fmla="*/ 11 w 36"/>
                <a:gd name="T81" fmla="*/ 46 h 200"/>
                <a:gd name="T82" fmla="*/ 12 w 36"/>
                <a:gd name="T83" fmla="*/ 42 h 200"/>
                <a:gd name="T84" fmla="*/ 13 w 36"/>
                <a:gd name="T85" fmla="*/ 38 h 200"/>
                <a:gd name="T86" fmla="*/ 16 w 36"/>
                <a:gd name="T87" fmla="*/ 31 h 200"/>
                <a:gd name="T88" fmla="*/ 23 w 36"/>
                <a:gd name="T89" fmla="*/ 18 h 200"/>
                <a:gd name="T90" fmla="*/ 24 w 36"/>
                <a:gd name="T91" fmla="*/ 17 h 200"/>
                <a:gd name="T92" fmla="*/ 25 w 36"/>
                <a:gd name="T93" fmla="*/ 15 h 200"/>
                <a:gd name="T94" fmla="*/ 25 w 36"/>
                <a:gd name="T95" fmla="*/ 14 h 200"/>
                <a:gd name="T96" fmla="*/ 26 w 36"/>
                <a:gd name="T97" fmla="*/ 13 h 200"/>
                <a:gd name="T98" fmla="*/ 30 w 36"/>
                <a:gd name="T99" fmla="*/ 8 h 200"/>
                <a:gd name="T100" fmla="*/ 32 w 36"/>
                <a:gd name="T101" fmla="*/ 5 h 200"/>
                <a:gd name="T102" fmla="*/ 35 w 36"/>
                <a:gd name="T103" fmla="*/ 2 h 200"/>
                <a:gd name="T104" fmla="*/ 36 w 36"/>
                <a:gd name="T105" fmla="*/ 0 h 200"/>
                <a:gd name="T106" fmla="*/ 36 w 36"/>
                <a:gd name="T107"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200">
                  <a:moveTo>
                    <a:pt x="18" y="189"/>
                  </a:moveTo>
                  <a:cubicBezTo>
                    <a:pt x="17" y="189"/>
                    <a:pt x="17" y="189"/>
                    <a:pt x="17" y="189"/>
                  </a:cubicBezTo>
                  <a:cubicBezTo>
                    <a:pt x="17" y="200"/>
                    <a:pt x="17" y="200"/>
                    <a:pt x="17" y="200"/>
                  </a:cubicBezTo>
                  <a:cubicBezTo>
                    <a:pt x="17" y="189"/>
                    <a:pt x="17" y="189"/>
                    <a:pt x="17" y="189"/>
                  </a:cubicBezTo>
                  <a:cubicBezTo>
                    <a:pt x="18" y="189"/>
                    <a:pt x="18" y="189"/>
                    <a:pt x="18" y="189"/>
                  </a:cubicBezTo>
                  <a:cubicBezTo>
                    <a:pt x="18" y="189"/>
                    <a:pt x="18" y="189"/>
                    <a:pt x="18" y="189"/>
                  </a:cubicBezTo>
                  <a:moveTo>
                    <a:pt x="36" y="0"/>
                  </a:moveTo>
                  <a:cubicBezTo>
                    <a:pt x="36" y="0"/>
                    <a:pt x="36" y="0"/>
                    <a:pt x="36" y="0"/>
                  </a:cubicBezTo>
                  <a:cubicBezTo>
                    <a:pt x="36" y="1"/>
                    <a:pt x="35" y="1"/>
                    <a:pt x="35" y="2"/>
                  </a:cubicBezTo>
                  <a:cubicBezTo>
                    <a:pt x="34" y="3"/>
                    <a:pt x="33" y="4"/>
                    <a:pt x="32" y="5"/>
                  </a:cubicBezTo>
                  <a:cubicBezTo>
                    <a:pt x="32" y="6"/>
                    <a:pt x="31" y="7"/>
                    <a:pt x="30" y="8"/>
                  </a:cubicBezTo>
                  <a:cubicBezTo>
                    <a:pt x="28" y="10"/>
                    <a:pt x="27" y="11"/>
                    <a:pt x="26" y="13"/>
                  </a:cubicBezTo>
                  <a:cubicBezTo>
                    <a:pt x="26" y="13"/>
                    <a:pt x="26" y="14"/>
                    <a:pt x="25" y="14"/>
                  </a:cubicBezTo>
                  <a:cubicBezTo>
                    <a:pt x="25" y="14"/>
                    <a:pt x="25" y="15"/>
                    <a:pt x="25" y="15"/>
                  </a:cubicBezTo>
                  <a:cubicBezTo>
                    <a:pt x="24" y="16"/>
                    <a:pt x="24" y="16"/>
                    <a:pt x="24" y="17"/>
                  </a:cubicBezTo>
                  <a:cubicBezTo>
                    <a:pt x="24" y="17"/>
                    <a:pt x="23" y="18"/>
                    <a:pt x="23" y="18"/>
                  </a:cubicBezTo>
                  <a:cubicBezTo>
                    <a:pt x="21" y="22"/>
                    <a:pt x="18" y="26"/>
                    <a:pt x="16" y="31"/>
                  </a:cubicBezTo>
                  <a:cubicBezTo>
                    <a:pt x="15" y="33"/>
                    <a:pt x="14" y="35"/>
                    <a:pt x="13" y="38"/>
                  </a:cubicBezTo>
                  <a:cubicBezTo>
                    <a:pt x="13" y="39"/>
                    <a:pt x="13" y="40"/>
                    <a:pt x="12" y="42"/>
                  </a:cubicBezTo>
                  <a:cubicBezTo>
                    <a:pt x="12" y="43"/>
                    <a:pt x="11" y="44"/>
                    <a:pt x="11" y="46"/>
                  </a:cubicBezTo>
                  <a:cubicBezTo>
                    <a:pt x="11" y="47"/>
                    <a:pt x="10" y="48"/>
                    <a:pt x="10" y="50"/>
                  </a:cubicBezTo>
                  <a:cubicBezTo>
                    <a:pt x="9" y="51"/>
                    <a:pt x="9" y="52"/>
                    <a:pt x="9" y="54"/>
                  </a:cubicBezTo>
                  <a:cubicBezTo>
                    <a:pt x="9" y="55"/>
                    <a:pt x="8" y="57"/>
                    <a:pt x="8" y="58"/>
                  </a:cubicBezTo>
                  <a:cubicBezTo>
                    <a:pt x="8" y="59"/>
                    <a:pt x="7" y="61"/>
                    <a:pt x="7" y="62"/>
                  </a:cubicBezTo>
                  <a:cubicBezTo>
                    <a:pt x="7" y="64"/>
                    <a:pt x="7" y="65"/>
                    <a:pt x="6" y="67"/>
                  </a:cubicBezTo>
                  <a:cubicBezTo>
                    <a:pt x="6" y="68"/>
                    <a:pt x="6" y="70"/>
                    <a:pt x="6" y="71"/>
                  </a:cubicBezTo>
                  <a:cubicBezTo>
                    <a:pt x="5" y="74"/>
                    <a:pt x="5" y="77"/>
                    <a:pt x="4" y="80"/>
                  </a:cubicBezTo>
                  <a:cubicBezTo>
                    <a:pt x="3" y="86"/>
                    <a:pt x="2" y="92"/>
                    <a:pt x="2" y="99"/>
                  </a:cubicBezTo>
                  <a:cubicBezTo>
                    <a:pt x="1" y="105"/>
                    <a:pt x="0" y="111"/>
                    <a:pt x="0" y="117"/>
                  </a:cubicBezTo>
                  <a:cubicBezTo>
                    <a:pt x="0" y="119"/>
                    <a:pt x="0" y="120"/>
                    <a:pt x="0" y="122"/>
                  </a:cubicBezTo>
                  <a:cubicBezTo>
                    <a:pt x="0" y="122"/>
                    <a:pt x="0" y="122"/>
                    <a:pt x="0" y="122"/>
                  </a:cubicBezTo>
                  <a:cubicBezTo>
                    <a:pt x="0" y="120"/>
                    <a:pt x="0" y="119"/>
                    <a:pt x="0" y="117"/>
                  </a:cubicBezTo>
                  <a:cubicBezTo>
                    <a:pt x="0" y="111"/>
                    <a:pt x="1" y="105"/>
                    <a:pt x="2" y="99"/>
                  </a:cubicBezTo>
                  <a:cubicBezTo>
                    <a:pt x="2" y="92"/>
                    <a:pt x="3" y="86"/>
                    <a:pt x="4" y="80"/>
                  </a:cubicBezTo>
                  <a:cubicBezTo>
                    <a:pt x="5" y="77"/>
                    <a:pt x="5" y="74"/>
                    <a:pt x="6" y="71"/>
                  </a:cubicBezTo>
                  <a:cubicBezTo>
                    <a:pt x="6" y="70"/>
                    <a:pt x="6" y="68"/>
                    <a:pt x="6" y="67"/>
                  </a:cubicBezTo>
                  <a:cubicBezTo>
                    <a:pt x="7" y="65"/>
                    <a:pt x="7" y="64"/>
                    <a:pt x="7" y="62"/>
                  </a:cubicBezTo>
                  <a:cubicBezTo>
                    <a:pt x="7" y="61"/>
                    <a:pt x="8" y="59"/>
                    <a:pt x="8" y="58"/>
                  </a:cubicBezTo>
                  <a:cubicBezTo>
                    <a:pt x="8" y="57"/>
                    <a:pt x="9" y="55"/>
                    <a:pt x="9" y="54"/>
                  </a:cubicBezTo>
                  <a:cubicBezTo>
                    <a:pt x="9" y="52"/>
                    <a:pt x="9" y="51"/>
                    <a:pt x="10" y="50"/>
                  </a:cubicBezTo>
                  <a:cubicBezTo>
                    <a:pt x="10" y="48"/>
                    <a:pt x="11" y="47"/>
                    <a:pt x="11" y="46"/>
                  </a:cubicBezTo>
                  <a:cubicBezTo>
                    <a:pt x="11" y="44"/>
                    <a:pt x="12" y="43"/>
                    <a:pt x="12" y="42"/>
                  </a:cubicBezTo>
                  <a:cubicBezTo>
                    <a:pt x="13" y="40"/>
                    <a:pt x="13" y="39"/>
                    <a:pt x="13" y="38"/>
                  </a:cubicBezTo>
                  <a:cubicBezTo>
                    <a:pt x="14" y="35"/>
                    <a:pt x="15" y="33"/>
                    <a:pt x="16" y="31"/>
                  </a:cubicBezTo>
                  <a:cubicBezTo>
                    <a:pt x="18" y="26"/>
                    <a:pt x="21" y="22"/>
                    <a:pt x="23" y="18"/>
                  </a:cubicBezTo>
                  <a:cubicBezTo>
                    <a:pt x="23" y="18"/>
                    <a:pt x="24" y="17"/>
                    <a:pt x="24" y="17"/>
                  </a:cubicBezTo>
                  <a:cubicBezTo>
                    <a:pt x="24" y="16"/>
                    <a:pt x="24" y="16"/>
                    <a:pt x="25" y="15"/>
                  </a:cubicBezTo>
                  <a:cubicBezTo>
                    <a:pt x="25" y="15"/>
                    <a:pt x="25" y="14"/>
                    <a:pt x="25" y="14"/>
                  </a:cubicBezTo>
                  <a:cubicBezTo>
                    <a:pt x="26" y="14"/>
                    <a:pt x="26" y="13"/>
                    <a:pt x="26" y="13"/>
                  </a:cubicBezTo>
                  <a:cubicBezTo>
                    <a:pt x="27" y="11"/>
                    <a:pt x="28" y="10"/>
                    <a:pt x="30" y="8"/>
                  </a:cubicBezTo>
                  <a:cubicBezTo>
                    <a:pt x="31" y="7"/>
                    <a:pt x="32" y="6"/>
                    <a:pt x="32" y="5"/>
                  </a:cubicBezTo>
                  <a:cubicBezTo>
                    <a:pt x="33" y="4"/>
                    <a:pt x="34" y="3"/>
                    <a:pt x="35" y="2"/>
                  </a:cubicBezTo>
                  <a:cubicBezTo>
                    <a:pt x="35" y="1"/>
                    <a:pt x="36" y="1"/>
                    <a:pt x="36" y="0"/>
                  </a:cubicBezTo>
                  <a:cubicBezTo>
                    <a:pt x="36" y="0"/>
                    <a:pt x="36" y="0"/>
                    <a:pt x="36" y="0"/>
                  </a:cubicBezTo>
                </a:path>
              </a:pathLst>
            </a:custGeom>
            <a:solidFill>
              <a:srgbClr val="7B8B93"/>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70" name="Freeform 1093"/>
            <p:cNvSpPr/>
            <p:nvPr/>
          </p:nvSpPr>
          <p:spPr bwMode="auto">
            <a:xfrm>
              <a:off x="5027216" y="4005263"/>
              <a:ext cx="115065" cy="601159"/>
            </a:xfrm>
            <a:custGeom>
              <a:avLst/>
              <a:gdLst>
                <a:gd name="T0" fmla="*/ 37 w 37"/>
                <a:gd name="T1" fmla="*/ 0 h 189"/>
                <a:gd name="T2" fmla="*/ 37 w 37"/>
                <a:gd name="T3" fmla="*/ 0 h 189"/>
                <a:gd name="T4" fmla="*/ 36 w 37"/>
                <a:gd name="T5" fmla="*/ 0 h 189"/>
                <a:gd name="T6" fmla="*/ 36 w 37"/>
                <a:gd name="T7" fmla="*/ 0 h 189"/>
                <a:gd name="T8" fmla="*/ 35 w 37"/>
                <a:gd name="T9" fmla="*/ 2 h 189"/>
                <a:gd name="T10" fmla="*/ 32 w 37"/>
                <a:gd name="T11" fmla="*/ 5 h 189"/>
                <a:gd name="T12" fmla="*/ 30 w 37"/>
                <a:gd name="T13" fmla="*/ 8 h 189"/>
                <a:gd name="T14" fmla="*/ 26 w 37"/>
                <a:gd name="T15" fmla="*/ 13 h 189"/>
                <a:gd name="T16" fmla="*/ 25 w 37"/>
                <a:gd name="T17" fmla="*/ 14 h 189"/>
                <a:gd name="T18" fmla="*/ 25 w 37"/>
                <a:gd name="T19" fmla="*/ 15 h 189"/>
                <a:gd name="T20" fmla="*/ 24 w 37"/>
                <a:gd name="T21" fmla="*/ 17 h 189"/>
                <a:gd name="T22" fmla="*/ 23 w 37"/>
                <a:gd name="T23" fmla="*/ 18 h 189"/>
                <a:gd name="T24" fmla="*/ 16 w 37"/>
                <a:gd name="T25" fmla="*/ 31 h 189"/>
                <a:gd name="T26" fmla="*/ 13 w 37"/>
                <a:gd name="T27" fmla="*/ 38 h 189"/>
                <a:gd name="T28" fmla="*/ 12 w 37"/>
                <a:gd name="T29" fmla="*/ 42 h 189"/>
                <a:gd name="T30" fmla="*/ 11 w 37"/>
                <a:gd name="T31" fmla="*/ 46 h 189"/>
                <a:gd name="T32" fmla="*/ 10 w 37"/>
                <a:gd name="T33" fmla="*/ 50 h 189"/>
                <a:gd name="T34" fmla="*/ 9 w 37"/>
                <a:gd name="T35" fmla="*/ 54 h 189"/>
                <a:gd name="T36" fmla="*/ 8 w 37"/>
                <a:gd name="T37" fmla="*/ 58 h 189"/>
                <a:gd name="T38" fmla="*/ 7 w 37"/>
                <a:gd name="T39" fmla="*/ 62 h 189"/>
                <a:gd name="T40" fmla="*/ 6 w 37"/>
                <a:gd name="T41" fmla="*/ 67 h 189"/>
                <a:gd name="T42" fmla="*/ 6 w 37"/>
                <a:gd name="T43" fmla="*/ 71 h 189"/>
                <a:gd name="T44" fmla="*/ 4 w 37"/>
                <a:gd name="T45" fmla="*/ 80 h 189"/>
                <a:gd name="T46" fmla="*/ 2 w 37"/>
                <a:gd name="T47" fmla="*/ 99 h 189"/>
                <a:gd name="T48" fmla="*/ 0 w 37"/>
                <a:gd name="T49" fmla="*/ 117 h 189"/>
                <a:gd name="T50" fmla="*/ 0 w 37"/>
                <a:gd name="T51" fmla="*/ 122 h 189"/>
                <a:gd name="T52" fmla="*/ 3 w 37"/>
                <a:gd name="T53" fmla="*/ 119 h 189"/>
                <a:gd name="T54" fmla="*/ 17 w 37"/>
                <a:gd name="T55" fmla="*/ 173 h 189"/>
                <a:gd name="T56" fmla="*/ 7 w 37"/>
                <a:gd name="T57" fmla="*/ 179 h 189"/>
                <a:gd name="T58" fmla="*/ 7 w 37"/>
                <a:gd name="T59" fmla="*/ 179 h 189"/>
                <a:gd name="T60" fmla="*/ 17 w 37"/>
                <a:gd name="T61" fmla="*/ 189 h 189"/>
                <a:gd name="T62" fmla="*/ 18 w 37"/>
                <a:gd name="T63" fmla="*/ 189 h 189"/>
                <a:gd name="T64" fmla="*/ 18 w 37"/>
                <a:gd name="T65" fmla="*/ 189 h 189"/>
                <a:gd name="T66" fmla="*/ 18 w 37"/>
                <a:gd name="T67" fmla="*/ 189 h 189"/>
                <a:gd name="T68" fmla="*/ 30 w 37"/>
                <a:gd name="T69" fmla="*/ 189 h 189"/>
                <a:gd name="T70" fmla="*/ 37 w 37"/>
                <a:gd name="T71"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 h="189">
                  <a:moveTo>
                    <a:pt x="37" y="0"/>
                  </a:moveTo>
                  <a:cubicBezTo>
                    <a:pt x="37" y="0"/>
                    <a:pt x="37" y="0"/>
                    <a:pt x="37" y="0"/>
                  </a:cubicBezTo>
                  <a:cubicBezTo>
                    <a:pt x="36" y="0"/>
                    <a:pt x="36" y="0"/>
                    <a:pt x="36" y="0"/>
                  </a:cubicBezTo>
                  <a:cubicBezTo>
                    <a:pt x="36" y="0"/>
                    <a:pt x="36" y="0"/>
                    <a:pt x="36" y="0"/>
                  </a:cubicBezTo>
                  <a:cubicBezTo>
                    <a:pt x="36" y="1"/>
                    <a:pt x="35" y="1"/>
                    <a:pt x="35" y="2"/>
                  </a:cubicBezTo>
                  <a:cubicBezTo>
                    <a:pt x="34" y="3"/>
                    <a:pt x="33" y="4"/>
                    <a:pt x="32" y="5"/>
                  </a:cubicBezTo>
                  <a:cubicBezTo>
                    <a:pt x="32" y="6"/>
                    <a:pt x="31" y="7"/>
                    <a:pt x="30" y="8"/>
                  </a:cubicBezTo>
                  <a:cubicBezTo>
                    <a:pt x="28" y="10"/>
                    <a:pt x="27" y="11"/>
                    <a:pt x="26" y="13"/>
                  </a:cubicBezTo>
                  <a:cubicBezTo>
                    <a:pt x="26" y="13"/>
                    <a:pt x="26" y="14"/>
                    <a:pt x="25" y="14"/>
                  </a:cubicBezTo>
                  <a:cubicBezTo>
                    <a:pt x="25" y="14"/>
                    <a:pt x="25" y="15"/>
                    <a:pt x="25" y="15"/>
                  </a:cubicBezTo>
                  <a:cubicBezTo>
                    <a:pt x="24" y="16"/>
                    <a:pt x="24" y="16"/>
                    <a:pt x="24" y="17"/>
                  </a:cubicBezTo>
                  <a:cubicBezTo>
                    <a:pt x="24" y="17"/>
                    <a:pt x="23" y="18"/>
                    <a:pt x="23" y="18"/>
                  </a:cubicBezTo>
                  <a:cubicBezTo>
                    <a:pt x="21" y="22"/>
                    <a:pt x="18" y="26"/>
                    <a:pt x="16" y="31"/>
                  </a:cubicBezTo>
                  <a:cubicBezTo>
                    <a:pt x="15" y="33"/>
                    <a:pt x="14" y="35"/>
                    <a:pt x="13" y="38"/>
                  </a:cubicBezTo>
                  <a:cubicBezTo>
                    <a:pt x="13" y="39"/>
                    <a:pt x="13" y="40"/>
                    <a:pt x="12" y="42"/>
                  </a:cubicBezTo>
                  <a:cubicBezTo>
                    <a:pt x="12" y="43"/>
                    <a:pt x="11" y="44"/>
                    <a:pt x="11" y="46"/>
                  </a:cubicBezTo>
                  <a:cubicBezTo>
                    <a:pt x="11" y="47"/>
                    <a:pt x="10" y="48"/>
                    <a:pt x="10" y="50"/>
                  </a:cubicBezTo>
                  <a:cubicBezTo>
                    <a:pt x="9" y="51"/>
                    <a:pt x="9" y="52"/>
                    <a:pt x="9" y="54"/>
                  </a:cubicBezTo>
                  <a:cubicBezTo>
                    <a:pt x="9" y="55"/>
                    <a:pt x="8" y="57"/>
                    <a:pt x="8" y="58"/>
                  </a:cubicBezTo>
                  <a:cubicBezTo>
                    <a:pt x="8" y="59"/>
                    <a:pt x="7" y="61"/>
                    <a:pt x="7" y="62"/>
                  </a:cubicBezTo>
                  <a:cubicBezTo>
                    <a:pt x="7" y="64"/>
                    <a:pt x="7" y="65"/>
                    <a:pt x="6" y="67"/>
                  </a:cubicBezTo>
                  <a:cubicBezTo>
                    <a:pt x="6" y="68"/>
                    <a:pt x="6" y="70"/>
                    <a:pt x="6" y="71"/>
                  </a:cubicBezTo>
                  <a:cubicBezTo>
                    <a:pt x="5" y="74"/>
                    <a:pt x="5" y="77"/>
                    <a:pt x="4" y="80"/>
                  </a:cubicBezTo>
                  <a:cubicBezTo>
                    <a:pt x="3" y="86"/>
                    <a:pt x="2" y="92"/>
                    <a:pt x="2" y="99"/>
                  </a:cubicBezTo>
                  <a:cubicBezTo>
                    <a:pt x="1" y="105"/>
                    <a:pt x="0" y="111"/>
                    <a:pt x="0" y="117"/>
                  </a:cubicBezTo>
                  <a:cubicBezTo>
                    <a:pt x="0" y="119"/>
                    <a:pt x="0" y="120"/>
                    <a:pt x="0" y="122"/>
                  </a:cubicBezTo>
                  <a:cubicBezTo>
                    <a:pt x="3" y="119"/>
                    <a:pt x="3" y="119"/>
                    <a:pt x="3" y="119"/>
                  </a:cubicBezTo>
                  <a:cubicBezTo>
                    <a:pt x="17" y="173"/>
                    <a:pt x="17" y="173"/>
                    <a:pt x="17" y="173"/>
                  </a:cubicBezTo>
                  <a:cubicBezTo>
                    <a:pt x="13" y="174"/>
                    <a:pt x="10" y="176"/>
                    <a:pt x="7" y="179"/>
                  </a:cubicBezTo>
                  <a:cubicBezTo>
                    <a:pt x="7" y="179"/>
                    <a:pt x="7" y="179"/>
                    <a:pt x="7" y="179"/>
                  </a:cubicBezTo>
                  <a:cubicBezTo>
                    <a:pt x="9" y="183"/>
                    <a:pt x="13" y="186"/>
                    <a:pt x="17" y="189"/>
                  </a:cubicBezTo>
                  <a:cubicBezTo>
                    <a:pt x="18" y="189"/>
                    <a:pt x="18" y="189"/>
                    <a:pt x="18" y="189"/>
                  </a:cubicBezTo>
                  <a:cubicBezTo>
                    <a:pt x="18" y="189"/>
                    <a:pt x="18" y="189"/>
                    <a:pt x="18" y="189"/>
                  </a:cubicBezTo>
                  <a:cubicBezTo>
                    <a:pt x="18" y="189"/>
                    <a:pt x="18" y="189"/>
                    <a:pt x="18" y="189"/>
                  </a:cubicBezTo>
                  <a:cubicBezTo>
                    <a:pt x="30" y="189"/>
                    <a:pt x="30" y="189"/>
                    <a:pt x="30" y="189"/>
                  </a:cubicBezTo>
                  <a:cubicBezTo>
                    <a:pt x="9" y="92"/>
                    <a:pt x="36" y="2"/>
                    <a:pt x="37"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71" name="Freeform 1094"/>
            <p:cNvSpPr/>
            <p:nvPr/>
          </p:nvSpPr>
          <p:spPr bwMode="auto">
            <a:xfrm>
              <a:off x="5080538" y="4606422"/>
              <a:ext cx="50517" cy="36691"/>
            </a:xfrm>
            <a:custGeom>
              <a:avLst/>
              <a:gdLst>
                <a:gd name="T0" fmla="*/ 0 w 16"/>
                <a:gd name="T1" fmla="*/ 0 h 11"/>
                <a:gd name="T2" fmla="*/ 0 w 16"/>
                <a:gd name="T3" fmla="*/ 11 h 11"/>
                <a:gd name="T4" fmla="*/ 16 w 16"/>
                <a:gd name="T5" fmla="*/ 11 h 11"/>
                <a:gd name="T6" fmla="*/ 13 w 16"/>
                <a:gd name="T7" fmla="*/ 0 h 11"/>
                <a:gd name="T8" fmla="*/ 1 w 16"/>
                <a:gd name="T9" fmla="*/ 0 h 11"/>
                <a:gd name="T10" fmla="*/ 0 w 16"/>
                <a:gd name="T11" fmla="*/ 0 h 11"/>
              </a:gdLst>
              <a:ahLst/>
              <a:cxnLst>
                <a:cxn ang="0">
                  <a:pos x="T0" y="T1"/>
                </a:cxn>
                <a:cxn ang="0">
                  <a:pos x="T2" y="T3"/>
                </a:cxn>
                <a:cxn ang="0">
                  <a:pos x="T4" y="T5"/>
                </a:cxn>
                <a:cxn ang="0">
                  <a:pos x="T6" y="T7"/>
                </a:cxn>
                <a:cxn ang="0">
                  <a:pos x="T8" y="T9"/>
                </a:cxn>
                <a:cxn ang="0">
                  <a:pos x="T10" y="T11"/>
                </a:cxn>
              </a:cxnLst>
              <a:rect l="0" t="0" r="r" b="b"/>
              <a:pathLst>
                <a:path w="16" h="11">
                  <a:moveTo>
                    <a:pt x="0" y="0"/>
                  </a:moveTo>
                  <a:cubicBezTo>
                    <a:pt x="0" y="11"/>
                    <a:pt x="0" y="11"/>
                    <a:pt x="0" y="11"/>
                  </a:cubicBezTo>
                  <a:cubicBezTo>
                    <a:pt x="16" y="11"/>
                    <a:pt x="16" y="11"/>
                    <a:pt x="16" y="11"/>
                  </a:cubicBezTo>
                  <a:cubicBezTo>
                    <a:pt x="15" y="8"/>
                    <a:pt x="14" y="4"/>
                    <a:pt x="13" y="0"/>
                  </a:cubicBezTo>
                  <a:cubicBezTo>
                    <a:pt x="1" y="0"/>
                    <a:pt x="1" y="0"/>
                    <a:pt x="1" y="0"/>
                  </a:cubicBezTo>
                  <a:cubicBezTo>
                    <a:pt x="0" y="0"/>
                    <a:pt x="0" y="0"/>
                    <a:pt x="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72" name="Freeform 1095"/>
            <p:cNvSpPr/>
            <p:nvPr/>
          </p:nvSpPr>
          <p:spPr bwMode="auto">
            <a:xfrm>
              <a:off x="4987925" y="4383457"/>
              <a:ext cx="92613" cy="259656"/>
            </a:xfrm>
            <a:custGeom>
              <a:avLst/>
              <a:gdLst>
                <a:gd name="T0" fmla="*/ 15 w 29"/>
                <a:gd name="T1" fmla="*/ 0 h 81"/>
                <a:gd name="T2" fmla="*/ 12 w 29"/>
                <a:gd name="T3" fmla="*/ 3 h 81"/>
                <a:gd name="T4" fmla="*/ 12 w 29"/>
                <a:gd name="T5" fmla="*/ 3 h 81"/>
                <a:gd name="T6" fmla="*/ 12 w 29"/>
                <a:gd name="T7" fmla="*/ 3 h 81"/>
                <a:gd name="T8" fmla="*/ 1 w 29"/>
                <a:gd name="T9" fmla="*/ 13 h 81"/>
                <a:gd name="T10" fmla="*/ 0 w 29"/>
                <a:gd name="T11" fmla="*/ 81 h 81"/>
                <a:gd name="T12" fmla="*/ 0 w 29"/>
                <a:gd name="T13" fmla="*/ 81 h 81"/>
                <a:gd name="T14" fmla="*/ 0 w 29"/>
                <a:gd name="T15" fmla="*/ 81 h 81"/>
                <a:gd name="T16" fmla="*/ 0 w 29"/>
                <a:gd name="T17" fmla="*/ 81 h 81"/>
                <a:gd name="T18" fmla="*/ 0 w 29"/>
                <a:gd name="T19" fmla="*/ 81 h 81"/>
                <a:gd name="T20" fmla="*/ 0 w 29"/>
                <a:gd name="T21" fmla="*/ 81 h 81"/>
                <a:gd name="T22" fmla="*/ 0 w 29"/>
                <a:gd name="T23" fmla="*/ 81 h 81"/>
                <a:gd name="T24" fmla="*/ 0 w 29"/>
                <a:gd name="T25" fmla="*/ 81 h 81"/>
                <a:gd name="T26" fmla="*/ 0 w 29"/>
                <a:gd name="T27" fmla="*/ 81 h 81"/>
                <a:gd name="T28" fmla="*/ 19 w 29"/>
                <a:gd name="T29" fmla="*/ 60 h 81"/>
                <a:gd name="T30" fmla="*/ 19 w 29"/>
                <a:gd name="T31" fmla="*/ 60 h 81"/>
                <a:gd name="T32" fmla="*/ 29 w 29"/>
                <a:gd name="T33" fmla="*/ 54 h 81"/>
                <a:gd name="T34" fmla="*/ 15 w 29"/>
                <a:gd name="T35"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81">
                  <a:moveTo>
                    <a:pt x="15" y="0"/>
                  </a:moveTo>
                  <a:cubicBezTo>
                    <a:pt x="12" y="3"/>
                    <a:pt x="12" y="3"/>
                    <a:pt x="12" y="3"/>
                  </a:cubicBezTo>
                  <a:cubicBezTo>
                    <a:pt x="12" y="3"/>
                    <a:pt x="12" y="3"/>
                    <a:pt x="12" y="3"/>
                  </a:cubicBezTo>
                  <a:cubicBezTo>
                    <a:pt x="12" y="3"/>
                    <a:pt x="12" y="3"/>
                    <a:pt x="12" y="3"/>
                  </a:cubicBezTo>
                  <a:cubicBezTo>
                    <a:pt x="1" y="13"/>
                    <a:pt x="1" y="13"/>
                    <a:pt x="1" y="13"/>
                  </a:cubicBezTo>
                  <a:cubicBezTo>
                    <a:pt x="0" y="81"/>
                    <a:pt x="0" y="81"/>
                    <a:pt x="0" y="81"/>
                  </a:cubicBezTo>
                  <a:cubicBezTo>
                    <a:pt x="0" y="81"/>
                    <a:pt x="0" y="81"/>
                    <a:pt x="0" y="81"/>
                  </a:cubicBezTo>
                  <a:cubicBezTo>
                    <a:pt x="0" y="81"/>
                    <a:pt x="0" y="81"/>
                    <a:pt x="0" y="81"/>
                  </a:cubicBezTo>
                  <a:cubicBezTo>
                    <a:pt x="0" y="81"/>
                    <a:pt x="0" y="81"/>
                    <a:pt x="0" y="81"/>
                  </a:cubicBezTo>
                  <a:cubicBezTo>
                    <a:pt x="0" y="81"/>
                    <a:pt x="0" y="81"/>
                    <a:pt x="0" y="81"/>
                  </a:cubicBezTo>
                  <a:cubicBezTo>
                    <a:pt x="0" y="81"/>
                    <a:pt x="0" y="81"/>
                    <a:pt x="0" y="81"/>
                  </a:cubicBezTo>
                  <a:cubicBezTo>
                    <a:pt x="0" y="81"/>
                    <a:pt x="0" y="81"/>
                    <a:pt x="0" y="81"/>
                  </a:cubicBezTo>
                  <a:cubicBezTo>
                    <a:pt x="0" y="81"/>
                    <a:pt x="0" y="81"/>
                    <a:pt x="0" y="81"/>
                  </a:cubicBezTo>
                  <a:cubicBezTo>
                    <a:pt x="0" y="81"/>
                    <a:pt x="0" y="81"/>
                    <a:pt x="0" y="81"/>
                  </a:cubicBezTo>
                  <a:cubicBezTo>
                    <a:pt x="1" y="81"/>
                    <a:pt x="9" y="67"/>
                    <a:pt x="19" y="60"/>
                  </a:cubicBezTo>
                  <a:cubicBezTo>
                    <a:pt x="19" y="60"/>
                    <a:pt x="19" y="60"/>
                    <a:pt x="19" y="60"/>
                  </a:cubicBezTo>
                  <a:cubicBezTo>
                    <a:pt x="22" y="57"/>
                    <a:pt x="25" y="55"/>
                    <a:pt x="29" y="54"/>
                  </a:cubicBezTo>
                  <a:cubicBezTo>
                    <a:pt x="15" y="0"/>
                    <a:pt x="15" y="0"/>
                    <a:pt x="15"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111" name="Freeform 1133"/>
            <p:cNvSpPr/>
            <p:nvPr/>
          </p:nvSpPr>
          <p:spPr bwMode="auto">
            <a:xfrm>
              <a:off x="5111410" y="4643113"/>
              <a:ext cx="61742" cy="3338833"/>
            </a:xfrm>
            <a:custGeom>
              <a:avLst/>
              <a:gdLst>
                <a:gd name="T0" fmla="*/ 12 w 40"/>
                <a:gd name="T1" fmla="*/ 0 h 1385"/>
                <a:gd name="T2" fmla="*/ 0 w 40"/>
                <a:gd name="T3" fmla="*/ 0 h 1385"/>
                <a:gd name="T4" fmla="*/ 0 w 40"/>
                <a:gd name="T5" fmla="*/ 1385 h 1385"/>
                <a:gd name="T6" fmla="*/ 40 w 40"/>
                <a:gd name="T7" fmla="*/ 1385 h 1385"/>
                <a:gd name="T8" fmla="*/ 40 w 40"/>
                <a:gd name="T9" fmla="*/ 0 h 1385"/>
                <a:gd name="T10" fmla="*/ 12 w 40"/>
                <a:gd name="T11" fmla="*/ 0 h 1385"/>
              </a:gdLst>
              <a:ahLst/>
              <a:cxnLst>
                <a:cxn ang="0">
                  <a:pos x="T0" y="T1"/>
                </a:cxn>
                <a:cxn ang="0">
                  <a:pos x="T2" y="T3"/>
                </a:cxn>
                <a:cxn ang="0">
                  <a:pos x="T4" y="T5"/>
                </a:cxn>
                <a:cxn ang="0">
                  <a:pos x="T6" y="T7"/>
                </a:cxn>
                <a:cxn ang="0">
                  <a:pos x="T8" y="T9"/>
                </a:cxn>
                <a:cxn ang="0">
                  <a:pos x="T10" y="T11"/>
                </a:cxn>
              </a:cxnLst>
              <a:rect l="0" t="0" r="r" b="b"/>
              <a:pathLst>
                <a:path w="40" h="1385">
                  <a:moveTo>
                    <a:pt x="12" y="0"/>
                  </a:moveTo>
                  <a:lnTo>
                    <a:pt x="0" y="0"/>
                  </a:lnTo>
                  <a:lnTo>
                    <a:pt x="0" y="1385"/>
                  </a:lnTo>
                  <a:lnTo>
                    <a:pt x="40" y="1385"/>
                  </a:lnTo>
                  <a:lnTo>
                    <a:pt x="40" y="0"/>
                  </a:lnTo>
                  <a:lnTo>
                    <a:pt x="12" y="0"/>
                  </a:lnTo>
                  <a:close/>
                </a:path>
              </a:pathLst>
            </a:custGeom>
            <a:solidFill>
              <a:schemeClr val="bg1">
                <a:alpha val="30000"/>
              </a:schemeClr>
            </a:solidFill>
            <a:ln>
              <a:noFill/>
            </a:ln>
          </p:spPr>
          <p:txBody>
            <a:bodyPr lIns="51435" tIns="25718" rIns="51435" bIns="25718"/>
            <a:lstStyle/>
            <a:p>
              <a:pPr eaLnBrk="1" hangingPunct="1">
                <a:defRPr/>
              </a:pPr>
              <a:endParaRPr lang="zh-CN" altLang="en-US" sz="1015">
                <a:solidFill>
                  <a:prstClr val="black"/>
                </a:solidFill>
              </a:endParaRPr>
            </a:p>
          </p:txBody>
        </p:sp>
        <p:sp>
          <p:nvSpPr>
            <p:cNvPr id="2112" name="Freeform 1134"/>
            <p:cNvSpPr/>
            <p:nvPr/>
          </p:nvSpPr>
          <p:spPr bwMode="auto">
            <a:xfrm>
              <a:off x="5111410" y="4643113"/>
              <a:ext cx="64548" cy="2198606"/>
            </a:xfrm>
            <a:custGeom>
              <a:avLst/>
              <a:gdLst>
                <a:gd name="T0" fmla="*/ 12 w 40"/>
                <a:gd name="T1" fmla="*/ 0 h 1385"/>
                <a:gd name="T2" fmla="*/ 0 w 40"/>
                <a:gd name="T3" fmla="*/ 0 h 1385"/>
                <a:gd name="T4" fmla="*/ 0 w 40"/>
                <a:gd name="T5" fmla="*/ 1385 h 1385"/>
                <a:gd name="T6" fmla="*/ 40 w 40"/>
                <a:gd name="T7" fmla="*/ 1385 h 1385"/>
                <a:gd name="T8" fmla="*/ 40 w 40"/>
                <a:gd name="T9" fmla="*/ 0 h 1385"/>
                <a:gd name="T10" fmla="*/ 12 w 40"/>
                <a:gd name="T11" fmla="*/ 0 h 1385"/>
              </a:gdLst>
              <a:ahLst/>
              <a:cxnLst>
                <a:cxn ang="0">
                  <a:pos x="T0" y="T1"/>
                </a:cxn>
                <a:cxn ang="0">
                  <a:pos x="T2" y="T3"/>
                </a:cxn>
                <a:cxn ang="0">
                  <a:pos x="T4" y="T5"/>
                </a:cxn>
                <a:cxn ang="0">
                  <a:pos x="T6" y="T7"/>
                </a:cxn>
                <a:cxn ang="0">
                  <a:pos x="T8" y="T9"/>
                </a:cxn>
                <a:cxn ang="0">
                  <a:pos x="T10" y="T11"/>
                </a:cxn>
              </a:cxnLst>
              <a:rect l="0" t="0" r="r" b="b"/>
              <a:pathLst>
                <a:path w="40" h="1385">
                  <a:moveTo>
                    <a:pt x="12" y="0"/>
                  </a:moveTo>
                  <a:lnTo>
                    <a:pt x="0" y="0"/>
                  </a:lnTo>
                  <a:lnTo>
                    <a:pt x="0" y="1385"/>
                  </a:lnTo>
                  <a:lnTo>
                    <a:pt x="40" y="1385"/>
                  </a:lnTo>
                  <a:lnTo>
                    <a:pt x="40" y="0"/>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113" name="Freeform 1135"/>
            <p:cNvSpPr/>
            <p:nvPr/>
          </p:nvSpPr>
          <p:spPr bwMode="auto">
            <a:xfrm>
              <a:off x="5131054" y="4643113"/>
              <a:ext cx="44904" cy="0"/>
            </a:xfrm>
            <a:custGeom>
              <a:avLst/>
              <a:gdLst>
                <a:gd name="T0" fmla="*/ 28 w 28"/>
                <a:gd name="T1" fmla="*/ 0 w 28"/>
                <a:gd name="T2" fmla="*/ 0 w 28"/>
                <a:gd name="T3" fmla="*/ 0 w 28"/>
                <a:gd name="T4" fmla="*/ 28 w 28"/>
                <a:gd name="T5" fmla="*/ 28 w 28"/>
              </a:gdLst>
              <a:ahLst/>
              <a:cxnLst>
                <a:cxn ang="0">
                  <a:pos x="T0" y="0"/>
                </a:cxn>
                <a:cxn ang="0">
                  <a:pos x="T1" y="0"/>
                </a:cxn>
                <a:cxn ang="0">
                  <a:pos x="T2" y="0"/>
                </a:cxn>
                <a:cxn ang="0">
                  <a:pos x="T3" y="0"/>
                </a:cxn>
                <a:cxn ang="0">
                  <a:pos x="T4" y="0"/>
                </a:cxn>
                <a:cxn ang="0">
                  <a:pos x="T5" y="0"/>
                </a:cxn>
              </a:cxnLst>
              <a:rect l="0" t="0" r="r" b="b"/>
              <a:pathLst>
                <a:path w="28">
                  <a:moveTo>
                    <a:pt x="28" y="0"/>
                  </a:moveTo>
                  <a:lnTo>
                    <a:pt x="0" y="0"/>
                  </a:lnTo>
                  <a:lnTo>
                    <a:pt x="0" y="0"/>
                  </a:lnTo>
                  <a:lnTo>
                    <a:pt x="0" y="0"/>
                  </a:lnTo>
                  <a:lnTo>
                    <a:pt x="28" y="0"/>
                  </a:lnTo>
                  <a:lnTo>
                    <a:pt x="28" y="0"/>
                  </a:lnTo>
                  <a:close/>
                </a:path>
              </a:pathLst>
            </a:custGeom>
            <a:solidFill>
              <a:srgbClr val="DEDDE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114" name="Freeform 1136"/>
            <p:cNvSpPr/>
            <p:nvPr/>
          </p:nvSpPr>
          <p:spPr bwMode="auto">
            <a:xfrm>
              <a:off x="5131054" y="4643113"/>
              <a:ext cx="44904" cy="0"/>
            </a:xfrm>
            <a:custGeom>
              <a:avLst/>
              <a:gdLst>
                <a:gd name="T0" fmla="*/ 28 w 28"/>
                <a:gd name="T1" fmla="*/ 0 w 28"/>
                <a:gd name="T2" fmla="*/ 0 w 28"/>
                <a:gd name="T3" fmla="*/ 0 w 28"/>
                <a:gd name="T4" fmla="*/ 28 w 28"/>
                <a:gd name="T5" fmla="*/ 28 w 28"/>
              </a:gdLst>
              <a:ahLst/>
              <a:cxnLst>
                <a:cxn ang="0">
                  <a:pos x="T0" y="0"/>
                </a:cxn>
                <a:cxn ang="0">
                  <a:pos x="T1" y="0"/>
                </a:cxn>
                <a:cxn ang="0">
                  <a:pos x="T2" y="0"/>
                </a:cxn>
                <a:cxn ang="0">
                  <a:pos x="T3" y="0"/>
                </a:cxn>
                <a:cxn ang="0">
                  <a:pos x="T4" y="0"/>
                </a:cxn>
                <a:cxn ang="0">
                  <a:pos x="T5" y="0"/>
                </a:cxn>
              </a:cxnLst>
              <a:rect l="0" t="0" r="r" b="b"/>
              <a:pathLst>
                <a:path w="28">
                  <a:moveTo>
                    <a:pt x="28" y="0"/>
                  </a:moveTo>
                  <a:lnTo>
                    <a:pt x="0" y="0"/>
                  </a:lnTo>
                  <a:lnTo>
                    <a:pt x="0" y="0"/>
                  </a:lnTo>
                  <a:lnTo>
                    <a:pt x="0" y="0"/>
                  </a:lnTo>
                  <a:lnTo>
                    <a:pt x="28" y="0"/>
                  </a:lnTo>
                  <a:lnTo>
                    <a:pt x="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grpSp>
      <p:grpSp>
        <p:nvGrpSpPr>
          <p:cNvPr id="1162" name="组合 1161"/>
          <p:cNvGrpSpPr/>
          <p:nvPr/>
        </p:nvGrpSpPr>
        <p:grpSpPr bwMode="auto">
          <a:xfrm>
            <a:off x="7415216" y="4080934"/>
            <a:ext cx="244475" cy="2777067"/>
            <a:chOff x="8442325" y="4164013"/>
            <a:chExt cx="433388" cy="3703636"/>
          </a:xfrm>
        </p:grpSpPr>
        <p:sp>
          <p:nvSpPr>
            <p:cNvPr id="2073" name="Freeform 1096"/>
            <p:cNvSpPr>
              <a:spLocks noEditPoints="1"/>
            </p:cNvSpPr>
            <p:nvPr/>
          </p:nvSpPr>
          <p:spPr bwMode="auto">
            <a:xfrm>
              <a:off x="8495794" y="4164013"/>
              <a:ext cx="320820" cy="829931"/>
            </a:xfrm>
            <a:custGeom>
              <a:avLst/>
              <a:gdLst>
                <a:gd name="T0" fmla="*/ 9 w 101"/>
                <a:gd name="T1" fmla="*/ 246 h 260"/>
                <a:gd name="T2" fmla="*/ 9 w 101"/>
                <a:gd name="T3" fmla="*/ 246 h 260"/>
                <a:gd name="T4" fmla="*/ 9 w 101"/>
                <a:gd name="T5" fmla="*/ 246 h 260"/>
                <a:gd name="T6" fmla="*/ 23 w 101"/>
                <a:gd name="T7" fmla="*/ 260 h 260"/>
                <a:gd name="T8" fmla="*/ 24 w 101"/>
                <a:gd name="T9" fmla="*/ 260 h 260"/>
                <a:gd name="T10" fmla="*/ 23 w 101"/>
                <a:gd name="T11" fmla="*/ 260 h 260"/>
                <a:gd name="T12" fmla="*/ 9 w 101"/>
                <a:gd name="T13" fmla="*/ 246 h 260"/>
                <a:gd name="T14" fmla="*/ 9 w 101"/>
                <a:gd name="T15" fmla="*/ 246 h 260"/>
                <a:gd name="T16" fmla="*/ 0 w 101"/>
                <a:gd name="T17" fmla="*/ 165 h 260"/>
                <a:gd name="T18" fmla="*/ 0 w 101"/>
                <a:gd name="T19" fmla="*/ 167 h 260"/>
                <a:gd name="T20" fmla="*/ 0 w 101"/>
                <a:gd name="T21" fmla="*/ 165 h 260"/>
                <a:gd name="T22" fmla="*/ 51 w 101"/>
                <a:gd name="T23" fmla="*/ 0 h 260"/>
                <a:gd name="T24" fmla="*/ 51 w 101"/>
                <a:gd name="T25" fmla="*/ 0 h 260"/>
                <a:gd name="T26" fmla="*/ 50 w 101"/>
                <a:gd name="T27" fmla="*/ 0 h 260"/>
                <a:gd name="T28" fmla="*/ 50 w 101"/>
                <a:gd name="T29" fmla="*/ 0 h 260"/>
                <a:gd name="T30" fmla="*/ 50 w 101"/>
                <a:gd name="T31" fmla="*/ 1 h 260"/>
                <a:gd name="T32" fmla="*/ 50 w 101"/>
                <a:gd name="T33" fmla="*/ 0 h 260"/>
                <a:gd name="T34" fmla="*/ 50 w 101"/>
                <a:gd name="T35" fmla="*/ 0 h 260"/>
                <a:gd name="T36" fmla="*/ 50 w 101"/>
                <a:gd name="T37" fmla="*/ 0 h 260"/>
                <a:gd name="T38" fmla="*/ 42 w 101"/>
                <a:gd name="T39" fmla="*/ 260 h 260"/>
                <a:gd name="T40" fmla="*/ 76 w 101"/>
                <a:gd name="T41" fmla="*/ 260 h 260"/>
                <a:gd name="T42" fmla="*/ 77 w 101"/>
                <a:gd name="T43" fmla="*/ 260 h 260"/>
                <a:gd name="T44" fmla="*/ 91 w 101"/>
                <a:gd name="T45" fmla="*/ 247 h 260"/>
                <a:gd name="T46" fmla="*/ 91 w 101"/>
                <a:gd name="T47" fmla="*/ 246 h 260"/>
                <a:gd name="T48" fmla="*/ 80 w 101"/>
                <a:gd name="T49" fmla="*/ 242 h 260"/>
                <a:gd name="T50" fmla="*/ 99 w 101"/>
                <a:gd name="T51" fmla="*/ 166 h 260"/>
                <a:gd name="T52" fmla="*/ 101 w 101"/>
                <a:gd name="T53" fmla="*/ 168 h 260"/>
                <a:gd name="T54" fmla="*/ 101 w 101"/>
                <a:gd name="T55" fmla="*/ 161 h 260"/>
                <a:gd name="T56" fmla="*/ 99 w 101"/>
                <a:gd name="T57" fmla="*/ 136 h 260"/>
                <a:gd name="T58" fmla="*/ 95 w 101"/>
                <a:gd name="T59" fmla="*/ 111 h 260"/>
                <a:gd name="T60" fmla="*/ 93 w 101"/>
                <a:gd name="T61" fmla="*/ 98 h 260"/>
                <a:gd name="T62" fmla="*/ 92 w 101"/>
                <a:gd name="T63" fmla="*/ 92 h 260"/>
                <a:gd name="T64" fmla="*/ 91 w 101"/>
                <a:gd name="T65" fmla="*/ 86 h 260"/>
                <a:gd name="T66" fmla="*/ 90 w 101"/>
                <a:gd name="T67" fmla="*/ 80 h 260"/>
                <a:gd name="T68" fmla="*/ 89 w 101"/>
                <a:gd name="T69" fmla="*/ 74 h 260"/>
                <a:gd name="T70" fmla="*/ 88 w 101"/>
                <a:gd name="T71" fmla="*/ 69 h 260"/>
                <a:gd name="T72" fmla="*/ 86 w 101"/>
                <a:gd name="T73" fmla="*/ 63 h 260"/>
                <a:gd name="T74" fmla="*/ 85 w 101"/>
                <a:gd name="T75" fmla="*/ 58 h 260"/>
                <a:gd name="T76" fmla="*/ 83 w 101"/>
                <a:gd name="T77" fmla="*/ 52 h 260"/>
                <a:gd name="T78" fmla="*/ 79 w 101"/>
                <a:gd name="T79" fmla="*/ 43 h 260"/>
                <a:gd name="T80" fmla="*/ 70 w 101"/>
                <a:gd name="T81" fmla="*/ 25 h 260"/>
                <a:gd name="T82" fmla="*/ 69 w 101"/>
                <a:gd name="T83" fmla="*/ 23 h 260"/>
                <a:gd name="T84" fmla="*/ 67 w 101"/>
                <a:gd name="T85" fmla="*/ 21 h 260"/>
                <a:gd name="T86" fmla="*/ 66 w 101"/>
                <a:gd name="T87" fmla="*/ 20 h 260"/>
                <a:gd name="T88" fmla="*/ 65 w 101"/>
                <a:gd name="T89" fmla="*/ 18 h 260"/>
                <a:gd name="T90" fmla="*/ 61 w 101"/>
                <a:gd name="T91" fmla="*/ 12 h 260"/>
                <a:gd name="T92" fmla="*/ 57 w 101"/>
                <a:gd name="T93" fmla="*/ 7 h 260"/>
                <a:gd name="T94" fmla="*/ 54 w 101"/>
                <a:gd name="T95" fmla="*/ 3 h 260"/>
                <a:gd name="T96" fmla="*/ 51 w 101"/>
                <a:gd name="T97" fmla="*/ 1 h 260"/>
                <a:gd name="T98" fmla="*/ 51 w 101"/>
                <a:gd name="T99"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260">
                  <a:moveTo>
                    <a:pt x="9" y="246"/>
                  </a:moveTo>
                  <a:cubicBezTo>
                    <a:pt x="9" y="246"/>
                    <a:pt x="9" y="246"/>
                    <a:pt x="9" y="246"/>
                  </a:cubicBezTo>
                  <a:cubicBezTo>
                    <a:pt x="9" y="246"/>
                    <a:pt x="9" y="246"/>
                    <a:pt x="9" y="246"/>
                  </a:cubicBezTo>
                  <a:cubicBezTo>
                    <a:pt x="12" y="252"/>
                    <a:pt x="17" y="256"/>
                    <a:pt x="23" y="260"/>
                  </a:cubicBezTo>
                  <a:cubicBezTo>
                    <a:pt x="23" y="260"/>
                    <a:pt x="24" y="260"/>
                    <a:pt x="24" y="260"/>
                  </a:cubicBezTo>
                  <a:cubicBezTo>
                    <a:pt x="23" y="260"/>
                    <a:pt x="23" y="260"/>
                    <a:pt x="23" y="260"/>
                  </a:cubicBezTo>
                  <a:cubicBezTo>
                    <a:pt x="17" y="256"/>
                    <a:pt x="12" y="252"/>
                    <a:pt x="9" y="246"/>
                  </a:cubicBezTo>
                  <a:cubicBezTo>
                    <a:pt x="9" y="246"/>
                    <a:pt x="9" y="246"/>
                    <a:pt x="9" y="246"/>
                  </a:cubicBezTo>
                  <a:moveTo>
                    <a:pt x="0" y="165"/>
                  </a:moveTo>
                  <a:cubicBezTo>
                    <a:pt x="0" y="165"/>
                    <a:pt x="0" y="166"/>
                    <a:pt x="0" y="167"/>
                  </a:cubicBezTo>
                  <a:cubicBezTo>
                    <a:pt x="0" y="166"/>
                    <a:pt x="0" y="165"/>
                    <a:pt x="0" y="165"/>
                  </a:cubicBezTo>
                  <a:moveTo>
                    <a:pt x="51" y="0"/>
                  </a:moveTo>
                  <a:cubicBezTo>
                    <a:pt x="51" y="0"/>
                    <a:pt x="51" y="0"/>
                    <a:pt x="51" y="0"/>
                  </a:cubicBezTo>
                  <a:cubicBezTo>
                    <a:pt x="50" y="0"/>
                    <a:pt x="50" y="0"/>
                    <a:pt x="50" y="0"/>
                  </a:cubicBezTo>
                  <a:cubicBezTo>
                    <a:pt x="50" y="0"/>
                    <a:pt x="50" y="0"/>
                    <a:pt x="50" y="0"/>
                  </a:cubicBezTo>
                  <a:cubicBezTo>
                    <a:pt x="50" y="0"/>
                    <a:pt x="50" y="0"/>
                    <a:pt x="50" y="1"/>
                  </a:cubicBezTo>
                  <a:cubicBezTo>
                    <a:pt x="50" y="0"/>
                    <a:pt x="50" y="0"/>
                    <a:pt x="50" y="0"/>
                  </a:cubicBezTo>
                  <a:cubicBezTo>
                    <a:pt x="50" y="0"/>
                    <a:pt x="50" y="0"/>
                    <a:pt x="50" y="0"/>
                  </a:cubicBezTo>
                  <a:cubicBezTo>
                    <a:pt x="50" y="0"/>
                    <a:pt x="50" y="0"/>
                    <a:pt x="50" y="0"/>
                  </a:cubicBezTo>
                  <a:cubicBezTo>
                    <a:pt x="49" y="4"/>
                    <a:pt x="12" y="127"/>
                    <a:pt x="42" y="260"/>
                  </a:cubicBezTo>
                  <a:cubicBezTo>
                    <a:pt x="76" y="260"/>
                    <a:pt x="76" y="260"/>
                    <a:pt x="76" y="260"/>
                  </a:cubicBezTo>
                  <a:cubicBezTo>
                    <a:pt x="77" y="260"/>
                    <a:pt x="77" y="260"/>
                    <a:pt x="77" y="260"/>
                  </a:cubicBezTo>
                  <a:cubicBezTo>
                    <a:pt x="83" y="256"/>
                    <a:pt x="88" y="252"/>
                    <a:pt x="91" y="247"/>
                  </a:cubicBezTo>
                  <a:cubicBezTo>
                    <a:pt x="91" y="247"/>
                    <a:pt x="91" y="246"/>
                    <a:pt x="91" y="246"/>
                  </a:cubicBezTo>
                  <a:cubicBezTo>
                    <a:pt x="88" y="244"/>
                    <a:pt x="84" y="242"/>
                    <a:pt x="80" y="242"/>
                  </a:cubicBezTo>
                  <a:cubicBezTo>
                    <a:pt x="99" y="166"/>
                    <a:pt x="99" y="166"/>
                    <a:pt x="99" y="166"/>
                  </a:cubicBezTo>
                  <a:cubicBezTo>
                    <a:pt x="101" y="168"/>
                    <a:pt x="101" y="168"/>
                    <a:pt x="101" y="168"/>
                  </a:cubicBezTo>
                  <a:cubicBezTo>
                    <a:pt x="101" y="166"/>
                    <a:pt x="101" y="163"/>
                    <a:pt x="101" y="161"/>
                  </a:cubicBezTo>
                  <a:cubicBezTo>
                    <a:pt x="101" y="153"/>
                    <a:pt x="100" y="144"/>
                    <a:pt x="99" y="136"/>
                  </a:cubicBezTo>
                  <a:cubicBezTo>
                    <a:pt x="98" y="127"/>
                    <a:pt x="97" y="119"/>
                    <a:pt x="95" y="111"/>
                  </a:cubicBezTo>
                  <a:cubicBezTo>
                    <a:pt x="95" y="106"/>
                    <a:pt x="94" y="102"/>
                    <a:pt x="93" y="98"/>
                  </a:cubicBezTo>
                  <a:cubicBezTo>
                    <a:pt x="93" y="96"/>
                    <a:pt x="93" y="94"/>
                    <a:pt x="92" y="92"/>
                  </a:cubicBezTo>
                  <a:cubicBezTo>
                    <a:pt x="92" y="90"/>
                    <a:pt x="92" y="88"/>
                    <a:pt x="91" y="86"/>
                  </a:cubicBezTo>
                  <a:cubicBezTo>
                    <a:pt x="91" y="84"/>
                    <a:pt x="90" y="82"/>
                    <a:pt x="90" y="80"/>
                  </a:cubicBezTo>
                  <a:cubicBezTo>
                    <a:pt x="90" y="78"/>
                    <a:pt x="89" y="76"/>
                    <a:pt x="89" y="74"/>
                  </a:cubicBezTo>
                  <a:cubicBezTo>
                    <a:pt x="89" y="72"/>
                    <a:pt x="88" y="70"/>
                    <a:pt x="88" y="69"/>
                  </a:cubicBezTo>
                  <a:cubicBezTo>
                    <a:pt x="87" y="67"/>
                    <a:pt x="87" y="65"/>
                    <a:pt x="86" y="63"/>
                  </a:cubicBezTo>
                  <a:cubicBezTo>
                    <a:pt x="86" y="61"/>
                    <a:pt x="85" y="59"/>
                    <a:pt x="85" y="58"/>
                  </a:cubicBezTo>
                  <a:cubicBezTo>
                    <a:pt x="84" y="56"/>
                    <a:pt x="83" y="54"/>
                    <a:pt x="83" y="52"/>
                  </a:cubicBezTo>
                  <a:cubicBezTo>
                    <a:pt x="81" y="49"/>
                    <a:pt x="80" y="46"/>
                    <a:pt x="79" y="43"/>
                  </a:cubicBezTo>
                  <a:cubicBezTo>
                    <a:pt x="76" y="36"/>
                    <a:pt x="73" y="30"/>
                    <a:pt x="70" y="25"/>
                  </a:cubicBezTo>
                  <a:cubicBezTo>
                    <a:pt x="69" y="24"/>
                    <a:pt x="69" y="24"/>
                    <a:pt x="69" y="23"/>
                  </a:cubicBezTo>
                  <a:cubicBezTo>
                    <a:pt x="68" y="23"/>
                    <a:pt x="68" y="22"/>
                    <a:pt x="67" y="21"/>
                  </a:cubicBezTo>
                  <a:cubicBezTo>
                    <a:pt x="67" y="21"/>
                    <a:pt x="67" y="20"/>
                    <a:pt x="66" y="20"/>
                  </a:cubicBezTo>
                  <a:cubicBezTo>
                    <a:pt x="66" y="19"/>
                    <a:pt x="66" y="18"/>
                    <a:pt x="65" y="18"/>
                  </a:cubicBezTo>
                  <a:cubicBezTo>
                    <a:pt x="64" y="16"/>
                    <a:pt x="62" y="14"/>
                    <a:pt x="61" y="12"/>
                  </a:cubicBezTo>
                  <a:cubicBezTo>
                    <a:pt x="59" y="10"/>
                    <a:pt x="58" y="8"/>
                    <a:pt x="57" y="7"/>
                  </a:cubicBezTo>
                  <a:cubicBezTo>
                    <a:pt x="56" y="5"/>
                    <a:pt x="55" y="4"/>
                    <a:pt x="54" y="3"/>
                  </a:cubicBezTo>
                  <a:cubicBezTo>
                    <a:pt x="53" y="2"/>
                    <a:pt x="52" y="1"/>
                    <a:pt x="51" y="1"/>
                  </a:cubicBezTo>
                  <a:cubicBezTo>
                    <a:pt x="51" y="0"/>
                    <a:pt x="51" y="0"/>
                    <a:pt x="51"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74" name="Freeform 1097"/>
            <p:cNvSpPr/>
            <p:nvPr/>
          </p:nvSpPr>
          <p:spPr bwMode="auto">
            <a:xfrm>
              <a:off x="8628063" y="4993944"/>
              <a:ext cx="115382" cy="50812"/>
            </a:xfrm>
            <a:custGeom>
              <a:avLst/>
              <a:gdLst>
                <a:gd name="T0" fmla="*/ 0 w 36"/>
                <a:gd name="T1" fmla="*/ 0 h 16"/>
                <a:gd name="T2" fmla="*/ 3 w 36"/>
                <a:gd name="T3" fmla="*/ 16 h 16"/>
                <a:gd name="T4" fmla="*/ 36 w 36"/>
                <a:gd name="T5" fmla="*/ 16 h 16"/>
                <a:gd name="T6" fmla="*/ 36 w 36"/>
                <a:gd name="T7" fmla="*/ 0 h 16"/>
                <a:gd name="T8" fmla="*/ 34 w 36"/>
                <a:gd name="T9" fmla="*/ 0 h 16"/>
                <a:gd name="T10" fmla="*/ 0 w 36"/>
                <a:gd name="T11" fmla="*/ 0 h 16"/>
              </a:gdLst>
              <a:ahLst/>
              <a:cxnLst>
                <a:cxn ang="0">
                  <a:pos x="T0" y="T1"/>
                </a:cxn>
                <a:cxn ang="0">
                  <a:pos x="T2" y="T3"/>
                </a:cxn>
                <a:cxn ang="0">
                  <a:pos x="T4" y="T5"/>
                </a:cxn>
                <a:cxn ang="0">
                  <a:pos x="T6" y="T7"/>
                </a:cxn>
                <a:cxn ang="0">
                  <a:pos x="T8" y="T9"/>
                </a:cxn>
                <a:cxn ang="0">
                  <a:pos x="T10" y="T11"/>
                </a:cxn>
              </a:cxnLst>
              <a:rect l="0" t="0" r="r" b="b"/>
              <a:pathLst>
                <a:path w="36" h="16">
                  <a:moveTo>
                    <a:pt x="0" y="0"/>
                  </a:moveTo>
                  <a:cubicBezTo>
                    <a:pt x="1" y="5"/>
                    <a:pt x="2" y="10"/>
                    <a:pt x="3" y="16"/>
                  </a:cubicBezTo>
                  <a:cubicBezTo>
                    <a:pt x="36" y="16"/>
                    <a:pt x="36" y="16"/>
                    <a:pt x="36" y="16"/>
                  </a:cubicBezTo>
                  <a:cubicBezTo>
                    <a:pt x="36" y="0"/>
                    <a:pt x="36" y="0"/>
                    <a:pt x="36" y="0"/>
                  </a:cubicBezTo>
                  <a:cubicBezTo>
                    <a:pt x="34" y="0"/>
                    <a:pt x="34" y="0"/>
                    <a:pt x="34" y="0"/>
                  </a:cubicBezTo>
                  <a:cubicBezTo>
                    <a:pt x="0" y="0"/>
                    <a:pt x="0" y="0"/>
                    <a:pt x="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75" name="Freeform 1098"/>
            <p:cNvSpPr>
              <a:spLocks noEditPoints="1"/>
            </p:cNvSpPr>
            <p:nvPr/>
          </p:nvSpPr>
          <p:spPr bwMode="auto">
            <a:xfrm>
              <a:off x="8442325" y="4700363"/>
              <a:ext cx="53469" cy="338747"/>
            </a:xfrm>
            <a:custGeom>
              <a:avLst/>
              <a:gdLst>
                <a:gd name="T0" fmla="*/ 0 w 16"/>
                <a:gd name="T1" fmla="*/ 107 h 107"/>
                <a:gd name="T2" fmla="*/ 0 w 16"/>
                <a:gd name="T3" fmla="*/ 107 h 107"/>
                <a:gd name="T4" fmla="*/ 0 w 16"/>
                <a:gd name="T5" fmla="*/ 107 h 107"/>
                <a:gd name="T6" fmla="*/ 0 w 16"/>
                <a:gd name="T7" fmla="*/ 107 h 107"/>
                <a:gd name="T8" fmla="*/ 0 w 16"/>
                <a:gd name="T9" fmla="*/ 107 h 107"/>
                <a:gd name="T10" fmla="*/ 0 w 16"/>
                <a:gd name="T11" fmla="*/ 107 h 107"/>
                <a:gd name="T12" fmla="*/ 0 w 16"/>
                <a:gd name="T13" fmla="*/ 107 h 107"/>
                <a:gd name="T14" fmla="*/ 0 w 16"/>
                <a:gd name="T15" fmla="*/ 107 h 107"/>
                <a:gd name="T16" fmla="*/ 0 w 16"/>
                <a:gd name="T17" fmla="*/ 107 h 107"/>
                <a:gd name="T18" fmla="*/ 0 w 16"/>
                <a:gd name="T19" fmla="*/ 107 h 107"/>
                <a:gd name="T20" fmla="*/ 0 w 16"/>
                <a:gd name="T21" fmla="*/ 107 h 107"/>
                <a:gd name="T22" fmla="*/ 0 w 16"/>
                <a:gd name="T23" fmla="*/ 107 h 107"/>
                <a:gd name="T24" fmla="*/ 0 w 16"/>
                <a:gd name="T25" fmla="*/ 107 h 107"/>
                <a:gd name="T26" fmla="*/ 0 w 16"/>
                <a:gd name="T27" fmla="*/ 107 h 107"/>
                <a:gd name="T28" fmla="*/ 0 w 16"/>
                <a:gd name="T29" fmla="*/ 107 h 107"/>
                <a:gd name="T30" fmla="*/ 0 w 16"/>
                <a:gd name="T31" fmla="*/ 107 h 107"/>
                <a:gd name="T32" fmla="*/ 1 w 16"/>
                <a:gd name="T33" fmla="*/ 106 h 107"/>
                <a:gd name="T34" fmla="*/ 1 w 16"/>
                <a:gd name="T35" fmla="*/ 106 h 107"/>
                <a:gd name="T36" fmla="*/ 1 w 16"/>
                <a:gd name="T37" fmla="*/ 106 h 107"/>
                <a:gd name="T38" fmla="*/ 1 w 16"/>
                <a:gd name="T39" fmla="*/ 106 h 107"/>
                <a:gd name="T40" fmla="*/ 1 w 16"/>
                <a:gd name="T41" fmla="*/ 106 h 107"/>
                <a:gd name="T42" fmla="*/ 1 w 16"/>
                <a:gd name="T43" fmla="*/ 106 h 107"/>
                <a:gd name="T44" fmla="*/ 1 w 16"/>
                <a:gd name="T45" fmla="*/ 106 h 107"/>
                <a:gd name="T46" fmla="*/ 1 w 16"/>
                <a:gd name="T47" fmla="*/ 106 h 107"/>
                <a:gd name="T48" fmla="*/ 1 w 16"/>
                <a:gd name="T49" fmla="*/ 106 h 107"/>
                <a:gd name="T50" fmla="*/ 1 w 16"/>
                <a:gd name="T51" fmla="*/ 105 h 107"/>
                <a:gd name="T52" fmla="*/ 1 w 16"/>
                <a:gd name="T53" fmla="*/ 105 h 107"/>
                <a:gd name="T54" fmla="*/ 1 w 16"/>
                <a:gd name="T55" fmla="*/ 105 h 107"/>
                <a:gd name="T56" fmla="*/ 1 w 16"/>
                <a:gd name="T57" fmla="*/ 105 h 107"/>
                <a:gd name="T58" fmla="*/ 1 w 16"/>
                <a:gd name="T59" fmla="*/ 105 h 107"/>
                <a:gd name="T60" fmla="*/ 1 w 16"/>
                <a:gd name="T61" fmla="*/ 105 h 107"/>
                <a:gd name="T62" fmla="*/ 2 w 16"/>
                <a:gd name="T63" fmla="*/ 105 h 107"/>
                <a:gd name="T64" fmla="*/ 2 w 16"/>
                <a:gd name="T65" fmla="*/ 105 h 107"/>
                <a:gd name="T66" fmla="*/ 2 w 16"/>
                <a:gd name="T67" fmla="*/ 105 h 107"/>
                <a:gd name="T68" fmla="*/ 2 w 16"/>
                <a:gd name="T69" fmla="*/ 105 h 107"/>
                <a:gd name="T70" fmla="*/ 2 w 16"/>
                <a:gd name="T71" fmla="*/ 105 h 107"/>
                <a:gd name="T72" fmla="*/ 2 w 16"/>
                <a:gd name="T73" fmla="*/ 105 h 107"/>
                <a:gd name="T74" fmla="*/ 2 w 16"/>
                <a:gd name="T75" fmla="*/ 104 h 107"/>
                <a:gd name="T76" fmla="*/ 2 w 16"/>
                <a:gd name="T77" fmla="*/ 104 h 107"/>
                <a:gd name="T78" fmla="*/ 2 w 16"/>
                <a:gd name="T79" fmla="*/ 104 h 107"/>
                <a:gd name="T80" fmla="*/ 2 w 16"/>
                <a:gd name="T81" fmla="*/ 104 h 107"/>
                <a:gd name="T82" fmla="*/ 2 w 16"/>
                <a:gd name="T83" fmla="*/ 104 h 107"/>
                <a:gd name="T84" fmla="*/ 2 w 16"/>
                <a:gd name="T85" fmla="*/ 104 h 107"/>
                <a:gd name="T86" fmla="*/ 16 w 16"/>
                <a:gd name="T87" fmla="*/ 0 h 107"/>
                <a:gd name="T88" fmla="*/ 16 w 16"/>
                <a:gd name="T89"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 h="107">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1" y="106"/>
                  </a:moveTo>
                  <a:cubicBezTo>
                    <a:pt x="0" y="107"/>
                    <a:pt x="0" y="107"/>
                    <a:pt x="0" y="107"/>
                  </a:cubicBezTo>
                  <a:cubicBezTo>
                    <a:pt x="0" y="107"/>
                    <a:pt x="0" y="107"/>
                    <a:pt x="1" y="106"/>
                  </a:cubicBezTo>
                  <a:moveTo>
                    <a:pt x="1" y="106"/>
                  </a:moveTo>
                  <a:cubicBezTo>
                    <a:pt x="1" y="106"/>
                    <a:pt x="1" y="106"/>
                    <a:pt x="1" y="106"/>
                  </a:cubicBezTo>
                  <a:cubicBezTo>
                    <a:pt x="1" y="106"/>
                    <a:pt x="1" y="106"/>
                    <a:pt x="1" y="106"/>
                  </a:cubicBezTo>
                  <a:moveTo>
                    <a:pt x="1" y="106"/>
                  </a:moveTo>
                  <a:cubicBezTo>
                    <a:pt x="1" y="106"/>
                    <a:pt x="1" y="106"/>
                    <a:pt x="1" y="106"/>
                  </a:cubicBezTo>
                  <a:cubicBezTo>
                    <a:pt x="1" y="106"/>
                    <a:pt x="1" y="106"/>
                    <a:pt x="1" y="106"/>
                  </a:cubicBezTo>
                  <a:moveTo>
                    <a:pt x="1" y="106"/>
                  </a:moveTo>
                  <a:cubicBezTo>
                    <a:pt x="1" y="106"/>
                    <a:pt x="1" y="106"/>
                    <a:pt x="1" y="106"/>
                  </a:cubicBezTo>
                  <a:cubicBezTo>
                    <a:pt x="1" y="106"/>
                    <a:pt x="1" y="106"/>
                    <a:pt x="1" y="106"/>
                  </a:cubicBezTo>
                  <a:moveTo>
                    <a:pt x="1" y="106"/>
                  </a:moveTo>
                  <a:cubicBezTo>
                    <a:pt x="1" y="106"/>
                    <a:pt x="1" y="106"/>
                    <a:pt x="1" y="106"/>
                  </a:cubicBezTo>
                  <a:cubicBezTo>
                    <a:pt x="1" y="106"/>
                    <a:pt x="1" y="106"/>
                    <a:pt x="1" y="106"/>
                  </a:cubicBezTo>
                  <a:moveTo>
                    <a:pt x="1" y="105"/>
                  </a:moveTo>
                  <a:cubicBezTo>
                    <a:pt x="1" y="105"/>
                    <a:pt x="1" y="106"/>
                    <a:pt x="1" y="106"/>
                  </a:cubicBezTo>
                  <a:cubicBezTo>
                    <a:pt x="1" y="106"/>
                    <a:pt x="1" y="105"/>
                    <a:pt x="1" y="105"/>
                  </a:cubicBezTo>
                  <a:moveTo>
                    <a:pt x="1" y="105"/>
                  </a:moveTo>
                  <a:cubicBezTo>
                    <a:pt x="1" y="105"/>
                    <a:pt x="1" y="105"/>
                    <a:pt x="1" y="105"/>
                  </a:cubicBezTo>
                  <a:cubicBezTo>
                    <a:pt x="1" y="105"/>
                    <a:pt x="1" y="105"/>
                    <a:pt x="1" y="105"/>
                  </a:cubicBezTo>
                  <a:moveTo>
                    <a:pt x="1" y="105"/>
                  </a:moveTo>
                  <a:cubicBezTo>
                    <a:pt x="1" y="105"/>
                    <a:pt x="1" y="105"/>
                    <a:pt x="1" y="105"/>
                  </a:cubicBezTo>
                  <a:cubicBezTo>
                    <a:pt x="1" y="105"/>
                    <a:pt x="1" y="105"/>
                    <a:pt x="1" y="105"/>
                  </a:cubicBezTo>
                  <a:moveTo>
                    <a:pt x="1" y="105"/>
                  </a:moveTo>
                  <a:cubicBezTo>
                    <a:pt x="1" y="105"/>
                    <a:pt x="1" y="105"/>
                    <a:pt x="1" y="105"/>
                  </a:cubicBezTo>
                  <a:cubicBezTo>
                    <a:pt x="1" y="105"/>
                    <a:pt x="1" y="105"/>
                    <a:pt x="1" y="105"/>
                  </a:cubicBezTo>
                  <a:moveTo>
                    <a:pt x="2" y="105"/>
                  </a:moveTo>
                  <a:cubicBezTo>
                    <a:pt x="2" y="105"/>
                    <a:pt x="2" y="105"/>
                    <a:pt x="1" y="105"/>
                  </a:cubicBezTo>
                  <a:cubicBezTo>
                    <a:pt x="2" y="105"/>
                    <a:pt x="2" y="105"/>
                    <a:pt x="2" y="105"/>
                  </a:cubicBezTo>
                  <a:moveTo>
                    <a:pt x="2" y="105"/>
                  </a:moveTo>
                  <a:cubicBezTo>
                    <a:pt x="2" y="105"/>
                    <a:pt x="2" y="105"/>
                    <a:pt x="2" y="105"/>
                  </a:cubicBezTo>
                  <a:cubicBezTo>
                    <a:pt x="2" y="105"/>
                    <a:pt x="2" y="105"/>
                    <a:pt x="2" y="105"/>
                  </a:cubicBezTo>
                  <a:moveTo>
                    <a:pt x="2" y="105"/>
                  </a:moveTo>
                  <a:cubicBezTo>
                    <a:pt x="2" y="105"/>
                    <a:pt x="2" y="105"/>
                    <a:pt x="2" y="105"/>
                  </a:cubicBezTo>
                  <a:cubicBezTo>
                    <a:pt x="2" y="105"/>
                    <a:pt x="2" y="105"/>
                    <a:pt x="2" y="105"/>
                  </a:cubicBezTo>
                  <a:moveTo>
                    <a:pt x="2" y="105"/>
                  </a:moveTo>
                  <a:cubicBezTo>
                    <a:pt x="2" y="105"/>
                    <a:pt x="2" y="105"/>
                    <a:pt x="2" y="105"/>
                  </a:cubicBezTo>
                  <a:cubicBezTo>
                    <a:pt x="2" y="105"/>
                    <a:pt x="2" y="105"/>
                    <a:pt x="2" y="105"/>
                  </a:cubicBezTo>
                  <a:moveTo>
                    <a:pt x="2" y="104"/>
                  </a:moveTo>
                  <a:cubicBezTo>
                    <a:pt x="2" y="104"/>
                    <a:pt x="2" y="105"/>
                    <a:pt x="2" y="105"/>
                  </a:cubicBezTo>
                  <a:cubicBezTo>
                    <a:pt x="2" y="105"/>
                    <a:pt x="2" y="104"/>
                    <a:pt x="2" y="104"/>
                  </a:cubicBezTo>
                  <a:moveTo>
                    <a:pt x="2" y="104"/>
                  </a:moveTo>
                  <a:cubicBezTo>
                    <a:pt x="2" y="104"/>
                    <a:pt x="2" y="104"/>
                    <a:pt x="2" y="104"/>
                  </a:cubicBezTo>
                  <a:cubicBezTo>
                    <a:pt x="2" y="104"/>
                    <a:pt x="2" y="104"/>
                    <a:pt x="2" y="104"/>
                  </a:cubicBezTo>
                  <a:moveTo>
                    <a:pt x="2" y="104"/>
                  </a:moveTo>
                  <a:cubicBezTo>
                    <a:pt x="2" y="104"/>
                    <a:pt x="2" y="104"/>
                    <a:pt x="2" y="104"/>
                  </a:cubicBezTo>
                  <a:cubicBezTo>
                    <a:pt x="2" y="104"/>
                    <a:pt x="2" y="104"/>
                    <a:pt x="2" y="104"/>
                  </a:cubicBezTo>
                  <a:moveTo>
                    <a:pt x="2" y="104"/>
                  </a:moveTo>
                  <a:cubicBezTo>
                    <a:pt x="2" y="104"/>
                    <a:pt x="2" y="104"/>
                    <a:pt x="2" y="104"/>
                  </a:cubicBezTo>
                  <a:cubicBezTo>
                    <a:pt x="2" y="104"/>
                    <a:pt x="2" y="104"/>
                    <a:pt x="2" y="104"/>
                  </a:cubicBezTo>
                  <a:moveTo>
                    <a:pt x="2" y="104"/>
                  </a:moveTo>
                  <a:cubicBezTo>
                    <a:pt x="2" y="104"/>
                    <a:pt x="2" y="104"/>
                    <a:pt x="2" y="104"/>
                  </a:cubicBezTo>
                  <a:cubicBezTo>
                    <a:pt x="2" y="104"/>
                    <a:pt x="2" y="104"/>
                    <a:pt x="2" y="104"/>
                  </a:cubicBezTo>
                  <a:moveTo>
                    <a:pt x="16" y="0"/>
                  </a:moveTo>
                  <a:cubicBezTo>
                    <a:pt x="0" y="14"/>
                    <a:pt x="0" y="14"/>
                    <a:pt x="0" y="14"/>
                  </a:cubicBezTo>
                  <a:cubicBezTo>
                    <a:pt x="16" y="0"/>
                    <a:pt x="16" y="0"/>
                    <a:pt x="16" y="0"/>
                  </a:cubicBezTo>
                  <a:cubicBezTo>
                    <a:pt x="16" y="0"/>
                    <a:pt x="16" y="0"/>
                    <a:pt x="16"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76" name="Freeform 1099"/>
            <p:cNvSpPr/>
            <p:nvPr/>
          </p:nvSpPr>
          <p:spPr bwMode="auto">
            <a:xfrm>
              <a:off x="8749073" y="4694717"/>
              <a:ext cx="126640" cy="358508"/>
            </a:xfrm>
            <a:custGeom>
              <a:avLst/>
              <a:gdLst>
                <a:gd name="T0" fmla="*/ 19 w 40"/>
                <a:gd name="T1" fmla="*/ 0 h 113"/>
                <a:gd name="T2" fmla="*/ 0 w 40"/>
                <a:gd name="T3" fmla="*/ 76 h 113"/>
                <a:gd name="T4" fmla="*/ 11 w 40"/>
                <a:gd name="T5" fmla="*/ 80 h 113"/>
                <a:gd name="T6" fmla="*/ 40 w 40"/>
                <a:gd name="T7" fmla="*/ 113 h 113"/>
                <a:gd name="T8" fmla="*/ 40 w 40"/>
                <a:gd name="T9" fmla="*/ 19 h 113"/>
                <a:gd name="T10" fmla="*/ 21 w 40"/>
                <a:gd name="T11" fmla="*/ 2 h 113"/>
                <a:gd name="T12" fmla="*/ 19 w 40"/>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40" h="113">
                  <a:moveTo>
                    <a:pt x="19" y="0"/>
                  </a:moveTo>
                  <a:cubicBezTo>
                    <a:pt x="0" y="76"/>
                    <a:pt x="0" y="76"/>
                    <a:pt x="0" y="76"/>
                  </a:cubicBezTo>
                  <a:cubicBezTo>
                    <a:pt x="4" y="76"/>
                    <a:pt x="8" y="78"/>
                    <a:pt x="11" y="80"/>
                  </a:cubicBezTo>
                  <a:cubicBezTo>
                    <a:pt x="26" y="90"/>
                    <a:pt x="40" y="113"/>
                    <a:pt x="40" y="113"/>
                  </a:cubicBezTo>
                  <a:cubicBezTo>
                    <a:pt x="40" y="19"/>
                    <a:pt x="40" y="19"/>
                    <a:pt x="40" y="19"/>
                  </a:cubicBezTo>
                  <a:cubicBezTo>
                    <a:pt x="21" y="2"/>
                    <a:pt x="21" y="2"/>
                    <a:pt x="21" y="2"/>
                  </a:cubicBezTo>
                  <a:cubicBezTo>
                    <a:pt x="19" y="0"/>
                    <a:pt x="19" y="0"/>
                    <a:pt x="19"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77" name="Freeform 1100"/>
            <p:cNvSpPr/>
            <p:nvPr/>
          </p:nvSpPr>
          <p:spPr bwMode="auto">
            <a:xfrm>
              <a:off x="8653390" y="4164013"/>
              <a:ext cx="2815" cy="0"/>
            </a:xfrm>
            <a:custGeom>
              <a:avLst/>
              <a:gdLst>
                <a:gd name="T0" fmla="*/ 2 w 2"/>
                <a:gd name="T1" fmla="*/ 0 w 2"/>
                <a:gd name="T2" fmla="*/ 0 w 2"/>
                <a:gd name="T3" fmla="*/ 0 w 2"/>
                <a:gd name="T4" fmla="*/ 2 w 2"/>
              </a:gdLst>
              <a:ahLst/>
              <a:cxnLst>
                <a:cxn ang="0">
                  <a:pos x="T0" y="0"/>
                </a:cxn>
                <a:cxn ang="0">
                  <a:pos x="T1" y="0"/>
                </a:cxn>
                <a:cxn ang="0">
                  <a:pos x="T2" y="0"/>
                </a:cxn>
                <a:cxn ang="0">
                  <a:pos x="T3" y="0"/>
                </a:cxn>
                <a:cxn ang="0">
                  <a:pos x="T4" y="0"/>
                </a:cxn>
              </a:cxnLst>
              <a:rect l="0" t="0" r="r" b="b"/>
              <a:pathLst>
                <a:path w="2">
                  <a:moveTo>
                    <a:pt x="2" y="0"/>
                  </a:moveTo>
                  <a:lnTo>
                    <a:pt x="0" y="0"/>
                  </a:lnTo>
                  <a:lnTo>
                    <a:pt x="0" y="0"/>
                  </a:lnTo>
                  <a:lnTo>
                    <a:pt x="0" y="0"/>
                  </a:lnTo>
                  <a:lnTo>
                    <a:pt x="2" y="0"/>
                  </a:lnTo>
                  <a:close/>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78" name="Freeform 1101"/>
            <p:cNvSpPr/>
            <p:nvPr/>
          </p:nvSpPr>
          <p:spPr bwMode="auto">
            <a:xfrm>
              <a:off x="8653390" y="4164013"/>
              <a:ext cx="2815" cy="0"/>
            </a:xfrm>
            <a:custGeom>
              <a:avLst/>
              <a:gdLst>
                <a:gd name="T0" fmla="*/ 2 w 2"/>
                <a:gd name="T1" fmla="*/ 0 w 2"/>
                <a:gd name="T2" fmla="*/ 0 w 2"/>
                <a:gd name="T3" fmla="*/ 0 w 2"/>
                <a:gd name="T4" fmla="*/ 2 w 2"/>
              </a:gdLst>
              <a:ahLst/>
              <a:cxnLst>
                <a:cxn ang="0">
                  <a:pos x="T0" y="0"/>
                </a:cxn>
                <a:cxn ang="0">
                  <a:pos x="T1" y="0"/>
                </a:cxn>
                <a:cxn ang="0">
                  <a:pos x="T2" y="0"/>
                </a:cxn>
                <a:cxn ang="0">
                  <a:pos x="T3" y="0"/>
                </a:cxn>
                <a:cxn ang="0">
                  <a:pos x="T4" y="0"/>
                </a:cxn>
              </a:cxnLst>
              <a:rect l="0" t="0" r="r" b="b"/>
              <a:pathLst>
                <a:path w="2">
                  <a:moveTo>
                    <a:pt x="2" y="0"/>
                  </a:moveTo>
                  <a:lnTo>
                    <a:pt x="0" y="0"/>
                  </a:lnTo>
                  <a:lnTo>
                    <a:pt x="0" y="0"/>
                  </a:ln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79" name="Freeform 1102"/>
            <p:cNvSpPr>
              <a:spLocks noEditPoints="1"/>
            </p:cNvSpPr>
            <p:nvPr/>
          </p:nvSpPr>
          <p:spPr bwMode="auto">
            <a:xfrm>
              <a:off x="8447953" y="4166837"/>
              <a:ext cx="205436" cy="877919"/>
            </a:xfrm>
            <a:custGeom>
              <a:avLst/>
              <a:gdLst>
                <a:gd name="T0" fmla="*/ 59 w 64"/>
                <a:gd name="T1" fmla="*/ 275 h 275"/>
                <a:gd name="T2" fmla="*/ 37 w 64"/>
                <a:gd name="T3" fmla="*/ 275 h 275"/>
                <a:gd name="T4" fmla="*/ 38 w 64"/>
                <a:gd name="T5" fmla="*/ 259 h 275"/>
                <a:gd name="T6" fmla="*/ 37 w 64"/>
                <a:gd name="T7" fmla="*/ 275 h 275"/>
                <a:gd name="T8" fmla="*/ 38 w 64"/>
                <a:gd name="T9" fmla="*/ 259 h 275"/>
                <a:gd name="T10" fmla="*/ 23 w 64"/>
                <a:gd name="T11" fmla="*/ 245 h 275"/>
                <a:gd name="T12" fmla="*/ 23 w 64"/>
                <a:gd name="T13" fmla="*/ 245 h 275"/>
                <a:gd name="T14" fmla="*/ 14 w 64"/>
                <a:gd name="T15" fmla="*/ 166 h 275"/>
                <a:gd name="T16" fmla="*/ 14 w 64"/>
                <a:gd name="T17" fmla="*/ 167 h 275"/>
                <a:gd name="T18" fmla="*/ 64 w 64"/>
                <a:gd name="T19" fmla="*/ 0 h 275"/>
                <a:gd name="T20" fmla="*/ 62 w 64"/>
                <a:gd name="T21" fmla="*/ 2 h 275"/>
                <a:gd name="T22" fmla="*/ 54 w 64"/>
                <a:gd name="T23" fmla="*/ 11 h 275"/>
                <a:gd name="T24" fmla="*/ 49 w 64"/>
                <a:gd name="T25" fmla="*/ 19 h 275"/>
                <a:gd name="T26" fmla="*/ 46 w 64"/>
                <a:gd name="T27" fmla="*/ 22 h 275"/>
                <a:gd name="T28" fmla="*/ 36 w 64"/>
                <a:gd name="T29" fmla="*/ 41 h 275"/>
                <a:gd name="T30" fmla="*/ 30 w 64"/>
                <a:gd name="T31" fmla="*/ 57 h 275"/>
                <a:gd name="T32" fmla="*/ 27 w 64"/>
                <a:gd name="T33" fmla="*/ 67 h 275"/>
                <a:gd name="T34" fmla="*/ 25 w 64"/>
                <a:gd name="T35" fmla="*/ 79 h 275"/>
                <a:gd name="T36" fmla="*/ 23 w 64"/>
                <a:gd name="T37" fmla="*/ 91 h 275"/>
                <a:gd name="T38" fmla="*/ 20 w 64"/>
                <a:gd name="T39" fmla="*/ 109 h 275"/>
                <a:gd name="T40" fmla="*/ 14 w 64"/>
                <a:gd name="T41" fmla="*/ 160 h 275"/>
                <a:gd name="T42" fmla="*/ 14 w 64"/>
                <a:gd name="T43" fmla="*/ 160 h 275"/>
                <a:gd name="T44" fmla="*/ 20 w 64"/>
                <a:gd name="T45" fmla="*/ 109 h 275"/>
                <a:gd name="T46" fmla="*/ 23 w 64"/>
                <a:gd name="T47" fmla="*/ 91 h 275"/>
                <a:gd name="T48" fmla="*/ 25 w 64"/>
                <a:gd name="T49" fmla="*/ 79 h 275"/>
                <a:gd name="T50" fmla="*/ 27 w 64"/>
                <a:gd name="T51" fmla="*/ 67 h 275"/>
                <a:gd name="T52" fmla="*/ 30 w 64"/>
                <a:gd name="T53" fmla="*/ 57 h 275"/>
                <a:gd name="T54" fmla="*/ 36 w 64"/>
                <a:gd name="T55" fmla="*/ 41 h 275"/>
                <a:gd name="T56" fmla="*/ 46 w 64"/>
                <a:gd name="T57" fmla="*/ 22 h 275"/>
                <a:gd name="T58" fmla="*/ 49 w 64"/>
                <a:gd name="T59" fmla="*/ 19 h 275"/>
                <a:gd name="T60" fmla="*/ 54 w 64"/>
                <a:gd name="T61" fmla="*/ 11 h 275"/>
                <a:gd name="T62" fmla="*/ 62 w 64"/>
                <a:gd name="T63" fmla="*/ 2 h 275"/>
                <a:gd name="T64" fmla="*/ 64 w 64"/>
                <a:gd name="T65"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275">
                  <a:moveTo>
                    <a:pt x="37" y="275"/>
                  </a:moveTo>
                  <a:cubicBezTo>
                    <a:pt x="59" y="275"/>
                    <a:pt x="59" y="275"/>
                    <a:pt x="59" y="275"/>
                  </a:cubicBezTo>
                  <a:cubicBezTo>
                    <a:pt x="59" y="275"/>
                    <a:pt x="59" y="275"/>
                    <a:pt x="59" y="275"/>
                  </a:cubicBezTo>
                  <a:cubicBezTo>
                    <a:pt x="37" y="275"/>
                    <a:pt x="37" y="275"/>
                    <a:pt x="37" y="275"/>
                  </a:cubicBezTo>
                  <a:moveTo>
                    <a:pt x="38" y="259"/>
                  </a:moveTo>
                  <a:cubicBezTo>
                    <a:pt x="38" y="259"/>
                    <a:pt x="38" y="259"/>
                    <a:pt x="38" y="259"/>
                  </a:cubicBezTo>
                  <a:cubicBezTo>
                    <a:pt x="37" y="259"/>
                    <a:pt x="37" y="259"/>
                    <a:pt x="37" y="259"/>
                  </a:cubicBezTo>
                  <a:cubicBezTo>
                    <a:pt x="37" y="275"/>
                    <a:pt x="37" y="275"/>
                    <a:pt x="37" y="275"/>
                  </a:cubicBezTo>
                  <a:cubicBezTo>
                    <a:pt x="37" y="259"/>
                    <a:pt x="37" y="259"/>
                    <a:pt x="37" y="259"/>
                  </a:cubicBezTo>
                  <a:cubicBezTo>
                    <a:pt x="38" y="259"/>
                    <a:pt x="38" y="259"/>
                    <a:pt x="38" y="259"/>
                  </a:cubicBezTo>
                  <a:cubicBezTo>
                    <a:pt x="38" y="259"/>
                    <a:pt x="38" y="259"/>
                    <a:pt x="38" y="259"/>
                  </a:cubicBezTo>
                  <a:moveTo>
                    <a:pt x="23" y="245"/>
                  </a:moveTo>
                  <a:cubicBezTo>
                    <a:pt x="13" y="253"/>
                    <a:pt x="4" y="265"/>
                    <a:pt x="0" y="271"/>
                  </a:cubicBezTo>
                  <a:cubicBezTo>
                    <a:pt x="4" y="265"/>
                    <a:pt x="13" y="253"/>
                    <a:pt x="23" y="245"/>
                  </a:cubicBezTo>
                  <a:cubicBezTo>
                    <a:pt x="23" y="245"/>
                    <a:pt x="23" y="245"/>
                    <a:pt x="23" y="245"/>
                  </a:cubicBezTo>
                  <a:moveTo>
                    <a:pt x="14" y="166"/>
                  </a:moveTo>
                  <a:cubicBezTo>
                    <a:pt x="14" y="166"/>
                    <a:pt x="14" y="167"/>
                    <a:pt x="14" y="167"/>
                  </a:cubicBezTo>
                  <a:cubicBezTo>
                    <a:pt x="14" y="167"/>
                    <a:pt x="14" y="167"/>
                    <a:pt x="14" y="167"/>
                  </a:cubicBezTo>
                  <a:cubicBezTo>
                    <a:pt x="14" y="167"/>
                    <a:pt x="14" y="166"/>
                    <a:pt x="14" y="166"/>
                  </a:cubicBezTo>
                  <a:moveTo>
                    <a:pt x="64" y="0"/>
                  </a:moveTo>
                  <a:cubicBezTo>
                    <a:pt x="64" y="0"/>
                    <a:pt x="64" y="0"/>
                    <a:pt x="64" y="0"/>
                  </a:cubicBezTo>
                  <a:cubicBezTo>
                    <a:pt x="63" y="0"/>
                    <a:pt x="62" y="1"/>
                    <a:pt x="62" y="2"/>
                  </a:cubicBezTo>
                  <a:cubicBezTo>
                    <a:pt x="61" y="3"/>
                    <a:pt x="60" y="4"/>
                    <a:pt x="58" y="6"/>
                  </a:cubicBezTo>
                  <a:cubicBezTo>
                    <a:pt x="57" y="7"/>
                    <a:pt x="56" y="9"/>
                    <a:pt x="54" y="11"/>
                  </a:cubicBezTo>
                  <a:cubicBezTo>
                    <a:pt x="53" y="13"/>
                    <a:pt x="51" y="15"/>
                    <a:pt x="50" y="17"/>
                  </a:cubicBezTo>
                  <a:cubicBezTo>
                    <a:pt x="50" y="17"/>
                    <a:pt x="49" y="18"/>
                    <a:pt x="49" y="19"/>
                  </a:cubicBezTo>
                  <a:cubicBezTo>
                    <a:pt x="48" y="19"/>
                    <a:pt x="48" y="20"/>
                    <a:pt x="48" y="20"/>
                  </a:cubicBezTo>
                  <a:cubicBezTo>
                    <a:pt x="47" y="21"/>
                    <a:pt x="47" y="22"/>
                    <a:pt x="46" y="22"/>
                  </a:cubicBezTo>
                  <a:cubicBezTo>
                    <a:pt x="46" y="23"/>
                    <a:pt x="46" y="23"/>
                    <a:pt x="45" y="24"/>
                  </a:cubicBezTo>
                  <a:cubicBezTo>
                    <a:pt x="42" y="29"/>
                    <a:pt x="39" y="35"/>
                    <a:pt x="36" y="41"/>
                  </a:cubicBezTo>
                  <a:cubicBezTo>
                    <a:pt x="35" y="45"/>
                    <a:pt x="34" y="48"/>
                    <a:pt x="32" y="51"/>
                  </a:cubicBezTo>
                  <a:cubicBezTo>
                    <a:pt x="32" y="53"/>
                    <a:pt x="31" y="55"/>
                    <a:pt x="30" y="57"/>
                  </a:cubicBezTo>
                  <a:cubicBezTo>
                    <a:pt x="30" y="58"/>
                    <a:pt x="29" y="60"/>
                    <a:pt x="29" y="62"/>
                  </a:cubicBezTo>
                  <a:cubicBezTo>
                    <a:pt x="28" y="64"/>
                    <a:pt x="28" y="66"/>
                    <a:pt x="27" y="67"/>
                  </a:cubicBezTo>
                  <a:cubicBezTo>
                    <a:pt x="27" y="69"/>
                    <a:pt x="26" y="71"/>
                    <a:pt x="26" y="73"/>
                  </a:cubicBezTo>
                  <a:cubicBezTo>
                    <a:pt x="26" y="75"/>
                    <a:pt x="25" y="77"/>
                    <a:pt x="25" y="79"/>
                  </a:cubicBezTo>
                  <a:cubicBezTo>
                    <a:pt x="24" y="81"/>
                    <a:pt x="24" y="83"/>
                    <a:pt x="24" y="85"/>
                  </a:cubicBezTo>
                  <a:cubicBezTo>
                    <a:pt x="23" y="87"/>
                    <a:pt x="23" y="89"/>
                    <a:pt x="23" y="91"/>
                  </a:cubicBezTo>
                  <a:cubicBezTo>
                    <a:pt x="22" y="93"/>
                    <a:pt x="22" y="95"/>
                    <a:pt x="22" y="97"/>
                  </a:cubicBezTo>
                  <a:cubicBezTo>
                    <a:pt x="21" y="101"/>
                    <a:pt x="20" y="105"/>
                    <a:pt x="20" y="109"/>
                  </a:cubicBezTo>
                  <a:cubicBezTo>
                    <a:pt x="18" y="118"/>
                    <a:pt x="17" y="126"/>
                    <a:pt x="16" y="135"/>
                  </a:cubicBezTo>
                  <a:cubicBezTo>
                    <a:pt x="15" y="143"/>
                    <a:pt x="14" y="152"/>
                    <a:pt x="14" y="160"/>
                  </a:cubicBezTo>
                  <a:cubicBezTo>
                    <a:pt x="14" y="161"/>
                    <a:pt x="14" y="162"/>
                    <a:pt x="14" y="164"/>
                  </a:cubicBezTo>
                  <a:cubicBezTo>
                    <a:pt x="14" y="162"/>
                    <a:pt x="14" y="161"/>
                    <a:pt x="14" y="160"/>
                  </a:cubicBezTo>
                  <a:cubicBezTo>
                    <a:pt x="14" y="152"/>
                    <a:pt x="15" y="143"/>
                    <a:pt x="16" y="135"/>
                  </a:cubicBezTo>
                  <a:cubicBezTo>
                    <a:pt x="17" y="126"/>
                    <a:pt x="18" y="118"/>
                    <a:pt x="20" y="109"/>
                  </a:cubicBezTo>
                  <a:cubicBezTo>
                    <a:pt x="20" y="105"/>
                    <a:pt x="21" y="101"/>
                    <a:pt x="22" y="97"/>
                  </a:cubicBezTo>
                  <a:cubicBezTo>
                    <a:pt x="22" y="95"/>
                    <a:pt x="22" y="93"/>
                    <a:pt x="23" y="91"/>
                  </a:cubicBezTo>
                  <a:cubicBezTo>
                    <a:pt x="23" y="89"/>
                    <a:pt x="23" y="87"/>
                    <a:pt x="24" y="85"/>
                  </a:cubicBezTo>
                  <a:cubicBezTo>
                    <a:pt x="24" y="83"/>
                    <a:pt x="24" y="81"/>
                    <a:pt x="25" y="79"/>
                  </a:cubicBezTo>
                  <a:cubicBezTo>
                    <a:pt x="25" y="77"/>
                    <a:pt x="26" y="75"/>
                    <a:pt x="26" y="73"/>
                  </a:cubicBezTo>
                  <a:cubicBezTo>
                    <a:pt x="26" y="71"/>
                    <a:pt x="27" y="69"/>
                    <a:pt x="27" y="67"/>
                  </a:cubicBezTo>
                  <a:cubicBezTo>
                    <a:pt x="28" y="66"/>
                    <a:pt x="28" y="64"/>
                    <a:pt x="29" y="62"/>
                  </a:cubicBezTo>
                  <a:cubicBezTo>
                    <a:pt x="29" y="60"/>
                    <a:pt x="30" y="58"/>
                    <a:pt x="30" y="57"/>
                  </a:cubicBezTo>
                  <a:cubicBezTo>
                    <a:pt x="31" y="55"/>
                    <a:pt x="32" y="53"/>
                    <a:pt x="32" y="51"/>
                  </a:cubicBezTo>
                  <a:cubicBezTo>
                    <a:pt x="34" y="48"/>
                    <a:pt x="35" y="45"/>
                    <a:pt x="36" y="41"/>
                  </a:cubicBezTo>
                  <a:cubicBezTo>
                    <a:pt x="39" y="35"/>
                    <a:pt x="42" y="29"/>
                    <a:pt x="45" y="24"/>
                  </a:cubicBezTo>
                  <a:cubicBezTo>
                    <a:pt x="46" y="23"/>
                    <a:pt x="46" y="23"/>
                    <a:pt x="46" y="22"/>
                  </a:cubicBezTo>
                  <a:cubicBezTo>
                    <a:pt x="47" y="22"/>
                    <a:pt x="47" y="21"/>
                    <a:pt x="48" y="20"/>
                  </a:cubicBezTo>
                  <a:cubicBezTo>
                    <a:pt x="48" y="20"/>
                    <a:pt x="48" y="19"/>
                    <a:pt x="49" y="19"/>
                  </a:cubicBezTo>
                  <a:cubicBezTo>
                    <a:pt x="49" y="18"/>
                    <a:pt x="50" y="17"/>
                    <a:pt x="50" y="17"/>
                  </a:cubicBezTo>
                  <a:cubicBezTo>
                    <a:pt x="51" y="15"/>
                    <a:pt x="53" y="13"/>
                    <a:pt x="54" y="11"/>
                  </a:cubicBezTo>
                  <a:cubicBezTo>
                    <a:pt x="56" y="9"/>
                    <a:pt x="57" y="7"/>
                    <a:pt x="58" y="6"/>
                  </a:cubicBezTo>
                  <a:cubicBezTo>
                    <a:pt x="60" y="4"/>
                    <a:pt x="61" y="3"/>
                    <a:pt x="62" y="2"/>
                  </a:cubicBezTo>
                  <a:cubicBezTo>
                    <a:pt x="62" y="1"/>
                    <a:pt x="63" y="0"/>
                    <a:pt x="64" y="0"/>
                  </a:cubicBezTo>
                  <a:cubicBezTo>
                    <a:pt x="64" y="0"/>
                    <a:pt x="64" y="0"/>
                    <a:pt x="64" y="0"/>
                  </a:cubicBezTo>
                </a:path>
              </a:pathLst>
            </a:custGeom>
            <a:solidFill>
              <a:srgbClr val="7B8B93"/>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80" name="Freeform 1103"/>
            <p:cNvSpPr/>
            <p:nvPr/>
          </p:nvSpPr>
          <p:spPr bwMode="auto">
            <a:xfrm>
              <a:off x="8495794" y="4164013"/>
              <a:ext cx="157596" cy="829931"/>
            </a:xfrm>
            <a:custGeom>
              <a:avLst/>
              <a:gdLst>
                <a:gd name="T0" fmla="*/ 50 w 50"/>
                <a:gd name="T1" fmla="*/ 0 h 260"/>
                <a:gd name="T2" fmla="*/ 50 w 50"/>
                <a:gd name="T3" fmla="*/ 0 h 260"/>
                <a:gd name="T4" fmla="*/ 50 w 50"/>
                <a:gd name="T5" fmla="*/ 1 h 260"/>
                <a:gd name="T6" fmla="*/ 50 w 50"/>
                <a:gd name="T7" fmla="*/ 1 h 260"/>
                <a:gd name="T8" fmla="*/ 48 w 50"/>
                <a:gd name="T9" fmla="*/ 3 h 260"/>
                <a:gd name="T10" fmla="*/ 44 w 50"/>
                <a:gd name="T11" fmla="*/ 7 h 260"/>
                <a:gd name="T12" fmla="*/ 40 w 50"/>
                <a:gd name="T13" fmla="*/ 12 h 260"/>
                <a:gd name="T14" fmla="*/ 36 w 50"/>
                <a:gd name="T15" fmla="*/ 18 h 260"/>
                <a:gd name="T16" fmla="*/ 35 w 50"/>
                <a:gd name="T17" fmla="*/ 20 h 260"/>
                <a:gd name="T18" fmla="*/ 34 w 50"/>
                <a:gd name="T19" fmla="*/ 21 h 260"/>
                <a:gd name="T20" fmla="*/ 32 w 50"/>
                <a:gd name="T21" fmla="*/ 23 h 260"/>
                <a:gd name="T22" fmla="*/ 31 w 50"/>
                <a:gd name="T23" fmla="*/ 25 h 260"/>
                <a:gd name="T24" fmla="*/ 22 w 50"/>
                <a:gd name="T25" fmla="*/ 42 h 260"/>
                <a:gd name="T26" fmla="*/ 18 w 50"/>
                <a:gd name="T27" fmla="*/ 52 h 260"/>
                <a:gd name="T28" fmla="*/ 16 w 50"/>
                <a:gd name="T29" fmla="*/ 58 h 260"/>
                <a:gd name="T30" fmla="*/ 15 w 50"/>
                <a:gd name="T31" fmla="*/ 63 h 260"/>
                <a:gd name="T32" fmla="*/ 13 w 50"/>
                <a:gd name="T33" fmla="*/ 68 h 260"/>
                <a:gd name="T34" fmla="*/ 12 w 50"/>
                <a:gd name="T35" fmla="*/ 74 h 260"/>
                <a:gd name="T36" fmla="*/ 11 w 50"/>
                <a:gd name="T37" fmla="*/ 80 h 260"/>
                <a:gd name="T38" fmla="*/ 10 w 50"/>
                <a:gd name="T39" fmla="*/ 86 h 260"/>
                <a:gd name="T40" fmla="*/ 9 w 50"/>
                <a:gd name="T41" fmla="*/ 92 h 260"/>
                <a:gd name="T42" fmla="*/ 8 w 50"/>
                <a:gd name="T43" fmla="*/ 98 h 260"/>
                <a:gd name="T44" fmla="*/ 6 w 50"/>
                <a:gd name="T45" fmla="*/ 110 h 260"/>
                <a:gd name="T46" fmla="*/ 2 w 50"/>
                <a:gd name="T47" fmla="*/ 136 h 260"/>
                <a:gd name="T48" fmla="*/ 0 w 50"/>
                <a:gd name="T49" fmla="*/ 161 h 260"/>
                <a:gd name="T50" fmla="*/ 0 w 50"/>
                <a:gd name="T51" fmla="*/ 165 h 260"/>
                <a:gd name="T52" fmla="*/ 0 w 50"/>
                <a:gd name="T53" fmla="*/ 167 h 260"/>
                <a:gd name="T54" fmla="*/ 0 w 50"/>
                <a:gd name="T55" fmla="*/ 168 h 260"/>
                <a:gd name="T56" fmla="*/ 4 w 50"/>
                <a:gd name="T57" fmla="*/ 163 h 260"/>
                <a:gd name="T58" fmla="*/ 23 w 50"/>
                <a:gd name="T59" fmla="*/ 239 h 260"/>
                <a:gd name="T60" fmla="*/ 9 w 50"/>
                <a:gd name="T61" fmla="*/ 246 h 260"/>
                <a:gd name="T62" fmla="*/ 9 w 50"/>
                <a:gd name="T63" fmla="*/ 246 h 260"/>
                <a:gd name="T64" fmla="*/ 9 w 50"/>
                <a:gd name="T65" fmla="*/ 246 h 260"/>
                <a:gd name="T66" fmla="*/ 9 w 50"/>
                <a:gd name="T67" fmla="*/ 246 h 260"/>
                <a:gd name="T68" fmla="*/ 23 w 50"/>
                <a:gd name="T69" fmla="*/ 260 h 260"/>
                <a:gd name="T70" fmla="*/ 24 w 50"/>
                <a:gd name="T71" fmla="*/ 260 h 260"/>
                <a:gd name="T72" fmla="*/ 24 w 50"/>
                <a:gd name="T73" fmla="*/ 260 h 260"/>
                <a:gd name="T74" fmla="*/ 42 w 50"/>
                <a:gd name="T75" fmla="*/ 260 h 260"/>
                <a:gd name="T76" fmla="*/ 50 w 50"/>
                <a:gd name="T77"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0" h="260">
                  <a:moveTo>
                    <a:pt x="50" y="0"/>
                  </a:moveTo>
                  <a:cubicBezTo>
                    <a:pt x="50" y="0"/>
                    <a:pt x="50" y="0"/>
                    <a:pt x="50" y="0"/>
                  </a:cubicBezTo>
                  <a:cubicBezTo>
                    <a:pt x="50" y="1"/>
                    <a:pt x="50" y="1"/>
                    <a:pt x="50" y="1"/>
                  </a:cubicBezTo>
                  <a:cubicBezTo>
                    <a:pt x="50" y="1"/>
                    <a:pt x="50" y="1"/>
                    <a:pt x="50" y="1"/>
                  </a:cubicBezTo>
                  <a:cubicBezTo>
                    <a:pt x="49" y="1"/>
                    <a:pt x="48" y="2"/>
                    <a:pt x="48" y="3"/>
                  </a:cubicBezTo>
                  <a:cubicBezTo>
                    <a:pt x="47" y="4"/>
                    <a:pt x="46" y="5"/>
                    <a:pt x="44" y="7"/>
                  </a:cubicBezTo>
                  <a:cubicBezTo>
                    <a:pt x="43" y="8"/>
                    <a:pt x="42" y="10"/>
                    <a:pt x="40" y="12"/>
                  </a:cubicBezTo>
                  <a:cubicBezTo>
                    <a:pt x="39" y="14"/>
                    <a:pt x="37" y="16"/>
                    <a:pt x="36" y="18"/>
                  </a:cubicBezTo>
                  <a:cubicBezTo>
                    <a:pt x="36" y="18"/>
                    <a:pt x="35" y="19"/>
                    <a:pt x="35" y="20"/>
                  </a:cubicBezTo>
                  <a:cubicBezTo>
                    <a:pt x="34" y="20"/>
                    <a:pt x="34" y="21"/>
                    <a:pt x="34" y="21"/>
                  </a:cubicBezTo>
                  <a:cubicBezTo>
                    <a:pt x="33" y="22"/>
                    <a:pt x="33" y="23"/>
                    <a:pt x="32" y="23"/>
                  </a:cubicBezTo>
                  <a:cubicBezTo>
                    <a:pt x="32" y="24"/>
                    <a:pt x="32" y="24"/>
                    <a:pt x="31" y="25"/>
                  </a:cubicBezTo>
                  <a:cubicBezTo>
                    <a:pt x="28" y="30"/>
                    <a:pt x="25" y="36"/>
                    <a:pt x="22" y="42"/>
                  </a:cubicBezTo>
                  <a:cubicBezTo>
                    <a:pt x="21" y="46"/>
                    <a:pt x="20" y="49"/>
                    <a:pt x="18" y="52"/>
                  </a:cubicBezTo>
                  <a:cubicBezTo>
                    <a:pt x="18" y="54"/>
                    <a:pt x="17" y="56"/>
                    <a:pt x="16" y="58"/>
                  </a:cubicBezTo>
                  <a:cubicBezTo>
                    <a:pt x="16" y="59"/>
                    <a:pt x="15" y="61"/>
                    <a:pt x="15" y="63"/>
                  </a:cubicBezTo>
                  <a:cubicBezTo>
                    <a:pt x="14" y="65"/>
                    <a:pt x="14" y="67"/>
                    <a:pt x="13" y="68"/>
                  </a:cubicBezTo>
                  <a:cubicBezTo>
                    <a:pt x="13" y="70"/>
                    <a:pt x="12" y="72"/>
                    <a:pt x="12" y="74"/>
                  </a:cubicBezTo>
                  <a:cubicBezTo>
                    <a:pt x="12" y="76"/>
                    <a:pt x="11" y="78"/>
                    <a:pt x="11" y="80"/>
                  </a:cubicBezTo>
                  <a:cubicBezTo>
                    <a:pt x="10" y="82"/>
                    <a:pt x="10" y="84"/>
                    <a:pt x="10" y="86"/>
                  </a:cubicBezTo>
                  <a:cubicBezTo>
                    <a:pt x="9" y="88"/>
                    <a:pt x="9" y="90"/>
                    <a:pt x="9" y="92"/>
                  </a:cubicBezTo>
                  <a:cubicBezTo>
                    <a:pt x="8" y="94"/>
                    <a:pt x="8" y="96"/>
                    <a:pt x="8" y="98"/>
                  </a:cubicBezTo>
                  <a:cubicBezTo>
                    <a:pt x="7" y="102"/>
                    <a:pt x="6" y="106"/>
                    <a:pt x="6" y="110"/>
                  </a:cubicBezTo>
                  <a:cubicBezTo>
                    <a:pt x="4" y="119"/>
                    <a:pt x="3" y="127"/>
                    <a:pt x="2" y="136"/>
                  </a:cubicBezTo>
                  <a:cubicBezTo>
                    <a:pt x="1" y="144"/>
                    <a:pt x="0" y="153"/>
                    <a:pt x="0" y="161"/>
                  </a:cubicBezTo>
                  <a:cubicBezTo>
                    <a:pt x="0" y="162"/>
                    <a:pt x="0" y="163"/>
                    <a:pt x="0" y="165"/>
                  </a:cubicBezTo>
                  <a:cubicBezTo>
                    <a:pt x="0" y="165"/>
                    <a:pt x="0" y="166"/>
                    <a:pt x="0" y="167"/>
                  </a:cubicBezTo>
                  <a:cubicBezTo>
                    <a:pt x="0" y="167"/>
                    <a:pt x="0" y="168"/>
                    <a:pt x="0" y="168"/>
                  </a:cubicBezTo>
                  <a:cubicBezTo>
                    <a:pt x="4" y="163"/>
                    <a:pt x="4" y="163"/>
                    <a:pt x="4" y="163"/>
                  </a:cubicBezTo>
                  <a:cubicBezTo>
                    <a:pt x="23" y="239"/>
                    <a:pt x="23" y="239"/>
                    <a:pt x="23" y="239"/>
                  </a:cubicBezTo>
                  <a:cubicBezTo>
                    <a:pt x="18" y="240"/>
                    <a:pt x="14" y="242"/>
                    <a:pt x="9" y="246"/>
                  </a:cubicBezTo>
                  <a:cubicBezTo>
                    <a:pt x="9" y="246"/>
                    <a:pt x="9" y="246"/>
                    <a:pt x="9" y="246"/>
                  </a:cubicBezTo>
                  <a:cubicBezTo>
                    <a:pt x="9" y="246"/>
                    <a:pt x="9" y="246"/>
                    <a:pt x="9" y="246"/>
                  </a:cubicBezTo>
                  <a:cubicBezTo>
                    <a:pt x="9" y="246"/>
                    <a:pt x="9" y="246"/>
                    <a:pt x="9" y="246"/>
                  </a:cubicBezTo>
                  <a:cubicBezTo>
                    <a:pt x="12" y="252"/>
                    <a:pt x="17" y="256"/>
                    <a:pt x="23" y="260"/>
                  </a:cubicBezTo>
                  <a:cubicBezTo>
                    <a:pt x="24" y="260"/>
                    <a:pt x="24" y="260"/>
                    <a:pt x="24" y="260"/>
                  </a:cubicBezTo>
                  <a:cubicBezTo>
                    <a:pt x="24" y="260"/>
                    <a:pt x="24" y="260"/>
                    <a:pt x="24" y="260"/>
                  </a:cubicBezTo>
                  <a:cubicBezTo>
                    <a:pt x="42" y="260"/>
                    <a:pt x="42" y="260"/>
                    <a:pt x="42" y="260"/>
                  </a:cubicBezTo>
                  <a:cubicBezTo>
                    <a:pt x="12" y="127"/>
                    <a:pt x="49" y="4"/>
                    <a:pt x="5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81" name="Freeform 1104"/>
            <p:cNvSpPr/>
            <p:nvPr/>
          </p:nvSpPr>
          <p:spPr bwMode="auto">
            <a:xfrm>
              <a:off x="8568963" y="4993944"/>
              <a:ext cx="67541" cy="50812"/>
            </a:xfrm>
            <a:custGeom>
              <a:avLst/>
              <a:gdLst>
                <a:gd name="T0" fmla="*/ 0 w 22"/>
                <a:gd name="T1" fmla="*/ 0 h 16"/>
                <a:gd name="T2" fmla="*/ 0 w 22"/>
                <a:gd name="T3" fmla="*/ 16 h 16"/>
                <a:gd name="T4" fmla="*/ 22 w 22"/>
                <a:gd name="T5" fmla="*/ 16 h 16"/>
                <a:gd name="T6" fmla="*/ 19 w 22"/>
                <a:gd name="T7" fmla="*/ 0 h 16"/>
                <a:gd name="T8" fmla="*/ 1 w 22"/>
                <a:gd name="T9" fmla="*/ 0 h 16"/>
                <a:gd name="T10" fmla="*/ 0 w 22"/>
                <a:gd name="T11" fmla="*/ 0 h 16"/>
              </a:gdLst>
              <a:ahLst/>
              <a:cxnLst>
                <a:cxn ang="0">
                  <a:pos x="T0" y="T1"/>
                </a:cxn>
                <a:cxn ang="0">
                  <a:pos x="T2" y="T3"/>
                </a:cxn>
                <a:cxn ang="0">
                  <a:pos x="T4" y="T5"/>
                </a:cxn>
                <a:cxn ang="0">
                  <a:pos x="T6" y="T7"/>
                </a:cxn>
                <a:cxn ang="0">
                  <a:pos x="T8" y="T9"/>
                </a:cxn>
                <a:cxn ang="0">
                  <a:pos x="T10" y="T11"/>
                </a:cxn>
              </a:cxnLst>
              <a:rect l="0" t="0" r="r" b="b"/>
              <a:pathLst>
                <a:path w="22" h="16">
                  <a:moveTo>
                    <a:pt x="0" y="0"/>
                  </a:moveTo>
                  <a:cubicBezTo>
                    <a:pt x="0" y="16"/>
                    <a:pt x="0" y="16"/>
                    <a:pt x="0" y="16"/>
                  </a:cubicBezTo>
                  <a:cubicBezTo>
                    <a:pt x="22" y="16"/>
                    <a:pt x="22" y="16"/>
                    <a:pt x="22" y="16"/>
                  </a:cubicBezTo>
                  <a:cubicBezTo>
                    <a:pt x="21" y="10"/>
                    <a:pt x="20" y="5"/>
                    <a:pt x="19" y="0"/>
                  </a:cubicBezTo>
                  <a:cubicBezTo>
                    <a:pt x="1" y="0"/>
                    <a:pt x="1" y="0"/>
                    <a:pt x="1" y="0"/>
                  </a:cubicBezTo>
                  <a:cubicBezTo>
                    <a:pt x="0" y="0"/>
                    <a:pt x="0" y="0"/>
                    <a:pt x="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82" name="Freeform 1105"/>
            <p:cNvSpPr>
              <a:spLocks noEditPoints="1"/>
            </p:cNvSpPr>
            <p:nvPr/>
          </p:nvSpPr>
          <p:spPr bwMode="auto">
            <a:xfrm>
              <a:off x="8442325" y="5030642"/>
              <a:ext cx="5628" cy="8468"/>
            </a:xfrm>
            <a:custGeom>
              <a:avLst/>
              <a:gdLst>
                <a:gd name="T0" fmla="*/ 0 w 2"/>
                <a:gd name="T1" fmla="*/ 3 h 3"/>
                <a:gd name="T2" fmla="*/ 0 w 2"/>
                <a:gd name="T3" fmla="*/ 3 h 3"/>
                <a:gd name="T4" fmla="*/ 0 w 2"/>
                <a:gd name="T5" fmla="*/ 3 h 3"/>
                <a:gd name="T6" fmla="*/ 0 w 2"/>
                <a:gd name="T7" fmla="*/ 3 h 3"/>
                <a:gd name="T8" fmla="*/ 0 w 2"/>
                <a:gd name="T9" fmla="*/ 3 h 3"/>
                <a:gd name="T10" fmla="*/ 0 w 2"/>
                <a:gd name="T11" fmla="*/ 3 h 3"/>
                <a:gd name="T12" fmla="*/ 0 w 2"/>
                <a:gd name="T13" fmla="*/ 3 h 3"/>
                <a:gd name="T14" fmla="*/ 0 w 2"/>
                <a:gd name="T15" fmla="*/ 3 h 3"/>
                <a:gd name="T16" fmla="*/ 0 w 2"/>
                <a:gd name="T17" fmla="*/ 3 h 3"/>
                <a:gd name="T18" fmla="*/ 0 w 2"/>
                <a:gd name="T19" fmla="*/ 3 h 3"/>
                <a:gd name="T20" fmla="*/ 0 w 2"/>
                <a:gd name="T21" fmla="*/ 3 h 3"/>
                <a:gd name="T22" fmla="*/ 0 w 2"/>
                <a:gd name="T23" fmla="*/ 3 h 3"/>
                <a:gd name="T24" fmla="*/ 0 w 2"/>
                <a:gd name="T25" fmla="*/ 3 h 3"/>
                <a:gd name="T26" fmla="*/ 0 w 2"/>
                <a:gd name="T27" fmla="*/ 3 h 3"/>
                <a:gd name="T28" fmla="*/ 0 w 2"/>
                <a:gd name="T29" fmla="*/ 3 h 3"/>
                <a:gd name="T30" fmla="*/ 0 w 2"/>
                <a:gd name="T31" fmla="*/ 3 h 3"/>
                <a:gd name="T32" fmla="*/ 0 w 2"/>
                <a:gd name="T33" fmla="*/ 3 h 3"/>
                <a:gd name="T34" fmla="*/ 0 w 2"/>
                <a:gd name="T35" fmla="*/ 3 h 3"/>
                <a:gd name="T36" fmla="*/ 1 w 2"/>
                <a:gd name="T37" fmla="*/ 2 h 3"/>
                <a:gd name="T38" fmla="*/ 1 w 2"/>
                <a:gd name="T39" fmla="*/ 2 h 3"/>
                <a:gd name="T40" fmla="*/ 1 w 2"/>
                <a:gd name="T41" fmla="*/ 2 h 3"/>
                <a:gd name="T42" fmla="*/ 1 w 2"/>
                <a:gd name="T43" fmla="*/ 2 h 3"/>
                <a:gd name="T44" fmla="*/ 1 w 2"/>
                <a:gd name="T45" fmla="*/ 2 h 3"/>
                <a:gd name="T46" fmla="*/ 1 w 2"/>
                <a:gd name="T47" fmla="*/ 2 h 3"/>
                <a:gd name="T48" fmla="*/ 1 w 2"/>
                <a:gd name="T49" fmla="*/ 2 h 3"/>
                <a:gd name="T50" fmla="*/ 1 w 2"/>
                <a:gd name="T51" fmla="*/ 1 h 3"/>
                <a:gd name="T52" fmla="*/ 1 w 2"/>
                <a:gd name="T53" fmla="*/ 1 h 3"/>
                <a:gd name="T54" fmla="*/ 1 w 2"/>
                <a:gd name="T55" fmla="*/ 1 h 3"/>
                <a:gd name="T56" fmla="*/ 1 w 2"/>
                <a:gd name="T57" fmla="*/ 1 h 3"/>
                <a:gd name="T58" fmla="*/ 1 w 2"/>
                <a:gd name="T59" fmla="*/ 1 h 3"/>
                <a:gd name="T60" fmla="*/ 1 w 2"/>
                <a:gd name="T61" fmla="*/ 1 h 3"/>
                <a:gd name="T62" fmla="*/ 2 w 2"/>
                <a:gd name="T63" fmla="*/ 1 h 3"/>
                <a:gd name="T64" fmla="*/ 2 w 2"/>
                <a:gd name="T65" fmla="*/ 1 h 3"/>
                <a:gd name="T66" fmla="*/ 2 w 2"/>
                <a:gd name="T67" fmla="*/ 1 h 3"/>
                <a:gd name="T68" fmla="*/ 2 w 2"/>
                <a:gd name="T69" fmla="*/ 1 h 3"/>
                <a:gd name="T70" fmla="*/ 2 w 2"/>
                <a:gd name="T71" fmla="*/ 1 h 3"/>
                <a:gd name="T72" fmla="*/ 2 w 2"/>
                <a:gd name="T73" fmla="*/ 1 h 3"/>
                <a:gd name="T74" fmla="*/ 2 w 2"/>
                <a:gd name="T75" fmla="*/ 0 h 3"/>
                <a:gd name="T76" fmla="*/ 2 w 2"/>
                <a:gd name="T77" fmla="*/ 0 h 3"/>
                <a:gd name="T78" fmla="*/ 2 w 2"/>
                <a:gd name="T79" fmla="*/ 0 h 3"/>
                <a:gd name="T80" fmla="*/ 2 w 2"/>
                <a:gd name="T81" fmla="*/ 0 h 3"/>
                <a:gd name="T82" fmla="*/ 2 w 2"/>
                <a:gd name="T83" fmla="*/ 0 h 3"/>
                <a:gd name="T84" fmla="*/ 2 w 2"/>
                <a:gd name="T8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 h="3">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path>
              </a:pathLst>
            </a:custGeom>
            <a:solidFill>
              <a:srgbClr val="7B8B93"/>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83" name="Freeform 1106"/>
            <p:cNvSpPr/>
            <p:nvPr/>
          </p:nvSpPr>
          <p:spPr bwMode="auto">
            <a:xfrm>
              <a:off x="8442325" y="4683425"/>
              <a:ext cx="126638" cy="355685"/>
            </a:xfrm>
            <a:custGeom>
              <a:avLst/>
              <a:gdLst>
                <a:gd name="T0" fmla="*/ 16 w 39"/>
                <a:gd name="T1" fmla="*/ 5 h 112"/>
                <a:gd name="T2" fmla="*/ 16 w 39"/>
                <a:gd name="T3" fmla="*/ 5 h 112"/>
                <a:gd name="T4" fmla="*/ 0 w 39"/>
                <a:gd name="T5" fmla="*/ 112 h 112"/>
                <a:gd name="T6" fmla="*/ 0 w 39"/>
                <a:gd name="T7" fmla="*/ 112 h 112"/>
                <a:gd name="T8" fmla="*/ 0 w 39"/>
                <a:gd name="T9" fmla="*/ 112 h 112"/>
                <a:gd name="T10" fmla="*/ 0 w 39"/>
                <a:gd name="T11" fmla="*/ 112 h 112"/>
                <a:gd name="T12" fmla="*/ 0 w 39"/>
                <a:gd name="T13" fmla="*/ 112 h 112"/>
                <a:gd name="T14" fmla="*/ 0 w 39"/>
                <a:gd name="T15" fmla="*/ 112 h 112"/>
                <a:gd name="T16" fmla="*/ 0 w 39"/>
                <a:gd name="T17" fmla="*/ 112 h 112"/>
                <a:gd name="T18" fmla="*/ 0 w 39"/>
                <a:gd name="T19" fmla="*/ 112 h 112"/>
                <a:gd name="T20" fmla="*/ 0 w 39"/>
                <a:gd name="T21" fmla="*/ 112 h 112"/>
                <a:gd name="T22" fmla="*/ 0 w 39"/>
                <a:gd name="T23" fmla="*/ 112 h 112"/>
                <a:gd name="T24" fmla="*/ 0 w 39"/>
                <a:gd name="T25" fmla="*/ 112 h 112"/>
                <a:gd name="T26" fmla="*/ 0 w 39"/>
                <a:gd name="T27" fmla="*/ 112 h 112"/>
                <a:gd name="T28" fmla="*/ 0 w 39"/>
                <a:gd name="T29" fmla="*/ 112 h 112"/>
                <a:gd name="T30" fmla="*/ 1 w 39"/>
                <a:gd name="T31" fmla="*/ 111 h 112"/>
                <a:gd name="T32" fmla="*/ 1 w 39"/>
                <a:gd name="T33" fmla="*/ 111 h 112"/>
                <a:gd name="T34" fmla="*/ 1 w 39"/>
                <a:gd name="T35" fmla="*/ 111 h 112"/>
                <a:gd name="T36" fmla="*/ 1 w 39"/>
                <a:gd name="T37" fmla="*/ 111 h 112"/>
                <a:gd name="T38" fmla="*/ 1 w 39"/>
                <a:gd name="T39" fmla="*/ 111 h 112"/>
                <a:gd name="T40" fmla="*/ 1 w 39"/>
                <a:gd name="T41" fmla="*/ 110 h 112"/>
                <a:gd name="T42" fmla="*/ 1 w 39"/>
                <a:gd name="T43" fmla="*/ 110 h 112"/>
                <a:gd name="T44" fmla="*/ 1 w 39"/>
                <a:gd name="T45" fmla="*/ 110 h 112"/>
                <a:gd name="T46" fmla="*/ 1 w 39"/>
                <a:gd name="T47" fmla="*/ 110 h 112"/>
                <a:gd name="T48" fmla="*/ 2 w 39"/>
                <a:gd name="T49" fmla="*/ 110 h 112"/>
                <a:gd name="T50" fmla="*/ 2 w 39"/>
                <a:gd name="T51" fmla="*/ 110 h 112"/>
                <a:gd name="T52" fmla="*/ 2 w 39"/>
                <a:gd name="T53" fmla="*/ 110 h 112"/>
                <a:gd name="T54" fmla="*/ 2 w 39"/>
                <a:gd name="T55" fmla="*/ 110 h 112"/>
                <a:gd name="T56" fmla="*/ 2 w 39"/>
                <a:gd name="T57" fmla="*/ 109 h 112"/>
                <a:gd name="T58" fmla="*/ 2 w 39"/>
                <a:gd name="T59" fmla="*/ 109 h 112"/>
                <a:gd name="T60" fmla="*/ 2 w 39"/>
                <a:gd name="T61" fmla="*/ 109 h 112"/>
                <a:gd name="T62" fmla="*/ 2 w 39"/>
                <a:gd name="T63" fmla="*/ 109 h 112"/>
                <a:gd name="T64" fmla="*/ 25 w 39"/>
                <a:gd name="T65" fmla="*/ 83 h 112"/>
                <a:gd name="T66" fmla="*/ 20 w 39"/>
                <a:gd name="T67"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9" h="112">
                  <a:moveTo>
                    <a:pt x="20" y="0"/>
                  </a:moveTo>
                  <a:cubicBezTo>
                    <a:pt x="16" y="5"/>
                    <a:pt x="16" y="5"/>
                    <a:pt x="16" y="5"/>
                  </a:cubicBezTo>
                  <a:cubicBezTo>
                    <a:pt x="16" y="5"/>
                    <a:pt x="16" y="5"/>
                    <a:pt x="16" y="5"/>
                  </a:cubicBezTo>
                  <a:cubicBezTo>
                    <a:pt x="16" y="5"/>
                    <a:pt x="16" y="5"/>
                    <a:pt x="16" y="5"/>
                  </a:cubicBezTo>
                  <a:cubicBezTo>
                    <a:pt x="0" y="19"/>
                    <a:pt x="0" y="19"/>
                    <a:pt x="0" y="19"/>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1" y="111"/>
                  </a:cubicBezTo>
                  <a:cubicBezTo>
                    <a:pt x="1" y="111"/>
                    <a:pt x="1" y="111"/>
                    <a:pt x="1" y="111"/>
                  </a:cubicBezTo>
                  <a:cubicBezTo>
                    <a:pt x="1" y="111"/>
                    <a:pt x="1" y="111"/>
                    <a:pt x="1" y="111"/>
                  </a:cubicBezTo>
                  <a:cubicBezTo>
                    <a:pt x="1" y="111"/>
                    <a:pt x="1" y="111"/>
                    <a:pt x="1" y="111"/>
                  </a:cubicBezTo>
                  <a:cubicBezTo>
                    <a:pt x="1" y="111"/>
                    <a:pt x="1" y="111"/>
                    <a:pt x="1" y="111"/>
                  </a:cubicBezTo>
                  <a:cubicBezTo>
                    <a:pt x="1" y="111"/>
                    <a:pt x="1" y="111"/>
                    <a:pt x="1" y="111"/>
                  </a:cubicBezTo>
                  <a:cubicBezTo>
                    <a:pt x="1" y="111"/>
                    <a:pt x="1" y="111"/>
                    <a:pt x="1" y="111"/>
                  </a:cubicBezTo>
                  <a:cubicBezTo>
                    <a:pt x="1" y="111"/>
                    <a:pt x="1" y="111"/>
                    <a:pt x="1" y="111"/>
                  </a:cubicBezTo>
                  <a:cubicBezTo>
                    <a:pt x="1" y="111"/>
                    <a:pt x="1" y="111"/>
                    <a:pt x="1" y="111"/>
                  </a:cubicBezTo>
                  <a:cubicBezTo>
                    <a:pt x="1" y="111"/>
                    <a:pt x="1" y="111"/>
                    <a:pt x="1" y="111"/>
                  </a:cubicBezTo>
                  <a:cubicBezTo>
                    <a:pt x="1" y="111"/>
                    <a:pt x="1" y="110"/>
                    <a:pt x="1" y="110"/>
                  </a:cubicBezTo>
                  <a:cubicBezTo>
                    <a:pt x="1" y="110"/>
                    <a:pt x="1" y="110"/>
                    <a:pt x="1" y="110"/>
                  </a:cubicBezTo>
                  <a:cubicBezTo>
                    <a:pt x="1" y="110"/>
                    <a:pt x="1" y="110"/>
                    <a:pt x="1" y="110"/>
                  </a:cubicBezTo>
                  <a:cubicBezTo>
                    <a:pt x="1" y="110"/>
                    <a:pt x="1" y="110"/>
                    <a:pt x="1" y="110"/>
                  </a:cubicBezTo>
                  <a:cubicBezTo>
                    <a:pt x="1" y="110"/>
                    <a:pt x="1" y="110"/>
                    <a:pt x="1" y="110"/>
                  </a:cubicBezTo>
                  <a:cubicBezTo>
                    <a:pt x="1" y="110"/>
                    <a:pt x="1" y="110"/>
                    <a:pt x="1" y="110"/>
                  </a:cubicBezTo>
                  <a:cubicBezTo>
                    <a:pt x="1" y="110"/>
                    <a:pt x="1" y="110"/>
                    <a:pt x="1" y="110"/>
                  </a:cubicBezTo>
                  <a:cubicBezTo>
                    <a:pt x="1" y="110"/>
                    <a:pt x="1" y="110"/>
                    <a:pt x="1" y="110"/>
                  </a:cubicBezTo>
                  <a:cubicBezTo>
                    <a:pt x="2" y="110"/>
                    <a:pt x="2" y="110"/>
                    <a:pt x="2" y="110"/>
                  </a:cubicBezTo>
                  <a:cubicBezTo>
                    <a:pt x="2" y="110"/>
                    <a:pt x="2" y="110"/>
                    <a:pt x="2" y="110"/>
                  </a:cubicBezTo>
                  <a:cubicBezTo>
                    <a:pt x="2" y="110"/>
                    <a:pt x="2" y="110"/>
                    <a:pt x="2" y="110"/>
                  </a:cubicBezTo>
                  <a:cubicBezTo>
                    <a:pt x="2" y="110"/>
                    <a:pt x="2" y="110"/>
                    <a:pt x="2" y="110"/>
                  </a:cubicBezTo>
                  <a:cubicBezTo>
                    <a:pt x="2" y="110"/>
                    <a:pt x="2" y="110"/>
                    <a:pt x="2" y="110"/>
                  </a:cubicBezTo>
                  <a:cubicBezTo>
                    <a:pt x="2" y="110"/>
                    <a:pt x="2" y="110"/>
                    <a:pt x="2" y="110"/>
                  </a:cubicBezTo>
                  <a:cubicBezTo>
                    <a:pt x="2" y="110"/>
                    <a:pt x="2" y="110"/>
                    <a:pt x="2" y="110"/>
                  </a:cubicBezTo>
                  <a:cubicBezTo>
                    <a:pt x="2" y="110"/>
                    <a:pt x="2" y="110"/>
                    <a:pt x="2" y="110"/>
                  </a:cubicBezTo>
                  <a:cubicBezTo>
                    <a:pt x="2" y="110"/>
                    <a:pt x="2" y="109"/>
                    <a:pt x="2" y="109"/>
                  </a:cubicBezTo>
                  <a:cubicBezTo>
                    <a:pt x="2" y="109"/>
                    <a:pt x="2" y="109"/>
                    <a:pt x="2" y="109"/>
                  </a:cubicBezTo>
                  <a:cubicBezTo>
                    <a:pt x="2" y="109"/>
                    <a:pt x="2" y="109"/>
                    <a:pt x="2" y="109"/>
                  </a:cubicBezTo>
                  <a:cubicBezTo>
                    <a:pt x="2" y="109"/>
                    <a:pt x="2" y="109"/>
                    <a:pt x="2" y="109"/>
                  </a:cubicBezTo>
                  <a:cubicBezTo>
                    <a:pt x="2" y="109"/>
                    <a:pt x="2" y="109"/>
                    <a:pt x="2" y="109"/>
                  </a:cubicBezTo>
                  <a:cubicBezTo>
                    <a:pt x="2" y="109"/>
                    <a:pt x="2" y="109"/>
                    <a:pt x="2" y="109"/>
                  </a:cubicBezTo>
                  <a:cubicBezTo>
                    <a:pt x="2" y="109"/>
                    <a:pt x="2" y="109"/>
                    <a:pt x="2" y="109"/>
                  </a:cubicBezTo>
                  <a:cubicBezTo>
                    <a:pt x="2" y="109"/>
                    <a:pt x="2" y="109"/>
                    <a:pt x="2" y="109"/>
                  </a:cubicBezTo>
                  <a:cubicBezTo>
                    <a:pt x="2" y="109"/>
                    <a:pt x="2" y="109"/>
                    <a:pt x="2" y="109"/>
                  </a:cubicBezTo>
                  <a:cubicBezTo>
                    <a:pt x="6" y="103"/>
                    <a:pt x="15" y="91"/>
                    <a:pt x="25" y="83"/>
                  </a:cubicBezTo>
                  <a:cubicBezTo>
                    <a:pt x="30" y="79"/>
                    <a:pt x="34" y="77"/>
                    <a:pt x="39" y="76"/>
                  </a:cubicBezTo>
                  <a:cubicBezTo>
                    <a:pt x="20" y="0"/>
                    <a:pt x="20" y="0"/>
                    <a:pt x="2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151994" name="Rectangle 1138"/>
            <p:cNvSpPr>
              <a:spLocks noChangeArrowheads="1"/>
            </p:cNvSpPr>
            <p:nvPr/>
          </p:nvSpPr>
          <p:spPr bwMode="auto">
            <a:xfrm>
              <a:off x="8608362" y="6741315"/>
              <a:ext cx="92870" cy="152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95" name="Rectangle 1139"/>
            <p:cNvSpPr>
              <a:spLocks noChangeArrowheads="1"/>
            </p:cNvSpPr>
            <p:nvPr/>
          </p:nvSpPr>
          <p:spPr bwMode="auto">
            <a:xfrm>
              <a:off x="8608362" y="5053225"/>
              <a:ext cx="92870" cy="2814424"/>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96" name="Rectangle 1140"/>
            <p:cNvSpPr>
              <a:spLocks noChangeArrowheads="1"/>
            </p:cNvSpPr>
            <p:nvPr/>
          </p:nvSpPr>
          <p:spPr bwMode="auto">
            <a:xfrm>
              <a:off x="8608362" y="5053225"/>
              <a:ext cx="92870" cy="168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grpSp>
      <p:grpSp>
        <p:nvGrpSpPr>
          <p:cNvPr id="1163" name="组合 1162"/>
          <p:cNvGrpSpPr/>
          <p:nvPr/>
        </p:nvGrpSpPr>
        <p:grpSpPr bwMode="auto">
          <a:xfrm>
            <a:off x="8674101" y="5465236"/>
            <a:ext cx="127000" cy="1392767"/>
            <a:chOff x="10679113" y="6145213"/>
            <a:chExt cx="225425" cy="1855783"/>
          </a:xfrm>
        </p:grpSpPr>
        <p:sp>
          <p:nvSpPr>
            <p:cNvPr id="2084" name="Freeform 1107"/>
            <p:cNvSpPr>
              <a:spLocks noEditPoints="1"/>
            </p:cNvSpPr>
            <p:nvPr/>
          </p:nvSpPr>
          <p:spPr bwMode="auto">
            <a:xfrm>
              <a:off x="10704474" y="6145213"/>
              <a:ext cx="169069" cy="431513"/>
            </a:xfrm>
            <a:custGeom>
              <a:avLst/>
              <a:gdLst>
                <a:gd name="T0" fmla="*/ 5 w 53"/>
                <a:gd name="T1" fmla="*/ 128 h 135"/>
                <a:gd name="T2" fmla="*/ 5 w 53"/>
                <a:gd name="T3" fmla="*/ 128 h 135"/>
                <a:gd name="T4" fmla="*/ 12 w 53"/>
                <a:gd name="T5" fmla="*/ 135 h 135"/>
                <a:gd name="T6" fmla="*/ 12 w 53"/>
                <a:gd name="T7" fmla="*/ 135 h 135"/>
                <a:gd name="T8" fmla="*/ 5 w 53"/>
                <a:gd name="T9" fmla="*/ 128 h 135"/>
                <a:gd name="T10" fmla="*/ 5 w 53"/>
                <a:gd name="T11" fmla="*/ 128 h 135"/>
                <a:gd name="T12" fmla="*/ 0 w 53"/>
                <a:gd name="T13" fmla="*/ 85 h 135"/>
                <a:gd name="T14" fmla="*/ 0 w 53"/>
                <a:gd name="T15" fmla="*/ 87 h 135"/>
                <a:gd name="T16" fmla="*/ 0 w 53"/>
                <a:gd name="T17" fmla="*/ 87 h 135"/>
                <a:gd name="T18" fmla="*/ 0 w 53"/>
                <a:gd name="T19" fmla="*/ 85 h 135"/>
                <a:gd name="T20" fmla="*/ 27 w 53"/>
                <a:gd name="T21" fmla="*/ 0 h 135"/>
                <a:gd name="T22" fmla="*/ 27 w 53"/>
                <a:gd name="T23" fmla="*/ 0 h 135"/>
                <a:gd name="T24" fmla="*/ 27 w 53"/>
                <a:gd name="T25" fmla="*/ 0 h 135"/>
                <a:gd name="T26" fmla="*/ 27 w 53"/>
                <a:gd name="T27" fmla="*/ 0 h 135"/>
                <a:gd name="T28" fmla="*/ 27 w 53"/>
                <a:gd name="T29" fmla="*/ 0 h 135"/>
                <a:gd name="T30" fmla="*/ 27 w 53"/>
                <a:gd name="T31" fmla="*/ 0 h 135"/>
                <a:gd name="T32" fmla="*/ 27 w 53"/>
                <a:gd name="T33" fmla="*/ 0 h 135"/>
                <a:gd name="T34" fmla="*/ 22 w 53"/>
                <a:gd name="T35" fmla="*/ 135 h 135"/>
                <a:gd name="T36" fmla="*/ 40 w 53"/>
                <a:gd name="T37" fmla="*/ 135 h 135"/>
                <a:gd name="T38" fmla="*/ 40 w 53"/>
                <a:gd name="T39" fmla="*/ 135 h 135"/>
                <a:gd name="T40" fmla="*/ 48 w 53"/>
                <a:gd name="T41" fmla="*/ 128 h 135"/>
                <a:gd name="T42" fmla="*/ 48 w 53"/>
                <a:gd name="T43" fmla="*/ 128 h 135"/>
                <a:gd name="T44" fmla="*/ 42 w 53"/>
                <a:gd name="T45" fmla="*/ 126 h 135"/>
                <a:gd name="T46" fmla="*/ 52 w 53"/>
                <a:gd name="T47" fmla="*/ 86 h 135"/>
                <a:gd name="T48" fmla="*/ 53 w 53"/>
                <a:gd name="T49" fmla="*/ 87 h 135"/>
                <a:gd name="T50" fmla="*/ 53 w 53"/>
                <a:gd name="T51" fmla="*/ 84 h 135"/>
                <a:gd name="T52" fmla="*/ 52 w 53"/>
                <a:gd name="T53" fmla="*/ 71 h 135"/>
                <a:gd name="T54" fmla="*/ 50 w 53"/>
                <a:gd name="T55" fmla="*/ 57 h 135"/>
                <a:gd name="T56" fmla="*/ 49 w 53"/>
                <a:gd name="T57" fmla="*/ 51 h 135"/>
                <a:gd name="T58" fmla="*/ 48 w 53"/>
                <a:gd name="T59" fmla="*/ 48 h 135"/>
                <a:gd name="T60" fmla="*/ 48 w 53"/>
                <a:gd name="T61" fmla="*/ 45 h 135"/>
                <a:gd name="T62" fmla="*/ 47 w 53"/>
                <a:gd name="T63" fmla="*/ 42 h 135"/>
                <a:gd name="T64" fmla="*/ 47 w 53"/>
                <a:gd name="T65" fmla="*/ 39 h 135"/>
                <a:gd name="T66" fmla="*/ 46 w 53"/>
                <a:gd name="T67" fmla="*/ 36 h 135"/>
                <a:gd name="T68" fmla="*/ 45 w 53"/>
                <a:gd name="T69" fmla="*/ 33 h 135"/>
                <a:gd name="T70" fmla="*/ 44 w 53"/>
                <a:gd name="T71" fmla="*/ 30 h 135"/>
                <a:gd name="T72" fmla="*/ 43 w 53"/>
                <a:gd name="T73" fmla="*/ 27 h 135"/>
                <a:gd name="T74" fmla="*/ 41 w 53"/>
                <a:gd name="T75" fmla="*/ 22 h 135"/>
                <a:gd name="T76" fmla="*/ 37 w 53"/>
                <a:gd name="T77" fmla="*/ 13 h 135"/>
                <a:gd name="T78" fmla="*/ 36 w 53"/>
                <a:gd name="T79" fmla="*/ 12 h 135"/>
                <a:gd name="T80" fmla="*/ 35 w 53"/>
                <a:gd name="T81" fmla="*/ 11 h 135"/>
                <a:gd name="T82" fmla="*/ 35 w 53"/>
                <a:gd name="T83" fmla="*/ 10 h 135"/>
                <a:gd name="T84" fmla="*/ 34 w 53"/>
                <a:gd name="T85" fmla="*/ 9 h 135"/>
                <a:gd name="T86" fmla="*/ 32 w 53"/>
                <a:gd name="T87" fmla="*/ 6 h 135"/>
                <a:gd name="T88" fmla="*/ 30 w 53"/>
                <a:gd name="T89" fmla="*/ 3 h 135"/>
                <a:gd name="T90" fmla="*/ 28 w 53"/>
                <a:gd name="T91" fmla="*/ 2 h 135"/>
                <a:gd name="T92" fmla="*/ 27 w 53"/>
                <a:gd name="T93" fmla="*/ 0 h 135"/>
                <a:gd name="T94" fmla="*/ 27 w 53"/>
                <a:gd name="T95"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3" h="135">
                  <a:moveTo>
                    <a:pt x="5" y="128"/>
                  </a:moveTo>
                  <a:cubicBezTo>
                    <a:pt x="5" y="128"/>
                    <a:pt x="5" y="128"/>
                    <a:pt x="5" y="128"/>
                  </a:cubicBezTo>
                  <a:cubicBezTo>
                    <a:pt x="7" y="131"/>
                    <a:pt x="9" y="133"/>
                    <a:pt x="12" y="135"/>
                  </a:cubicBezTo>
                  <a:cubicBezTo>
                    <a:pt x="12" y="135"/>
                    <a:pt x="12" y="135"/>
                    <a:pt x="12" y="135"/>
                  </a:cubicBezTo>
                  <a:cubicBezTo>
                    <a:pt x="9" y="133"/>
                    <a:pt x="7" y="131"/>
                    <a:pt x="5" y="128"/>
                  </a:cubicBezTo>
                  <a:cubicBezTo>
                    <a:pt x="5" y="128"/>
                    <a:pt x="5" y="128"/>
                    <a:pt x="5" y="128"/>
                  </a:cubicBezTo>
                  <a:moveTo>
                    <a:pt x="0" y="85"/>
                  </a:moveTo>
                  <a:cubicBezTo>
                    <a:pt x="0" y="85"/>
                    <a:pt x="0" y="86"/>
                    <a:pt x="0" y="87"/>
                  </a:cubicBezTo>
                  <a:cubicBezTo>
                    <a:pt x="0" y="87"/>
                    <a:pt x="0" y="87"/>
                    <a:pt x="0" y="87"/>
                  </a:cubicBezTo>
                  <a:cubicBezTo>
                    <a:pt x="0" y="86"/>
                    <a:pt x="0" y="85"/>
                    <a:pt x="0" y="85"/>
                  </a:cubicBezTo>
                  <a:moveTo>
                    <a:pt x="27" y="0"/>
                  </a:moveTo>
                  <a:cubicBezTo>
                    <a:pt x="27" y="0"/>
                    <a:pt x="27" y="0"/>
                    <a:pt x="27" y="0"/>
                  </a:cubicBezTo>
                  <a:cubicBezTo>
                    <a:pt x="27" y="0"/>
                    <a:pt x="27" y="0"/>
                    <a:pt x="27" y="0"/>
                  </a:cubicBezTo>
                  <a:cubicBezTo>
                    <a:pt x="27" y="0"/>
                    <a:pt x="27" y="0"/>
                    <a:pt x="27" y="0"/>
                  </a:cubicBezTo>
                  <a:cubicBezTo>
                    <a:pt x="27" y="0"/>
                    <a:pt x="27" y="0"/>
                    <a:pt x="27" y="0"/>
                  </a:cubicBezTo>
                  <a:cubicBezTo>
                    <a:pt x="27" y="0"/>
                    <a:pt x="27" y="0"/>
                    <a:pt x="27" y="0"/>
                  </a:cubicBezTo>
                  <a:cubicBezTo>
                    <a:pt x="27" y="0"/>
                    <a:pt x="27" y="0"/>
                    <a:pt x="27" y="0"/>
                  </a:cubicBezTo>
                  <a:cubicBezTo>
                    <a:pt x="26" y="2"/>
                    <a:pt x="7" y="66"/>
                    <a:pt x="22" y="135"/>
                  </a:cubicBezTo>
                  <a:cubicBezTo>
                    <a:pt x="40" y="135"/>
                    <a:pt x="40" y="135"/>
                    <a:pt x="40" y="135"/>
                  </a:cubicBezTo>
                  <a:cubicBezTo>
                    <a:pt x="40" y="135"/>
                    <a:pt x="40" y="135"/>
                    <a:pt x="40" y="135"/>
                  </a:cubicBezTo>
                  <a:cubicBezTo>
                    <a:pt x="44" y="133"/>
                    <a:pt x="46" y="131"/>
                    <a:pt x="48" y="128"/>
                  </a:cubicBezTo>
                  <a:cubicBezTo>
                    <a:pt x="48" y="128"/>
                    <a:pt x="48" y="128"/>
                    <a:pt x="48" y="128"/>
                  </a:cubicBezTo>
                  <a:cubicBezTo>
                    <a:pt x="46" y="127"/>
                    <a:pt x="44" y="126"/>
                    <a:pt x="42" y="126"/>
                  </a:cubicBezTo>
                  <a:cubicBezTo>
                    <a:pt x="52" y="86"/>
                    <a:pt x="52" y="86"/>
                    <a:pt x="52" y="86"/>
                  </a:cubicBezTo>
                  <a:cubicBezTo>
                    <a:pt x="53" y="87"/>
                    <a:pt x="53" y="87"/>
                    <a:pt x="53" y="87"/>
                  </a:cubicBezTo>
                  <a:cubicBezTo>
                    <a:pt x="53" y="86"/>
                    <a:pt x="53" y="85"/>
                    <a:pt x="53" y="84"/>
                  </a:cubicBezTo>
                  <a:cubicBezTo>
                    <a:pt x="53" y="79"/>
                    <a:pt x="52" y="75"/>
                    <a:pt x="52" y="71"/>
                  </a:cubicBezTo>
                  <a:cubicBezTo>
                    <a:pt x="51" y="66"/>
                    <a:pt x="51" y="62"/>
                    <a:pt x="50" y="57"/>
                  </a:cubicBezTo>
                  <a:cubicBezTo>
                    <a:pt x="50" y="55"/>
                    <a:pt x="49" y="53"/>
                    <a:pt x="49" y="51"/>
                  </a:cubicBezTo>
                  <a:cubicBezTo>
                    <a:pt x="49" y="50"/>
                    <a:pt x="49" y="49"/>
                    <a:pt x="48" y="48"/>
                  </a:cubicBezTo>
                  <a:cubicBezTo>
                    <a:pt x="48" y="47"/>
                    <a:pt x="48" y="46"/>
                    <a:pt x="48" y="45"/>
                  </a:cubicBezTo>
                  <a:cubicBezTo>
                    <a:pt x="48" y="44"/>
                    <a:pt x="47" y="43"/>
                    <a:pt x="47" y="42"/>
                  </a:cubicBezTo>
                  <a:cubicBezTo>
                    <a:pt x="47" y="41"/>
                    <a:pt x="47" y="40"/>
                    <a:pt x="47" y="39"/>
                  </a:cubicBezTo>
                  <a:cubicBezTo>
                    <a:pt x="46" y="38"/>
                    <a:pt x="46" y="37"/>
                    <a:pt x="46" y="36"/>
                  </a:cubicBezTo>
                  <a:cubicBezTo>
                    <a:pt x="46" y="35"/>
                    <a:pt x="45" y="34"/>
                    <a:pt x="45" y="33"/>
                  </a:cubicBezTo>
                  <a:cubicBezTo>
                    <a:pt x="45" y="32"/>
                    <a:pt x="45" y="31"/>
                    <a:pt x="44" y="30"/>
                  </a:cubicBezTo>
                  <a:cubicBezTo>
                    <a:pt x="44" y="29"/>
                    <a:pt x="44" y="28"/>
                    <a:pt x="43" y="27"/>
                  </a:cubicBezTo>
                  <a:cubicBezTo>
                    <a:pt x="43" y="25"/>
                    <a:pt x="42" y="24"/>
                    <a:pt x="41" y="22"/>
                  </a:cubicBezTo>
                  <a:cubicBezTo>
                    <a:pt x="40" y="19"/>
                    <a:pt x="38" y="16"/>
                    <a:pt x="37" y="13"/>
                  </a:cubicBezTo>
                  <a:cubicBezTo>
                    <a:pt x="36" y="12"/>
                    <a:pt x="36" y="12"/>
                    <a:pt x="36" y="12"/>
                  </a:cubicBezTo>
                  <a:cubicBezTo>
                    <a:pt x="35" y="11"/>
                    <a:pt x="35" y="11"/>
                    <a:pt x="35" y="11"/>
                  </a:cubicBezTo>
                  <a:cubicBezTo>
                    <a:pt x="35" y="10"/>
                    <a:pt x="35" y="10"/>
                    <a:pt x="35" y="10"/>
                  </a:cubicBezTo>
                  <a:cubicBezTo>
                    <a:pt x="34" y="9"/>
                    <a:pt x="34" y="9"/>
                    <a:pt x="34" y="9"/>
                  </a:cubicBezTo>
                  <a:cubicBezTo>
                    <a:pt x="33" y="8"/>
                    <a:pt x="33" y="7"/>
                    <a:pt x="32" y="6"/>
                  </a:cubicBezTo>
                  <a:cubicBezTo>
                    <a:pt x="31" y="5"/>
                    <a:pt x="31" y="4"/>
                    <a:pt x="30" y="3"/>
                  </a:cubicBezTo>
                  <a:cubicBezTo>
                    <a:pt x="29" y="3"/>
                    <a:pt x="29" y="2"/>
                    <a:pt x="28" y="2"/>
                  </a:cubicBezTo>
                  <a:cubicBezTo>
                    <a:pt x="28" y="1"/>
                    <a:pt x="27" y="1"/>
                    <a:pt x="27" y="0"/>
                  </a:cubicBezTo>
                  <a:cubicBezTo>
                    <a:pt x="27" y="0"/>
                    <a:pt x="27" y="0"/>
                    <a:pt x="27"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85" name="Freeform 1108"/>
            <p:cNvSpPr/>
            <p:nvPr/>
          </p:nvSpPr>
          <p:spPr bwMode="auto">
            <a:xfrm>
              <a:off x="10774919" y="6576726"/>
              <a:ext cx="59175" cy="25382"/>
            </a:xfrm>
            <a:custGeom>
              <a:avLst/>
              <a:gdLst>
                <a:gd name="T0" fmla="*/ 0 w 19"/>
                <a:gd name="T1" fmla="*/ 0 h 8"/>
                <a:gd name="T2" fmla="*/ 2 w 19"/>
                <a:gd name="T3" fmla="*/ 8 h 8"/>
                <a:gd name="T4" fmla="*/ 19 w 19"/>
                <a:gd name="T5" fmla="*/ 8 h 8"/>
                <a:gd name="T6" fmla="*/ 19 w 19"/>
                <a:gd name="T7" fmla="*/ 0 h 8"/>
                <a:gd name="T8" fmla="*/ 18 w 19"/>
                <a:gd name="T9" fmla="*/ 0 h 8"/>
                <a:gd name="T10" fmla="*/ 0 w 19"/>
                <a:gd name="T11" fmla="*/ 0 h 8"/>
              </a:gdLst>
              <a:ahLst/>
              <a:cxnLst>
                <a:cxn ang="0">
                  <a:pos x="T0" y="T1"/>
                </a:cxn>
                <a:cxn ang="0">
                  <a:pos x="T2" y="T3"/>
                </a:cxn>
                <a:cxn ang="0">
                  <a:pos x="T4" y="T5"/>
                </a:cxn>
                <a:cxn ang="0">
                  <a:pos x="T6" y="T7"/>
                </a:cxn>
                <a:cxn ang="0">
                  <a:pos x="T8" y="T9"/>
                </a:cxn>
                <a:cxn ang="0">
                  <a:pos x="T10" y="T11"/>
                </a:cxn>
              </a:cxnLst>
              <a:rect l="0" t="0" r="r" b="b"/>
              <a:pathLst>
                <a:path w="19" h="8">
                  <a:moveTo>
                    <a:pt x="0" y="0"/>
                  </a:moveTo>
                  <a:cubicBezTo>
                    <a:pt x="1" y="3"/>
                    <a:pt x="1" y="6"/>
                    <a:pt x="2" y="8"/>
                  </a:cubicBezTo>
                  <a:cubicBezTo>
                    <a:pt x="19" y="8"/>
                    <a:pt x="19" y="8"/>
                    <a:pt x="19" y="8"/>
                  </a:cubicBezTo>
                  <a:cubicBezTo>
                    <a:pt x="19" y="0"/>
                    <a:pt x="19" y="0"/>
                    <a:pt x="19" y="0"/>
                  </a:cubicBezTo>
                  <a:cubicBezTo>
                    <a:pt x="18" y="0"/>
                    <a:pt x="18" y="0"/>
                    <a:pt x="18" y="0"/>
                  </a:cubicBezTo>
                  <a:cubicBezTo>
                    <a:pt x="0" y="0"/>
                    <a:pt x="0" y="0"/>
                    <a:pt x="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86" name="Freeform 1109"/>
            <p:cNvSpPr>
              <a:spLocks noEditPoints="1"/>
            </p:cNvSpPr>
            <p:nvPr/>
          </p:nvSpPr>
          <p:spPr bwMode="auto">
            <a:xfrm>
              <a:off x="10679113" y="6424427"/>
              <a:ext cx="25361" cy="177680"/>
            </a:xfrm>
            <a:custGeom>
              <a:avLst/>
              <a:gdLst>
                <a:gd name="T0" fmla="*/ 0 w 8"/>
                <a:gd name="T1" fmla="*/ 56 h 56"/>
                <a:gd name="T2" fmla="*/ 0 w 8"/>
                <a:gd name="T3" fmla="*/ 56 h 56"/>
                <a:gd name="T4" fmla="*/ 0 w 8"/>
                <a:gd name="T5" fmla="*/ 56 h 56"/>
                <a:gd name="T6" fmla="*/ 0 w 8"/>
                <a:gd name="T7" fmla="*/ 56 h 56"/>
                <a:gd name="T8" fmla="*/ 8 w 8"/>
                <a:gd name="T9" fmla="*/ 45 h 56"/>
                <a:gd name="T10" fmla="*/ 0 w 8"/>
                <a:gd name="T11" fmla="*/ 56 h 56"/>
                <a:gd name="T12" fmla="*/ 8 w 8"/>
                <a:gd name="T13" fmla="*/ 45 h 56"/>
                <a:gd name="T14" fmla="*/ 8 w 8"/>
                <a:gd name="T15" fmla="*/ 45 h 56"/>
                <a:gd name="T16" fmla="*/ 8 w 8"/>
                <a:gd name="T17" fmla="*/ 45 h 56"/>
                <a:gd name="T18" fmla="*/ 8 w 8"/>
                <a:gd name="T19" fmla="*/ 45 h 56"/>
                <a:gd name="T20" fmla="*/ 8 w 8"/>
                <a:gd name="T21" fmla="*/ 0 h 56"/>
                <a:gd name="T22" fmla="*/ 8 w 8"/>
                <a:gd name="T23" fmla="*/ 0 h 56"/>
                <a:gd name="T24" fmla="*/ 0 w 8"/>
                <a:gd name="T25" fmla="*/ 7 h 56"/>
                <a:gd name="T26" fmla="*/ 8 w 8"/>
                <a:gd name="T27" fmla="*/ 0 h 56"/>
                <a:gd name="T28" fmla="*/ 8 w 8"/>
                <a:gd name="T2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6">
                  <a:moveTo>
                    <a:pt x="0" y="56"/>
                  </a:moveTo>
                  <a:cubicBezTo>
                    <a:pt x="0" y="56"/>
                    <a:pt x="0" y="56"/>
                    <a:pt x="0" y="56"/>
                  </a:cubicBezTo>
                  <a:cubicBezTo>
                    <a:pt x="0" y="56"/>
                    <a:pt x="0" y="56"/>
                    <a:pt x="0" y="56"/>
                  </a:cubicBezTo>
                  <a:cubicBezTo>
                    <a:pt x="0" y="56"/>
                    <a:pt x="0" y="56"/>
                    <a:pt x="0" y="56"/>
                  </a:cubicBezTo>
                  <a:moveTo>
                    <a:pt x="8" y="45"/>
                  </a:moveTo>
                  <a:cubicBezTo>
                    <a:pt x="4" y="50"/>
                    <a:pt x="0" y="56"/>
                    <a:pt x="0" y="56"/>
                  </a:cubicBezTo>
                  <a:cubicBezTo>
                    <a:pt x="0" y="56"/>
                    <a:pt x="4" y="50"/>
                    <a:pt x="8" y="45"/>
                  </a:cubicBezTo>
                  <a:moveTo>
                    <a:pt x="8" y="45"/>
                  </a:moveTo>
                  <a:cubicBezTo>
                    <a:pt x="8" y="45"/>
                    <a:pt x="8" y="45"/>
                    <a:pt x="8" y="45"/>
                  </a:cubicBezTo>
                  <a:cubicBezTo>
                    <a:pt x="8" y="45"/>
                    <a:pt x="8" y="45"/>
                    <a:pt x="8" y="45"/>
                  </a:cubicBezTo>
                  <a:moveTo>
                    <a:pt x="8" y="0"/>
                  </a:moveTo>
                  <a:cubicBezTo>
                    <a:pt x="8" y="0"/>
                    <a:pt x="8" y="0"/>
                    <a:pt x="8" y="0"/>
                  </a:cubicBezTo>
                  <a:cubicBezTo>
                    <a:pt x="0" y="7"/>
                    <a:pt x="0" y="7"/>
                    <a:pt x="0" y="7"/>
                  </a:cubicBezTo>
                  <a:cubicBezTo>
                    <a:pt x="8" y="0"/>
                    <a:pt x="8" y="0"/>
                    <a:pt x="8" y="0"/>
                  </a:cubicBezTo>
                  <a:cubicBezTo>
                    <a:pt x="8" y="0"/>
                    <a:pt x="8" y="0"/>
                    <a:pt x="8"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87" name="Freeform 1110"/>
            <p:cNvSpPr/>
            <p:nvPr/>
          </p:nvSpPr>
          <p:spPr bwMode="auto">
            <a:xfrm>
              <a:off x="10836910" y="6418787"/>
              <a:ext cx="67628" cy="188962"/>
            </a:xfrm>
            <a:custGeom>
              <a:avLst/>
              <a:gdLst>
                <a:gd name="T0" fmla="*/ 10 w 21"/>
                <a:gd name="T1" fmla="*/ 0 h 59"/>
                <a:gd name="T2" fmla="*/ 0 w 21"/>
                <a:gd name="T3" fmla="*/ 40 h 59"/>
                <a:gd name="T4" fmla="*/ 6 w 21"/>
                <a:gd name="T5" fmla="*/ 42 h 59"/>
                <a:gd name="T6" fmla="*/ 21 w 21"/>
                <a:gd name="T7" fmla="*/ 59 h 59"/>
                <a:gd name="T8" fmla="*/ 21 w 21"/>
                <a:gd name="T9" fmla="*/ 10 h 59"/>
                <a:gd name="T10" fmla="*/ 11 w 21"/>
                <a:gd name="T11" fmla="*/ 1 h 59"/>
                <a:gd name="T12" fmla="*/ 10 w 21"/>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21" h="59">
                  <a:moveTo>
                    <a:pt x="10" y="0"/>
                  </a:moveTo>
                  <a:cubicBezTo>
                    <a:pt x="0" y="40"/>
                    <a:pt x="0" y="40"/>
                    <a:pt x="0" y="40"/>
                  </a:cubicBezTo>
                  <a:cubicBezTo>
                    <a:pt x="2" y="40"/>
                    <a:pt x="4" y="41"/>
                    <a:pt x="6" y="42"/>
                  </a:cubicBezTo>
                  <a:cubicBezTo>
                    <a:pt x="14" y="47"/>
                    <a:pt x="21" y="59"/>
                    <a:pt x="21" y="59"/>
                  </a:cubicBezTo>
                  <a:cubicBezTo>
                    <a:pt x="21" y="10"/>
                    <a:pt x="21" y="10"/>
                    <a:pt x="21" y="10"/>
                  </a:cubicBezTo>
                  <a:cubicBezTo>
                    <a:pt x="11" y="1"/>
                    <a:pt x="11" y="1"/>
                    <a:pt x="11" y="1"/>
                  </a:cubicBezTo>
                  <a:cubicBezTo>
                    <a:pt x="10" y="0"/>
                    <a:pt x="10" y="0"/>
                    <a:pt x="1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151974" name="Rectangle 1111"/>
            <p:cNvSpPr>
              <a:spLocks noChangeArrowheads="1"/>
            </p:cNvSpPr>
            <p:nvPr/>
          </p:nvSpPr>
          <p:spPr bwMode="auto">
            <a:xfrm>
              <a:off x="10789009" y="6145213"/>
              <a:ext cx="2817" cy="2821"/>
            </a:xfrm>
            <a:prstGeom prst="rect">
              <a:avLst/>
            </a:prstGeom>
            <a:solidFill>
              <a:srgbClr val="D6D7D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2089" name="Freeform 1112"/>
            <p:cNvSpPr/>
            <p:nvPr/>
          </p:nvSpPr>
          <p:spPr bwMode="auto">
            <a:xfrm>
              <a:off x="10789009" y="6145213"/>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90" name="Freeform 1113"/>
            <p:cNvSpPr>
              <a:spLocks noEditPoints="1"/>
            </p:cNvSpPr>
            <p:nvPr/>
          </p:nvSpPr>
          <p:spPr bwMode="auto">
            <a:xfrm>
              <a:off x="10704474" y="6145213"/>
              <a:ext cx="84534" cy="456895"/>
            </a:xfrm>
            <a:custGeom>
              <a:avLst/>
              <a:gdLst>
                <a:gd name="T0" fmla="*/ 24 w 27"/>
                <a:gd name="T1" fmla="*/ 143 h 143"/>
                <a:gd name="T2" fmla="*/ 12 w 27"/>
                <a:gd name="T3" fmla="*/ 143 h 143"/>
                <a:gd name="T4" fmla="*/ 13 w 27"/>
                <a:gd name="T5" fmla="*/ 135 h 143"/>
                <a:gd name="T6" fmla="*/ 12 w 27"/>
                <a:gd name="T7" fmla="*/ 143 h 143"/>
                <a:gd name="T8" fmla="*/ 13 w 27"/>
                <a:gd name="T9" fmla="*/ 135 h 143"/>
                <a:gd name="T10" fmla="*/ 5 w 27"/>
                <a:gd name="T11" fmla="*/ 128 h 143"/>
                <a:gd name="T12" fmla="*/ 5 w 27"/>
                <a:gd name="T13" fmla="*/ 128 h 143"/>
                <a:gd name="T14" fmla="*/ 5 w 27"/>
                <a:gd name="T15" fmla="*/ 128 h 143"/>
                <a:gd name="T16" fmla="*/ 27 w 27"/>
                <a:gd name="T17" fmla="*/ 0 h 143"/>
                <a:gd name="T18" fmla="*/ 25 w 27"/>
                <a:gd name="T19" fmla="*/ 2 h 143"/>
                <a:gd name="T20" fmla="*/ 21 w 27"/>
                <a:gd name="T21" fmla="*/ 6 h 143"/>
                <a:gd name="T22" fmla="*/ 18 w 27"/>
                <a:gd name="T23" fmla="*/ 10 h 143"/>
                <a:gd name="T24" fmla="*/ 17 w 27"/>
                <a:gd name="T25" fmla="*/ 12 h 143"/>
                <a:gd name="T26" fmla="*/ 12 w 27"/>
                <a:gd name="T27" fmla="*/ 22 h 143"/>
                <a:gd name="T28" fmla="*/ 9 w 27"/>
                <a:gd name="T29" fmla="*/ 30 h 143"/>
                <a:gd name="T30" fmla="*/ 7 w 27"/>
                <a:gd name="T31" fmla="*/ 36 h 143"/>
                <a:gd name="T32" fmla="*/ 6 w 27"/>
                <a:gd name="T33" fmla="*/ 42 h 143"/>
                <a:gd name="T34" fmla="*/ 5 w 27"/>
                <a:gd name="T35" fmla="*/ 48 h 143"/>
                <a:gd name="T36" fmla="*/ 3 w 27"/>
                <a:gd name="T37" fmla="*/ 57 h 143"/>
                <a:gd name="T38" fmla="*/ 0 w 27"/>
                <a:gd name="T39" fmla="*/ 84 h 143"/>
                <a:gd name="T40" fmla="*/ 0 w 27"/>
                <a:gd name="T41" fmla="*/ 84 h 143"/>
                <a:gd name="T42" fmla="*/ 3 w 27"/>
                <a:gd name="T43" fmla="*/ 57 h 143"/>
                <a:gd name="T44" fmla="*/ 5 w 27"/>
                <a:gd name="T45" fmla="*/ 48 h 143"/>
                <a:gd name="T46" fmla="*/ 6 w 27"/>
                <a:gd name="T47" fmla="*/ 42 h 143"/>
                <a:gd name="T48" fmla="*/ 7 w 27"/>
                <a:gd name="T49" fmla="*/ 36 h 143"/>
                <a:gd name="T50" fmla="*/ 9 w 27"/>
                <a:gd name="T51" fmla="*/ 30 h 143"/>
                <a:gd name="T52" fmla="*/ 12 w 27"/>
                <a:gd name="T53" fmla="*/ 22 h 143"/>
                <a:gd name="T54" fmla="*/ 17 w 27"/>
                <a:gd name="T55" fmla="*/ 12 h 143"/>
                <a:gd name="T56" fmla="*/ 18 w 27"/>
                <a:gd name="T57" fmla="*/ 10 h 143"/>
                <a:gd name="T58" fmla="*/ 21 w 27"/>
                <a:gd name="T59" fmla="*/ 6 h 143"/>
                <a:gd name="T60" fmla="*/ 25 w 27"/>
                <a:gd name="T61" fmla="*/ 2 h 143"/>
                <a:gd name="T62" fmla="*/ 27 w 27"/>
                <a:gd name="T6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 h="143">
                  <a:moveTo>
                    <a:pt x="12" y="143"/>
                  </a:moveTo>
                  <a:cubicBezTo>
                    <a:pt x="24" y="143"/>
                    <a:pt x="24" y="143"/>
                    <a:pt x="24" y="143"/>
                  </a:cubicBezTo>
                  <a:cubicBezTo>
                    <a:pt x="24" y="143"/>
                    <a:pt x="24" y="143"/>
                    <a:pt x="24" y="143"/>
                  </a:cubicBezTo>
                  <a:cubicBezTo>
                    <a:pt x="12" y="143"/>
                    <a:pt x="12" y="143"/>
                    <a:pt x="12" y="143"/>
                  </a:cubicBezTo>
                  <a:moveTo>
                    <a:pt x="12" y="135"/>
                  </a:moveTo>
                  <a:cubicBezTo>
                    <a:pt x="13" y="135"/>
                    <a:pt x="13" y="135"/>
                    <a:pt x="13" y="135"/>
                  </a:cubicBezTo>
                  <a:cubicBezTo>
                    <a:pt x="12" y="135"/>
                    <a:pt x="12" y="135"/>
                    <a:pt x="12" y="135"/>
                  </a:cubicBezTo>
                  <a:cubicBezTo>
                    <a:pt x="12" y="143"/>
                    <a:pt x="12" y="143"/>
                    <a:pt x="12" y="143"/>
                  </a:cubicBezTo>
                  <a:cubicBezTo>
                    <a:pt x="12" y="135"/>
                    <a:pt x="12" y="135"/>
                    <a:pt x="12" y="135"/>
                  </a:cubicBezTo>
                  <a:cubicBezTo>
                    <a:pt x="13" y="135"/>
                    <a:pt x="13" y="135"/>
                    <a:pt x="13" y="135"/>
                  </a:cubicBezTo>
                  <a:cubicBezTo>
                    <a:pt x="13" y="135"/>
                    <a:pt x="13" y="135"/>
                    <a:pt x="12" y="135"/>
                  </a:cubicBezTo>
                  <a:moveTo>
                    <a:pt x="5" y="128"/>
                  </a:moveTo>
                  <a:cubicBezTo>
                    <a:pt x="3" y="129"/>
                    <a:pt x="2" y="131"/>
                    <a:pt x="0" y="132"/>
                  </a:cubicBezTo>
                  <a:cubicBezTo>
                    <a:pt x="2" y="131"/>
                    <a:pt x="3" y="129"/>
                    <a:pt x="5" y="128"/>
                  </a:cubicBezTo>
                  <a:cubicBezTo>
                    <a:pt x="5" y="128"/>
                    <a:pt x="5" y="128"/>
                    <a:pt x="5" y="128"/>
                  </a:cubicBezTo>
                  <a:cubicBezTo>
                    <a:pt x="5" y="128"/>
                    <a:pt x="5" y="128"/>
                    <a:pt x="5" y="128"/>
                  </a:cubicBezTo>
                  <a:moveTo>
                    <a:pt x="27" y="0"/>
                  </a:moveTo>
                  <a:cubicBezTo>
                    <a:pt x="27" y="0"/>
                    <a:pt x="27" y="0"/>
                    <a:pt x="27" y="0"/>
                  </a:cubicBezTo>
                  <a:cubicBezTo>
                    <a:pt x="26" y="0"/>
                    <a:pt x="26" y="0"/>
                    <a:pt x="26" y="0"/>
                  </a:cubicBezTo>
                  <a:cubicBezTo>
                    <a:pt x="26" y="1"/>
                    <a:pt x="26" y="1"/>
                    <a:pt x="25" y="2"/>
                  </a:cubicBezTo>
                  <a:cubicBezTo>
                    <a:pt x="25" y="2"/>
                    <a:pt x="24" y="3"/>
                    <a:pt x="23" y="3"/>
                  </a:cubicBezTo>
                  <a:cubicBezTo>
                    <a:pt x="23" y="4"/>
                    <a:pt x="22" y="5"/>
                    <a:pt x="21" y="6"/>
                  </a:cubicBezTo>
                  <a:cubicBezTo>
                    <a:pt x="21" y="7"/>
                    <a:pt x="20" y="8"/>
                    <a:pt x="19" y="9"/>
                  </a:cubicBezTo>
                  <a:cubicBezTo>
                    <a:pt x="18" y="10"/>
                    <a:pt x="18" y="10"/>
                    <a:pt x="18" y="10"/>
                  </a:cubicBezTo>
                  <a:cubicBezTo>
                    <a:pt x="18" y="11"/>
                    <a:pt x="18" y="11"/>
                    <a:pt x="18" y="11"/>
                  </a:cubicBezTo>
                  <a:cubicBezTo>
                    <a:pt x="17" y="12"/>
                    <a:pt x="17" y="12"/>
                    <a:pt x="17" y="12"/>
                  </a:cubicBezTo>
                  <a:cubicBezTo>
                    <a:pt x="17" y="13"/>
                    <a:pt x="17" y="13"/>
                    <a:pt x="17" y="13"/>
                  </a:cubicBezTo>
                  <a:cubicBezTo>
                    <a:pt x="15" y="16"/>
                    <a:pt x="13" y="19"/>
                    <a:pt x="12" y="22"/>
                  </a:cubicBezTo>
                  <a:cubicBezTo>
                    <a:pt x="11" y="24"/>
                    <a:pt x="11" y="25"/>
                    <a:pt x="10" y="27"/>
                  </a:cubicBezTo>
                  <a:cubicBezTo>
                    <a:pt x="10" y="28"/>
                    <a:pt x="9" y="29"/>
                    <a:pt x="9" y="30"/>
                  </a:cubicBezTo>
                  <a:cubicBezTo>
                    <a:pt x="9" y="31"/>
                    <a:pt x="8" y="32"/>
                    <a:pt x="8" y="33"/>
                  </a:cubicBezTo>
                  <a:cubicBezTo>
                    <a:pt x="8" y="34"/>
                    <a:pt x="8" y="35"/>
                    <a:pt x="7" y="36"/>
                  </a:cubicBezTo>
                  <a:cubicBezTo>
                    <a:pt x="7" y="37"/>
                    <a:pt x="7" y="38"/>
                    <a:pt x="7" y="39"/>
                  </a:cubicBezTo>
                  <a:cubicBezTo>
                    <a:pt x="6" y="40"/>
                    <a:pt x="6" y="41"/>
                    <a:pt x="6" y="42"/>
                  </a:cubicBezTo>
                  <a:cubicBezTo>
                    <a:pt x="6" y="43"/>
                    <a:pt x="6" y="44"/>
                    <a:pt x="5" y="45"/>
                  </a:cubicBezTo>
                  <a:cubicBezTo>
                    <a:pt x="5" y="46"/>
                    <a:pt x="5" y="47"/>
                    <a:pt x="5" y="48"/>
                  </a:cubicBezTo>
                  <a:cubicBezTo>
                    <a:pt x="5" y="49"/>
                    <a:pt x="5" y="50"/>
                    <a:pt x="4" y="51"/>
                  </a:cubicBezTo>
                  <a:cubicBezTo>
                    <a:pt x="4" y="53"/>
                    <a:pt x="4" y="55"/>
                    <a:pt x="3" y="57"/>
                  </a:cubicBezTo>
                  <a:cubicBezTo>
                    <a:pt x="3" y="62"/>
                    <a:pt x="2" y="66"/>
                    <a:pt x="1" y="71"/>
                  </a:cubicBezTo>
                  <a:cubicBezTo>
                    <a:pt x="1" y="75"/>
                    <a:pt x="0" y="79"/>
                    <a:pt x="0" y="84"/>
                  </a:cubicBezTo>
                  <a:cubicBezTo>
                    <a:pt x="0" y="84"/>
                    <a:pt x="0" y="84"/>
                    <a:pt x="0" y="85"/>
                  </a:cubicBezTo>
                  <a:cubicBezTo>
                    <a:pt x="0" y="84"/>
                    <a:pt x="0" y="84"/>
                    <a:pt x="0" y="84"/>
                  </a:cubicBezTo>
                  <a:cubicBezTo>
                    <a:pt x="0" y="79"/>
                    <a:pt x="1" y="75"/>
                    <a:pt x="1" y="71"/>
                  </a:cubicBezTo>
                  <a:cubicBezTo>
                    <a:pt x="2" y="66"/>
                    <a:pt x="3" y="62"/>
                    <a:pt x="3" y="57"/>
                  </a:cubicBezTo>
                  <a:cubicBezTo>
                    <a:pt x="4" y="55"/>
                    <a:pt x="4" y="53"/>
                    <a:pt x="4" y="51"/>
                  </a:cubicBezTo>
                  <a:cubicBezTo>
                    <a:pt x="5" y="50"/>
                    <a:pt x="5" y="49"/>
                    <a:pt x="5" y="48"/>
                  </a:cubicBezTo>
                  <a:cubicBezTo>
                    <a:pt x="5" y="47"/>
                    <a:pt x="5" y="46"/>
                    <a:pt x="5" y="45"/>
                  </a:cubicBezTo>
                  <a:cubicBezTo>
                    <a:pt x="6" y="44"/>
                    <a:pt x="6" y="43"/>
                    <a:pt x="6" y="42"/>
                  </a:cubicBezTo>
                  <a:cubicBezTo>
                    <a:pt x="6" y="41"/>
                    <a:pt x="6" y="40"/>
                    <a:pt x="7" y="39"/>
                  </a:cubicBezTo>
                  <a:cubicBezTo>
                    <a:pt x="7" y="38"/>
                    <a:pt x="7" y="37"/>
                    <a:pt x="7" y="36"/>
                  </a:cubicBezTo>
                  <a:cubicBezTo>
                    <a:pt x="8" y="35"/>
                    <a:pt x="8" y="34"/>
                    <a:pt x="8" y="33"/>
                  </a:cubicBezTo>
                  <a:cubicBezTo>
                    <a:pt x="8" y="32"/>
                    <a:pt x="9" y="31"/>
                    <a:pt x="9" y="30"/>
                  </a:cubicBezTo>
                  <a:cubicBezTo>
                    <a:pt x="9" y="29"/>
                    <a:pt x="10" y="28"/>
                    <a:pt x="10" y="27"/>
                  </a:cubicBezTo>
                  <a:cubicBezTo>
                    <a:pt x="11" y="25"/>
                    <a:pt x="11" y="24"/>
                    <a:pt x="12" y="22"/>
                  </a:cubicBezTo>
                  <a:cubicBezTo>
                    <a:pt x="13" y="19"/>
                    <a:pt x="15" y="16"/>
                    <a:pt x="17" y="13"/>
                  </a:cubicBezTo>
                  <a:cubicBezTo>
                    <a:pt x="17" y="12"/>
                    <a:pt x="17" y="12"/>
                    <a:pt x="17" y="12"/>
                  </a:cubicBezTo>
                  <a:cubicBezTo>
                    <a:pt x="18" y="11"/>
                    <a:pt x="18" y="11"/>
                    <a:pt x="18" y="11"/>
                  </a:cubicBezTo>
                  <a:cubicBezTo>
                    <a:pt x="18" y="10"/>
                    <a:pt x="18" y="10"/>
                    <a:pt x="18" y="10"/>
                  </a:cubicBezTo>
                  <a:cubicBezTo>
                    <a:pt x="19" y="9"/>
                    <a:pt x="19" y="9"/>
                    <a:pt x="19" y="9"/>
                  </a:cubicBezTo>
                  <a:cubicBezTo>
                    <a:pt x="20" y="8"/>
                    <a:pt x="21" y="7"/>
                    <a:pt x="21" y="6"/>
                  </a:cubicBezTo>
                  <a:cubicBezTo>
                    <a:pt x="22" y="5"/>
                    <a:pt x="23" y="4"/>
                    <a:pt x="23" y="3"/>
                  </a:cubicBezTo>
                  <a:cubicBezTo>
                    <a:pt x="24" y="3"/>
                    <a:pt x="25" y="2"/>
                    <a:pt x="25" y="2"/>
                  </a:cubicBezTo>
                  <a:cubicBezTo>
                    <a:pt x="26" y="1"/>
                    <a:pt x="26" y="1"/>
                    <a:pt x="26" y="0"/>
                  </a:cubicBezTo>
                  <a:cubicBezTo>
                    <a:pt x="27" y="0"/>
                    <a:pt x="27" y="0"/>
                    <a:pt x="27" y="0"/>
                  </a:cubicBezTo>
                </a:path>
              </a:pathLst>
            </a:custGeom>
            <a:solidFill>
              <a:srgbClr val="7B8B93"/>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91" name="Freeform 1114"/>
            <p:cNvSpPr/>
            <p:nvPr/>
          </p:nvSpPr>
          <p:spPr bwMode="auto">
            <a:xfrm>
              <a:off x="10704474" y="6145213"/>
              <a:ext cx="84534" cy="431513"/>
            </a:xfrm>
            <a:custGeom>
              <a:avLst/>
              <a:gdLst>
                <a:gd name="T0" fmla="*/ 27 w 27"/>
                <a:gd name="T1" fmla="*/ 0 h 135"/>
                <a:gd name="T2" fmla="*/ 27 w 27"/>
                <a:gd name="T3" fmla="*/ 0 h 135"/>
                <a:gd name="T4" fmla="*/ 26 w 27"/>
                <a:gd name="T5" fmla="*/ 0 h 135"/>
                <a:gd name="T6" fmla="*/ 25 w 27"/>
                <a:gd name="T7" fmla="*/ 2 h 135"/>
                <a:gd name="T8" fmla="*/ 23 w 27"/>
                <a:gd name="T9" fmla="*/ 3 h 135"/>
                <a:gd name="T10" fmla="*/ 21 w 27"/>
                <a:gd name="T11" fmla="*/ 6 h 135"/>
                <a:gd name="T12" fmla="*/ 19 w 27"/>
                <a:gd name="T13" fmla="*/ 9 h 135"/>
                <a:gd name="T14" fmla="*/ 18 w 27"/>
                <a:gd name="T15" fmla="*/ 10 h 135"/>
                <a:gd name="T16" fmla="*/ 18 w 27"/>
                <a:gd name="T17" fmla="*/ 11 h 135"/>
                <a:gd name="T18" fmla="*/ 17 w 27"/>
                <a:gd name="T19" fmla="*/ 12 h 135"/>
                <a:gd name="T20" fmla="*/ 17 w 27"/>
                <a:gd name="T21" fmla="*/ 13 h 135"/>
                <a:gd name="T22" fmla="*/ 12 w 27"/>
                <a:gd name="T23" fmla="*/ 22 h 135"/>
                <a:gd name="T24" fmla="*/ 10 w 27"/>
                <a:gd name="T25" fmla="*/ 27 h 135"/>
                <a:gd name="T26" fmla="*/ 9 w 27"/>
                <a:gd name="T27" fmla="*/ 30 h 135"/>
                <a:gd name="T28" fmla="*/ 8 w 27"/>
                <a:gd name="T29" fmla="*/ 33 h 135"/>
                <a:gd name="T30" fmla="*/ 7 w 27"/>
                <a:gd name="T31" fmla="*/ 36 h 135"/>
                <a:gd name="T32" fmla="*/ 7 w 27"/>
                <a:gd name="T33" fmla="*/ 39 h 135"/>
                <a:gd name="T34" fmla="*/ 6 w 27"/>
                <a:gd name="T35" fmla="*/ 42 h 135"/>
                <a:gd name="T36" fmla="*/ 5 w 27"/>
                <a:gd name="T37" fmla="*/ 45 h 135"/>
                <a:gd name="T38" fmla="*/ 5 w 27"/>
                <a:gd name="T39" fmla="*/ 48 h 135"/>
                <a:gd name="T40" fmla="*/ 4 w 27"/>
                <a:gd name="T41" fmla="*/ 51 h 135"/>
                <a:gd name="T42" fmla="*/ 3 w 27"/>
                <a:gd name="T43" fmla="*/ 57 h 135"/>
                <a:gd name="T44" fmla="*/ 1 w 27"/>
                <a:gd name="T45" fmla="*/ 71 h 135"/>
                <a:gd name="T46" fmla="*/ 0 w 27"/>
                <a:gd name="T47" fmla="*/ 84 h 135"/>
                <a:gd name="T48" fmla="*/ 0 w 27"/>
                <a:gd name="T49" fmla="*/ 85 h 135"/>
                <a:gd name="T50" fmla="*/ 0 w 27"/>
                <a:gd name="T51" fmla="*/ 87 h 135"/>
                <a:gd name="T52" fmla="*/ 3 w 27"/>
                <a:gd name="T53" fmla="*/ 85 h 135"/>
                <a:gd name="T54" fmla="*/ 12 w 27"/>
                <a:gd name="T55" fmla="*/ 124 h 135"/>
                <a:gd name="T56" fmla="*/ 5 w 27"/>
                <a:gd name="T57" fmla="*/ 128 h 135"/>
                <a:gd name="T58" fmla="*/ 5 w 27"/>
                <a:gd name="T59" fmla="*/ 128 h 135"/>
                <a:gd name="T60" fmla="*/ 5 w 27"/>
                <a:gd name="T61" fmla="*/ 128 h 135"/>
                <a:gd name="T62" fmla="*/ 12 w 27"/>
                <a:gd name="T63" fmla="*/ 135 h 135"/>
                <a:gd name="T64" fmla="*/ 12 w 27"/>
                <a:gd name="T65" fmla="*/ 135 h 135"/>
                <a:gd name="T66" fmla="*/ 13 w 27"/>
                <a:gd name="T67" fmla="*/ 135 h 135"/>
                <a:gd name="T68" fmla="*/ 22 w 27"/>
                <a:gd name="T69" fmla="*/ 135 h 135"/>
                <a:gd name="T70" fmla="*/ 27 w 27"/>
                <a:gd name="T71"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7" h="135">
                  <a:moveTo>
                    <a:pt x="27" y="0"/>
                  </a:moveTo>
                  <a:cubicBezTo>
                    <a:pt x="27" y="0"/>
                    <a:pt x="27" y="0"/>
                    <a:pt x="27" y="0"/>
                  </a:cubicBezTo>
                  <a:cubicBezTo>
                    <a:pt x="26" y="0"/>
                    <a:pt x="26" y="0"/>
                    <a:pt x="26" y="0"/>
                  </a:cubicBezTo>
                  <a:cubicBezTo>
                    <a:pt x="26" y="1"/>
                    <a:pt x="26" y="1"/>
                    <a:pt x="25" y="2"/>
                  </a:cubicBezTo>
                  <a:cubicBezTo>
                    <a:pt x="25" y="2"/>
                    <a:pt x="24" y="3"/>
                    <a:pt x="23" y="3"/>
                  </a:cubicBezTo>
                  <a:cubicBezTo>
                    <a:pt x="23" y="4"/>
                    <a:pt x="22" y="5"/>
                    <a:pt x="21" y="6"/>
                  </a:cubicBezTo>
                  <a:cubicBezTo>
                    <a:pt x="21" y="7"/>
                    <a:pt x="20" y="8"/>
                    <a:pt x="19" y="9"/>
                  </a:cubicBezTo>
                  <a:cubicBezTo>
                    <a:pt x="18" y="10"/>
                    <a:pt x="18" y="10"/>
                    <a:pt x="18" y="10"/>
                  </a:cubicBezTo>
                  <a:cubicBezTo>
                    <a:pt x="18" y="11"/>
                    <a:pt x="18" y="11"/>
                    <a:pt x="18" y="11"/>
                  </a:cubicBezTo>
                  <a:cubicBezTo>
                    <a:pt x="17" y="12"/>
                    <a:pt x="17" y="12"/>
                    <a:pt x="17" y="12"/>
                  </a:cubicBezTo>
                  <a:cubicBezTo>
                    <a:pt x="17" y="13"/>
                    <a:pt x="17" y="13"/>
                    <a:pt x="17" y="13"/>
                  </a:cubicBezTo>
                  <a:cubicBezTo>
                    <a:pt x="15" y="16"/>
                    <a:pt x="13" y="19"/>
                    <a:pt x="12" y="22"/>
                  </a:cubicBezTo>
                  <a:cubicBezTo>
                    <a:pt x="11" y="24"/>
                    <a:pt x="11" y="25"/>
                    <a:pt x="10" y="27"/>
                  </a:cubicBezTo>
                  <a:cubicBezTo>
                    <a:pt x="10" y="28"/>
                    <a:pt x="9" y="29"/>
                    <a:pt x="9" y="30"/>
                  </a:cubicBezTo>
                  <a:cubicBezTo>
                    <a:pt x="9" y="31"/>
                    <a:pt x="8" y="32"/>
                    <a:pt x="8" y="33"/>
                  </a:cubicBezTo>
                  <a:cubicBezTo>
                    <a:pt x="8" y="34"/>
                    <a:pt x="8" y="35"/>
                    <a:pt x="7" y="36"/>
                  </a:cubicBezTo>
                  <a:cubicBezTo>
                    <a:pt x="7" y="37"/>
                    <a:pt x="7" y="38"/>
                    <a:pt x="7" y="39"/>
                  </a:cubicBezTo>
                  <a:cubicBezTo>
                    <a:pt x="6" y="40"/>
                    <a:pt x="6" y="41"/>
                    <a:pt x="6" y="42"/>
                  </a:cubicBezTo>
                  <a:cubicBezTo>
                    <a:pt x="6" y="43"/>
                    <a:pt x="6" y="44"/>
                    <a:pt x="5" y="45"/>
                  </a:cubicBezTo>
                  <a:cubicBezTo>
                    <a:pt x="5" y="46"/>
                    <a:pt x="5" y="47"/>
                    <a:pt x="5" y="48"/>
                  </a:cubicBezTo>
                  <a:cubicBezTo>
                    <a:pt x="5" y="49"/>
                    <a:pt x="5" y="50"/>
                    <a:pt x="4" y="51"/>
                  </a:cubicBezTo>
                  <a:cubicBezTo>
                    <a:pt x="4" y="53"/>
                    <a:pt x="4" y="55"/>
                    <a:pt x="3" y="57"/>
                  </a:cubicBezTo>
                  <a:cubicBezTo>
                    <a:pt x="3" y="62"/>
                    <a:pt x="2" y="66"/>
                    <a:pt x="1" y="71"/>
                  </a:cubicBezTo>
                  <a:cubicBezTo>
                    <a:pt x="1" y="75"/>
                    <a:pt x="0" y="79"/>
                    <a:pt x="0" y="84"/>
                  </a:cubicBezTo>
                  <a:cubicBezTo>
                    <a:pt x="0" y="84"/>
                    <a:pt x="0" y="84"/>
                    <a:pt x="0" y="85"/>
                  </a:cubicBezTo>
                  <a:cubicBezTo>
                    <a:pt x="0" y="85"/>
                    <a:pt x="0" y="86"/>
                    <a:pt x="0" y="87"/>
                  </a:cubicBezTo>
                  <a:cubicBezTo>
                    <a:pt x="3" y="85"/>
                    <a:pt x="3" y="85"/>
                    <a:pt x="3" y="85"/>
                  </a:cubicBezTo>
                  <a:cubicBezTo>
                    <a:pt x="12" y="124"/>
                    <a:pt x="12" y="124"/>
                    <a:pt x="12" y="124"/>
                  </a:cubicBezTo>
                  <a:cubicBezTo>
                    <a:pt x="10" y="125"/>
                    <a:pt x="7" y="126"/>
                    <a:pt x="5" y="128"/>
                  </a:cubicBezTo>
                  <a:cubicBezTo>
                    <a:pt x="5" y="128"/>
                    <a:pt x="5" y="128"/>
                    <a:pt x="5" y="128"/>
                  </a:cubicBezTo>
                  <a:cubicBezTo>
                    <a:pt x="5" y="128"/>
                    <a:pt x="5" y="128"/>
                    <a:pt x="5" y="128"/>
                  </a:cubicBezTo>
                  <a:cubicBezTo>
                    <a:pt x="7" y="131"/>
                    <a:pt x="9" y="133"/>
                    <a:pt x="12" y="135"/>
                  </a:cubicBezTo>
                  <a:cubicBezTo>
                    <a:pt x="12" y="135"/>
                    <a:pt x="12" y="135"/>
                    <a:pt x="12" y="135"/>
                  </a:cubicBezTo>
                  <a:cubicBezTo>
                    <a:pt x="13" y="135"/>
                    <a:pt x="13" y="135"/>
                    <a:pt x="13" y="135"/>
                  </a:cubicBezTo>
                  <a:cubicBezTo>
                    <a:pt x="22" y="135"/>
                    <a:pt x="22" y="135"/>
                    <a:pt x="22" y="135"/>
                  </a:cubicBezTo>
                  <a:cubicBezTo>
                    <a:pt x="7" y="66"/>
                    <a:pt x="26" y="2"/>
                    <a:pt x="27"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92" name="Freeform 1115"/>
            <p:cNvSpPr/>
            <p:nvPr/>
          </p:nvSpPr>
          <p:spPr bwMode="auto">
            <a:xfrm>
              <a:off x="10743924" y="6576726"/>
              <a:ext cx="36631" cy="25382"/>
            </a:xfrm>
            <a:custGeom>
              <a:avLst/>
              <a:gdLst>
                <a:gd name="T0" fmla="*/ 0 w 12"/>
                <a:gd name="T1" fmla="*/ 0 h 8"/>
                <a:gd name="T2" fmla="*/ 0 w 12"/>
                <a:gd name="T3" fmla="*/ 8 h 8"/>
                <a:gd name="T4" fmla="*/ 12 w 12"/>
                <a:gd name="T5" fmla="*/ 8 h 8"/>
                <a:gd name="T6" fmla="*/ 10 w 12"/>
                <a:gd name="T7" fmla="*/ 0 h 8"/>
                <a:gd name="T8" fmla="*/ 1 w 12"/>
                <a:gd name="T9" fmla="*/ 0 h 8"/>
                <a:gd name="T10" fmla="*/ 0 w 12"/>
                <a:gd name="T11" fmla="*/ 0 h 8"/>
              </a:gdLst>
              <a:ahLst/>
              <a:cxnLst>
                <a:cxn ang="0">
                  <a:pos x="T0" y="T1"/>
                </a:cxn>
                <a:cxn ang="0">
                  <a:pos x="T2" y="T3"/>
                </a:cxn>
                <a:cxn ang="0">
                  <a:pos x="T4" y="T5"/>
                </a:cxn>
                <a:cxn ang="0">
                  <a:pos x="T6" y="T7"/>
                </a:cxn>
                <a:cxn ang="0">
                  <a:pos x="T8" y="T9"/>
                </a:cxn>
                <a:cxn ang="0">
                  <a:pos x="T10" y="T11"/>
                </a:cxn>
              </a:cxnLst>
              <a:rect l="0" t="0" r="r" b="b"/>
              <a:pathLst>
                <a:path w="12" h="8">
                  <a:moveTo>
                    <a:pt x="0" y="0"/>
                  </a:moveTo>
                  <a:cubicBezTo>
                    <a:pt x="0" y="8"/>
                    <a:pt x="0" y="8"/>
                    <a:pt x="0" y="8"/>
                  </a:cubicBezTo>
                  <a:cubicBezTo>
                    <a:pt x="12" y="8"/>
                    <a:pt x="12" y="8"/>
                    <a:pt x="12" y="8"/>
                  </a:cubicBezTo>
                  <a:cubicBezTo>
                    <a:pt x="11" y="6"/>
                    <a:pt x="11" y="3"/>
                    <a:pt x="10" y="0"/>
                  </a:cubicBezTo>
                  <a:cubicBezTo>
                    <a:pt x="1" y="0"/>
                    <a:pt x="1" y="0"/>
                    <a:pt x="1" y="0"/>
                  </a:cubicBezTo>
                  <a:cubicBezTo>
                    <a:pt x="0" y="0"/>
                    <a:pt x="0" y="0"/>
                    <a:pt x="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93" name="Freeform 1116"/>
            <p:cNvSpPr>
              <a:spLocks noEditPoints="1"/>
            </p:cNvSpPr>
            <p:nvPr/>
          </p:nvSpPr>
          <p:spPr bwMode="auto">
            <a:xfrm>
              <a:off x="10679113" y="6565444"/>
              <a:ext cx="25361" cy="36664"/>
            </a:xfrm>
            <a:custGeom>
              <a:avLst/>
              <a:gdLst>
                <a:gd name="T0" fmla="*/ 0 w 8"/>
                <a:gd name="T1" fmla="*/ 11 h 11"/>
                <a:gd name="T2" fmla="*/ 0 w 8"/>
                <a:gd name="T3" fmla="*/ 11 h 11"/>
                <a:gd name="T4" fmla="*/ 0 w 8"/>
                <a:gd name="T5" fmla="*/ 11 h 11"/>
                <a:gd name="T6" fmla="*/ 8 w 8"/>
                <a:gd name="T7" fmla="*/ 0 h 11"/>
                <a:gd name="T8" fmla="*/ 8 w 8"/>
                <a:gd name="T9" fmla="*/ 0 h 11"/>
                <a:gd name="T10" fmla="*/ 8 w 8"/>
                <a:gd name="T11" fmla="*/ 0 h 11"/>
              </a:gdLst>
              <a:ahLst/>
              <a:cxnLst>
                <a:cxn ang="0">
                  <a:pos x="T0" y="T1"/>
                </a:cxn>
                <a:cxn ang="0">
                  <a:pos x="T2" y="T3"/>
                </a:cxn>
                <a:cxn ang="0">
                  <a:pos x="T4" y="T5"/>
                </a:cxn>
                <a:cxn ang="0">
                  <a:pos x="T6" y="T7"/>
                </a:cxn>
                <a:cxn ang="0">
                  <a:pos x="T8" y="T9"/>
                </a:cxn>
                <a:cxn ang="0">
                  <a:pos x="T10" y="T11"/>
                </a:cxn>
              </a:cxnLst>
              <a:rect l="0" t="0" r="r" b="b"/>
              <a:pathLst>
                <a:path w="8" h="11">
                  <a:moveTo>
                    <a:pt x="0" y="11"/>
                  </a:moveTo>
                  <a:cubicBezTo>
                    <a:pt x="0" y="11"/>
                    <a:pt x="0" y="11"/>
                    <a:pt x="0" y="11"/>
                  </a:cubicBezTo>
                  <a:cubicBezTo>
                    <a:pt x="0" y="11"/>
                    <a:pt x="0" y="11"/>
                    <a:pt x="0" y="11"/>
                  </a:cubicBezTo>
                  <a:moveTo>
                    <a:pt x="8" y="0"/>
                  </a:moveTo>
                  <a:cubicBezTo>
                    <a:pt x="8" y="0"/>
                    <a:pt x="8" y="0"/>
                    <a:pt x="8" y="0"/>
                  </a:cubicBezTo>
                  <a:cubicBezTo>
                    <a:pt x="8" y="0"/>
                    <a:pt x="8" y="0"/>
                    <a:pt x="8" y="0"/>
                  </a:cubicBezTo>
                </a:path>
              </a:pathLst>
            </a:custGeom>
            <a:solidFill>
              <a:srgbClr val="7B8B93"/>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94" name="Freeform 1117"/>
            <p:cNvSpPr/>
            <p:nvPr/>
          </p:nvSpPr>
          <p:spPr bwMode="auto">
            <a:xfrm>
              <a:off x="10679113" y="6415966"/>
              <a:ext cx="64811" cy="186142"/>
            </a:xfrm>
            <a:custGeom>
              <a:avLst/>
              <a:gdLst>
                <a:gd name="T0" fmla="*/ 11 w 20"/>
                <a:gd name="T1" fmla="*/ 0 h 58"/>
                <a:gd name="T2" fmla="*/ 8 w 20"/>
                <a:gd name="T3" fmla="*/ 2 h 58"/>
                <a:gd name="T4" fmla="*/ 8 w 20"/>
                <a:gd name="T5" fmla="*/ 2 h 58"/>
                <a:gd name="T6" fmla="*/ 0 w 20"/>
                <a:gd name="T7" fmla="*/ 9 h 58"/>
                <a:gd name="T8" fmla="*/ 0 w 20"/>
                <a:gd name="T9" fmla="*/ 58 h 58"/>
                <a:gd name="T10" fmla="*/ 0 w 20"/>
                <a:gd name="T11" fmla="*/ 58 h 58"/>
                <a:gd name="T12" fmla="*/ 0 w 20"/>
                <a:gd name="T13" fmla="*/ 58 h 58"/>
                <a:gd name="T14" fmla="*/ 8 w 20"/>
                <a:gd name="T15" fmla="*/ 47 h 58"/>
                <a:gd name="T16" fmla="*/ 8 w 20"/>
                <a:gd name="T17" fmla="*/ 47 h 58"/>
                <a:gd name="T18" fmla="*/ 8 w 20"/>
                <a:gd name="T19" fmla="*/ 47 h 58"/>
                <a:gd name="T20" fmla="*/ 13 w 20"/>
                <a:gd name="T21" fmla="*/ 43 h 58"/>
                <a:gd name="T22" fmla="*/ 20 w 20"/>
                <a:gd name="T23" fmla="*/ 39 h 58"/>
                <a:gd name="T24" fmla="*/ 11 w 20"/>
                <a:gd name="T25"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58">
                  <a:moveTo>
                    <a:pt x="11" y="0"/>
                  </a:moveTo>
                  <a:cubicBezTo>
                    <a:pt x="8" y="2"/>
                    <a:pt x="8" y="2"/>
                    <a:pt x="8" y="2"/>
                  </a:cubicBezTo>
                  <a:cubicBezTo>
                    <a:pt x="8" y="2"/>
                    <a:pt x="8" y="2"/>
                    <a:pt x="8" y="2"/>
                  </a:cubicBezTo>
                  <a:cubicBezTo>
                    <a:pt x="0" y="9"/>
                    <a:pt x="0" y="9"/>
                    <a:pt x="0" y="9"/>
                  </a:cubicBezTo>
                  <a:cubicBezTo>
                    <a:pt x="0" y="58"/>
                    <a:pt x="0" y="58"/>
                    <a:pt x="0" y="58"/>
                  </a:cubicBezTo>
                  <a:cubicBezTo>
                    <a:pt x="0" y="58"/>
                    <a:pt x="0" y="58"/>
                    <a:pt x="0" y="58"/>
                  </a:cubicBezTo>
                  <a:cubicBezTo>
                    <a:pt x="0" y="58"/>
                    <a:pt x="0" y="58"/>
                    <a:pt x="0" y="58"/>
                  </a:cubicBezTo>
                  <a:cubicBezTo>
                    <a:pt x="0" y="58"/>
                    <a:pt x="4" y="52"/>
                    <a:pt x="8" y="47"/>
                  </a:cubicBezTo>
                  <a:cubicBezTo>
                    <a:pt x="8" y="47"/>
                    <a:pt x="8" y="47"/>
                    <a:pt x="8" y="47"/>
                  </a:cubicBezTo>
                  <a:cubicBezTo>
                    <a:pt x="8" y="47"/>
                    <a:pt x="8" y="47"/>
                    <a:pt x="8" y="47"/>
                  </a:cubicBezTo>
                  <a:cubicBezTo>
                    <a:pt x="10" y="46"/>
                    <a:pt x="11" y="44"/>
                    <a:pt x="13" y="43"/>
                  </a:cubicBezTo>
                  <a:cubicBezTo>
                    <a:pt x="15" y="41"/>
                    <a:pt x="18" y="40"/>
                    <a:pt x="20" y="39"/>
                  </a:cubicBezTo>
                  <a:cubicBezTo>
                    <a:pt x="11" y="0"/>
                    <a:pt x="11" y="0"/>
                    <a:pt x="11"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151981" name="Rectangle 1141"/>
            <p:cNvSpPr>
              <a:spLocks noChangeArrowheads="1"/>
            </p:cNvSpPr>
            <p:nvPr/>
          </p:nvSpPr>
          <p:spPr bwMode="auto">
            <a:xfrm>
              <a:off x="10763647" y="6607749"/>
              <a:ext cx="61992" cy="1393247"/>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82" name="Rectangle 1142"/>
            <p:cNvSpPr>
              <a:spLocks noChangeArrowheads="1"/>
            </p:cNvSpPr>
            <p:nvPr/>
          </p:nvSpPr>
          <p:spPr bwMode="auto">
            <a:xfrm>
              <a:off x="10763647" y="6607749"/>
              <a:ext cx="45085" cy="259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grpSp>
      <p:cxnSp>
        <p:nvCxnSpPr>
          <p:cNvPr id="2558" name="直接连接符 2557"/>
          <p:cNvCxnSpPr/>
          <p:nvPr/>
        </p:nvCxnSpPr>
        <p:spPr>
          <a:xfrm flipV="1">
            <a:off x="9137650" y="3860800"/>
            <a:ext cx="0" cy="2997200"/>
          </a:xfrm>
          <a:prstGeom prst="line">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0" name="直接连接符 1189"/>
          <p:cNvCxnSpPr/>
          <p:nvPr/>
        </p:nvCxnSpPr>
        <p:spPr>
          <a:xfrm flipV="1">
            <a:off x="8081963" y="4851400"/>
            <a:ext cx="0" cy="2006600"/>
          </a:xfrm>
          <a:prstGeom prst="line">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1" name="直接连接符 1190"/>
          <p:cNvCxnSpPr/>
          <p:nvPr/>
        </p:nvCxnSpPr>
        <p:spPr>
          <a:xfrm flipV="1">
            <a:off x="6565900" y="4599518"/>
            <a:ext cx="0" cy="2258483"/>
          </a:xfrm>
          <a:prstGeom prst="line">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2" name="直接连接符 1191"/>
          <p:cNvCxnSpPr/>
          <p:nvPr/>
        </p:nvCxnSpPr>
        <p:spPr>
          <a:xfrm flipV="1">
            <a:off x="3575050" y="5187954"/>
            <a:ext cx="0" cy="1670049"/>
          </a:xfrm>
          <a:prstGeom prst="line">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9" name="直接连接符 1158"/>
          <p:cNvCxnSpPr/>
          <p:nvPr/>
        </p:nvCxnSpPr>
        <p:spPr>
          <a:xfrm>
            <a:off x="5049841" y="1993900"/>
            <a:ext cx="4232275" cy="0"/>
          </a:xfrm>
          <a:prstGeom prst="line">
            <a:avLst/>
          </a:prstGeom>
          <a:ln w="2540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214" name="直接连接符 1213"/>
          <p:cNvCxnSpPr/>
          <p:nvPr/>
        </p:nvCxnSpPr>
        <p:spPr>
          <a:xfrm>
            <a:off x="5049841" y="3094567"/>
            <a:ext cx="4232275" cy="0"/>
          </a:xfrm>
          <a:prstGeom prst="line">
            <a:avLst/>
          </a:prstGeom>
          <a:ln w="2540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2351" name="Freeform 592"/>
          <p:cNvSpPr/>
          <p:nvPr/>
        </p:nvSpPr>
        <p:spPr bwMode="auto">
          <a:xfrm>
            <a:off x="8824916" y="3479802"/>
            <a:ext cx="631825" cy="342900"/>
          </a:xfrm>
          <a:custGeom>
            <a:avLst/>
            <a:gdLst>
              <a:gd name="T0" fmla="*/ 208 w 352"/>
              <a:gd name="T1" fmla="*/ 0 h 144"/>
              <a:gd name="T2" fmla="*/ 115 w 352"/>
              <a:gd name="T3" fmla="*/ 82 h 144"/>
              <a:gd name="T4" fmla="*/ 79 w 352"/>
              <a:gd name="T5" fmla="*/ 74 h 144"/>
              <a:gd name="T6" fmla="*/ 0 w 352"/>
              <a:gd name="T7" fmla="*/ 144 h 144"/>
              <a:gd name="T8" fmla="*/ 352 w 352"/>
              <a:gd name="T9" fmla="*/ 144 h 144"/>
              <a:gd name="T10" fmla="*/ 301 w 352"/>
              <a:gd name="T11" fmla="*/ 84 h 144"/>
              <a:gd name="T12" fmla="*/ 208 w 352"/>
              <a:gd name="T13" fmla="*/ 0 h 144"/>
            </a:gdLst>
            <a:ahLst/>
            <a:cxnLst>
              <a:cxn ang="0">
                <a:pos x="T0" y="T1"/>
              </a:cxn>
              <a:cxn ang="0">
                <a:pos x="T2" y="T3"/>
              </a:cxn>
              <a:cxn ang="0">
                <a:pos x="T4" y="T5"/>
              </a:cxn>
              <a:cxn ang="0">
                <a:pos x="T6" y="T7"/>
              </a:cxn>
              <a:cxn ang="0">
                <a:pos x="T8" y="T9"/>
              </a:cxn>
              <a:cxn ang="0">
                <a:pos x="T10" y="T11"/>
              </a:cxn>
              <a:cxn ang="0">
                <a:pos x="T12" y="T13"/>
              </a:cxn>
            </a:cxnLst>
            <a:rect l="0" t="0" r="r" b="b"/>
            <a:pathLst>
              <a:path w="352" h="144">
                <a:moveTo>
                  <a:pt x="208" y="0"/>
                </a:moveTo>
                <a:cubicBezTo>
                  <a:pt x="160" y="0"/>
                  <a:pt x="120" y="36"/>
                  <a:pt x="115" y="82"/>
                </a:cubicBezTo>
                <a:cubicBezTo>
                  <a:pt x="104" y="77"/>
                  <a:pt x="92" y="74"/>
                  <a:pt x="79" y="74"/>
                </a:cubicBezTo>
                <a:cubicBezTo>
                  <a:pt x="38" y="74"/>
                  <a:pt x="4" y="104"/>
                  <a:pt x="0" y="144"/>
                </a:cubicBezTo>
                <a:cubicBezTo>
                  <a:pt x="352" y="144"/>
                  <a:pt x="352" y="144"/>
                  <a:pt x="352" y="144"/>
                </a:cubicBezTo>
                <a:cubicBezTo>
                  <a:pt x="352" y="113"/>
                  <a:pt x="330" y="89"/>
                  <a:pt x="301" y="84"/>
                </a:cubicBezTo>
                <a:cubicBezTo>
                  <a:pt x="297" y="37"/>
                  <a:pt x="257" y="0"/>
                  <a:pt x="208" y="0"/>
                </a:cubicBezTo>
              </a:path>
            </a:pathLst>
          </a:custGeom>
          <a:solidFill>
            <a:schemeClr val="bg1">
              <a:alpha val="50000"/>
            </a:schemeClr>
          </a:solidFill>
          <a:ln>
            <a:noFill/>
          </a:ln>
        </p:spPr>
        <p:txBody>
          <a:bodyPr lIns="51435" tIns="25718" rIns="51435" bIns="25718"/>
          <a:lstStyle/>
          <a:p>
            <a:pPr eaLnBrk="1" hangingPunct="1">
              <a:defRPr/>
            </a:pPr>
            <a:endParaRPr lang="zh-CN" altLang="en-US" sz="1015">
              <a:solidFill>
                <a:prstClr val="black"/>
              </a:solidFill>
            </a:endParaRPr>
          </a:p>
        </p:txBody>
      </p:sp>
      <p:cxnSp>
        <p:nvCxnSpPr>
          <p:cNvPr id="1215" name="直接连接符 1214"/>
          <p:cNvCxnSpPr/>
          <p:nvPr/>
        </p:nvCxnSpPr>
        <p:spPr>
          <a:xfrm>
            <a:off x="5049841" y="3594100"/>
            <a:ext cx="4232275" cy="0"/>
          </a:xfrm>
          <a:prstGeom prst="line">
            <a:avLst/>
          </a:prstGeom>
          <a:ln w="2540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1208" name="Freeform 1058"/>
          <p:cNvSpPr/>
          <p:nvPr/>
        </p:nvSpPr>
        <p:spPr bwMode="auto">
          <a:xfrm>
            <a:off x="3381376" y="1310219"/>
            <a:ext cx="1790700" cy="3685116"/>
          </a:xfrm>
          <a:custGeom>
            <a:avLst/>
            <a:gdLst>
              <a:gd name="T0" fmla="*/ 500 w 999"/>
              <a:gd name="T1" fmla="*/ 0 h 1542"/>
              <a:gd name="T2" fmla="*/ 237 w 999"/>
              <a:gd name="T3" fmla="*/ 1542 h 1542"/>
              <a:gd name="T4" fmla="*/ 500 w 999"/>
              <a:gd name="T5" fmla="*/ 1542 h 1542"/>
              <a:gd name="T6" fmla="*/ 762 w 999"/>
              <a:gd name="T7" fmla="*/ 1542 h 1542"/>
              <a:gd name="T8" fmla="*/ 500 w 999"/>
              <a:gd name="T9" fmla="*/ 0 h 1542"/>
            </a:gdLst>
            <a:ahLst/>
            <a:cxnLst>
              <a:cxn ang="0">
                <a:pos x="T0" y="T1"/>
              </a:cxn>
              <a:cxn ang="0">
                <a:pos x="T2" y="T3"/>
              </a:cxn>
              <a:cxn ang="0">
                <a:pos x="T4" y="T5"/>
              </a:cxn>
              <a:cxn ang="0">
                <a:pos x="T6" y="T7"/>
              </a:cxn>
              <a:cxn ang="0">
                <a:pos x="T8" y="T9"/>
              </a:cxn>
            </a:cxnLst>
            <a:rect l="0" t="0" r="r" b="b"/>
            <a:pathLst>
              <a:path w="999" h="1542">
                <a:moveTo>
                  <a:pt x="500" y="0"/>
                </a:moveTo>
                <a:cubicBezTo>
                  <a:pt x="500" y="0"/>
                  <a:pt x="0" y="584"/>
                  <a:pt x="237" y="1542"/>
                </a:cubicBezTo>
                <a:cubicBezTo>
                  <a:pt x="500" y="1542"/>
                  <a:pt x="500" y="1542"/>
                  <a:pt x="500" y="1542"/>
                </a:cubicBezTo>
                <a:cubicBezTo>
                  <a:pt x="762" y="1542"/>
                  <a:pt x="762" y="1542"/>
                  <a:pt x="762" y="1542"/>
                </a:cubicBezTo>
                <a:cubicBezTo>
                  <a:pt x="999" y="584"/>
                  <a:pt x="500" y="0"/>
                  <a:pt x="500" y="0"/>
                </a:cubicBezTo>
              </a:path>
            </a:pathLst>
          </a:custGeom>
          <a:solidFill>
            <a:srgbClr val="FDD4C3"/>
          </a:solidFill>
          <a:ln>
            <a:noFill/>
          </a:ln>
        </p:spPr>
        <p:txBody>
          <a:bodyPr lIns="51435" tIns="25718" rIns="51435" bIns="25718"/>
          <a:lstStyle/>
          <a:p>
            <a:pPr eaLnBrk="1" hangingPunct="1">
              <a:defRPr/>
            </a:pPr>
            <a:endParaRPr lang="zh-CN" altLang="en-US" sz="1015">
              <a:solidFill>
                <a:prstClr val="black"/>
              </a:solidFill>
            </a:endParaRPr>
          </a:p>
        </p:txBody>
      </p:sp>
      <p:sp>
        <p:nvSpPr>
          <p:cNvPr id="151600" name="Oval 604"/>
          <p:cNvSpPr>
            <a:spLocks noChangeArrowheads="1"/>
          </p:cNvSpPr>
          <p:nvPr/>
        </p:nvSpPr>
        <p:spPr bwMode="auto">
          <a:xfrm>
            <a:off x="3981453" y="5422903"/>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01" name="Oval 605"/>
          <p:cNvSpPr>
            <a:spLocks noChangeArrowheads="1"/>
          </p:cNvSpPr>
          <p:nvPr/>
        </p:nvSpPr>
        <p:spPr bwMode="auto">
          <a:xfrm>
            <a:off x="3981453" y="5494870"/>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02" name="Oval 606"/>
          <p:cNvSpPr>
            <a:spLocks noChangeArrowheads="1"/>
          </p:cNvSpPr>
          <p:nvPr/>
        </p:nvSpPr>
        <p:spPr bwMode="auto">
          <a:xfrm>
            <a:off x="3981453" y="55668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03" name="Oval 607"/>
          <p:cNvSpPr>
            <a:spLocks noChangeArrowheads="1"/>
          </p:cNvSpPr>
          <p:nvPr/>
        </p:nvSpPr>
        <p:spPr bwMode="auto">
          <a:xfrm>
            <a:off x="3981453" y="5638803"/>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04" name="Oval 608"/>
          <p:cNvSpPr>
            <a:spLocks noChangeArrowheads="1"/>
          </p:cNvSpPr>
          <p:nvPr/>
        </p:nvSpPr>
        <p:spPr bwMode="auto">
          <a:xfrm>
            <a:off x="3981453" y="5710769"/>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05" name="Oval 609"/>
          <p:cNvSpPr>
            <a:spLocks noChangeArrowheads="1"/>
          </p:cNvSpPr>
          <p:nvPr/>
        </p:nvSpPr>
        <p:spPr bwMode="auto">
          <a:xfrm>
            <a:off x="3981453" y="5778503"/>
            <a:ext cx="22225"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06" name="Oval 610"/>
          <p:cNvSpPr>
            <a:spLocks noChangeArrowheads="1"/>
          </p:cNvSpPr>
          <p:nvPr/>
        </p:nvSpPr>
        <p:spPr bwMode="auto">
          <a:xfrm>
            <a:off x="3981453" y="58525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07" name="Oval 611"/>
          <p:cNvSpPr>
            <a:spLocks noChangeArrowheads="1"/>
          </p:cNvSpPr>
          <p:nvPr/>
        </p:nvSpPr>
        <p:spPr bwMode="auto">
          <a:xfrm>
            <a:off x="3981453" y="59224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08" name="Oval 612"/>
          <p:cNvSpPr>
            <a:spLocks noChangeArrowheads="1"/>
          </p:cNvSpPr>
          <p:nvPr/>
        </p:nvSpPr>
        <p:spPr bwMode="auto">
          <a:xfrm>
            <a:off x="3981453" y="5994403"/>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09" name="Oval 631"/>
          <p:cNvSpPr>
            <a:spLocks noChangeArrowheads="1"/>
          </p:cNvSpPr>
          <p:nvPr/>
        </p:nvSpPr>
        <p:spPr bwMode="auto">
          <a:xfrm>
            <a:off x="4017966" y="5458887"/>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10" name="Oval 632"/>
          <p:cNvSpPr>
            <a:spLocks noChangeArrowheads="1"/>
          </p:cNvSpPr>
          <p:nvPr/>
        </p:nvSpPr>
        <p:spPr bwMode="auto">
          <a:xfrm>
            <a:off x="4017966" y="5530854"/>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11" name="Oval 633"/>
          <p:cNvSpPr>
            <a:spLocks noChangeArrowheads="1"/>
          </p:cNvSpPr>
          <p:nvPr/>
        </p:nvSpPr>
        <p:spPr bwMode="auto">
          <a:xfrm>
            <a:off x="4017966" y="5602821"/>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12" name="Oval 634"/>
          <p:cNvSpPr>
            <a:spLocks noChangeArrowheads="1"/>
          </p:cNvSpPr>
          <p:nvPr/>
        </p:nvSpPr>
        <p:spPr bwMode="auto">
          <a:xfrm>
            <a:off x="4017966" y="5674786"/>
            <a:ext cx="20637"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13" name="Oval 635"/>
          <p:cNvSpPr>
            <a:spLocks noChangeArrowheads="1"/>
          </p:cNvSpPr>
          <p:nvPr/>
        </p:nvSpPr>
        <p:spPr bwMode="auto">
          <a:xfrm>
            <a:off x="4017966" y="5742520"/>
            <a:ext cx="20637"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14" name="Oval 636"/>
          <p:cNvSpPr>
            <a:spLocks noChangeArrowheads="1"/>
          </p:cNvSpPr>
          <p:nvPr/>
        </p:nvSpPr>
        <p:spPr bwMode="auto">
          <a:xfrm>
            <a:off x="4017966" y="5816603"/>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15" name="Oval 637"/>
          <p:cNvSpPr>
            <a:spLocks noChangeArrowheads="1"/>
          </p:cNvSpPr>
          <p:nvPr/>
        </p:nvSpPr>
        <p:spPr bwMode="auto">
          <a:xfrm>
            <a:off x="4017966" y="5886453"/>
            <a:ext cx="20637"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16" name="Oval 638"/>
          <p:cNvSpPr>
            <a:spLocks noChangeArrowheads="1"/>
          </p:cNvSpPr>
          <p:nvPr/>
        </p:nvSpPr>
        <p:spPr bwMode="auto">
          <a:xfrm>
            <a:off x="4017966" y="5958421"/>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17" name="Oval 639"/>
          <p:cNvSpPr>
            <a:spLocks noChangeArrowheads="1"/>
          </p:cNvSpPr>
          <p:nvPr/>
        </p:nvSpPr>
        <p:spPr bwMode="auto">
          <a:xfrm>
            <a:off x="4017966" y="6030386"/>
            <a:ext cx="20637"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18" name="Oval 657"/>
          <p:cNvSpPr>
            <a:spLocks noChangeArrowheads="1"/>
          </p:cNvSpPr>
          <p:nvPr/>
        </p:nvSpPr>
        <p:spPr bwMode="auto">
          <a:xfrm>
            <a:off x="4052891" y="5422903"/>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19" name="Oval 658"/>
          <p:cNvSpPr>
            <a:spLocks noChangeArrowheads="1"/>
          </p:cNvSpPr>
          <p:nvPr/>
        </p:nvSpPr>
        <p:spPr bwMode="auto">
          <a:xfrm>
            <a:off x="4052891" y="5494870"/>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20" name="Oval 659"/>
          <p:cNvSpPr>
            <a:spLocks noChangeArrowheads="1"/>
          </p:cNvSpPr>
          <p:nvPr/>
        </p:nvSpPr>
        <p:spPr bwMode="auto">
          <a:xfrm>
            <a:off x="4052891" y="55668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21" name="Oval 660"/>
          <p:cNvSpPr>
            <a:spLocks noChangeArrowheads="1"/>
          </p:cNvSpPr>
          <p:nvPr/>
        </p:nvSpPr>
        <p:spPr bwMode="auto">
          <a:xfrm>
            <a:off x="4052891" y="5638803"/>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22" name="Oval 661"/>
          <p:cNvSpPr>
            <a:spLocks noChangeArrowheads="1"/>
          </p:cNvSpPr>
          <p:nvPr/>
        </p:nvSpPr>
        <p:spPr bwMode="auto">
          <a:xfrm>
            <a:off x="4052891" y="5710769"/>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23" name="Oval 662"/>
          <p:cNvSpPr>
            <a:spLocks noChangeArrowheads="1"/>
          </p:cNvSpPr>
          <p:nvPr/>
        </p:nvSpPr>
        <p:spPr bwMode="auto">
          <a:xfrm>
            <a:off x="4052891" y="5778503"/>
            <a:ext cx="22225"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24" name="Oval 663"/>
          <p:cNvSpPr>
            <a:spLocks noChangeArrowheads="1"/>
          </p:cNvSpPr>
          <p:nvPr/>
        </p:nvSpPr>
        <p:spPr bwMode="auto">
          <a:xfrm>
            <a:off x="4052891" y="58525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25" name="Oval 664"/>
          <p:cNvSpPr>
            <a:spLocks noChangeArrowheads="1"/>
          </p:cNvSpPr>
          <p:nvPr/>
        </p:nvSpPr>
        <p:spPr bwMode="auto">
          <a:xfrm>
            <a:off x="4052891" y="59224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26" name="Oval 665"/>
          <p:cNvSpPr>
            <a:spLocks noChangeArrowheads="1"/>
          </p:cNvSpPr>
          <p:nvPr/>
        </p:nvSpPr>
        <p:spPr bwMode="auto">
          <a:xfrm>
            <a:off x="4052891" y="5994403"/>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27" name="Oval 684"/>
          <p:cNvSpPr>
            <a:spLocks noChangeArrowheads="1"/>
          </p:cNvSpPr>
          <p:nvPr/>
        </p:nvSpPr>
        <p:spPr bwMode="auto">
          <a:xfrm>
            <a:off x="4087816" y="54588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28" name="Oval 685"/>
          <p:cNvSpPr>
            <a:spLocks noChangeArrowheads="1"/>
          </p:cNvSpPr>
          <p:nvPr/>
        </p:nvSpPr>
        <p:spPr bwMode="auto">
          <a:xfrm>
            <a:off x="4087816" y="55308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29" name="Oval 686"/>
          <p:cNvSpPr>
            <a:spLocks noChangeArrowheads="1"/>
          </p:cNvSpPr>
          <p:nvPr/>
        </p:nvSpPr>
        <p:spPr bwMode="auto">
          <a:xfrm>
            <a:off x="4087816" y="5602821"/>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30" name="Oval 687"/>
          <p:cNvSpPr>
            <a:spLocks noChangeArrowheads="1"/>
          </p:cNvSpPr>
          <p:nvPr/>
        </p:nvSpPr>
        <p:spPr bwMode="auto">
          <a:xfrm>
            <a:off x="4087816" y="5674786"/>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31" name="Oval 688"/>
          <p:cNvSpPr>
            <a:spLocks noChangeArrowheads="1"/>
          </p:cNvSpPr>
          <p:nvPr/>
        </p:nvSpPr>
        <p:spPr bwMode="auto">
          <a:xfrm>
            <a:off x="4087816" y="5742520"/>
            <a:ext cx="22225"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32" name="Oval 689"/>
          <p:cNvSpPr>
            <a:spLocks noChangeArrowheads="1"/>
          </p:cNvSpPr>
          <p:nvPr/>
        </p:nvSpPr>
        <p:spPr bwMode="auto">
          <a:xfrm>
            <a:off x="4087816" y="5816603"/>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33" name="Oval 690"/>
          <p:cNvSpPr>
            <a:spLocks noChangeArrowheads="1"/>
          </p:cNvSpPr>
          <p:nvPr/>
        </p:nvSpPr>
        <p:spPr bwMode="auto">
          <a:xfrm>
            <a:off x="4087816" y="5886453"/>
            <a:ext cx="22225"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34" name="Oval 691"/>
          <p:cNvSpPr>
            <a:spLocks noChangeArrowheads="1"/>
          </p:cNvSpPr>
          <p:nvPr/>
        </p:nvSpPr>
        <p:spPr bwMode="auto">
          <a:xfrm>
            <a:off x="4087816" y="5958421"/>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35" name="Oval 692"/>
          <p:cNvSpPr>
            <a:spLocks noChangeArrowheads="1"/>
          </p:cNvSpPr>
          <p:nvPr/>
        </p:nvSpPr>
        <p:spPr bwMode="auto">
          <a:xfrm>
            <a:off x="4087816" y="6030386"/>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36" name="Oval 710"/>
          <p:cNvSpPr>
            <a:spLocks noChangeArrowheads="1"/>
          </p:cNvSpPr>
          <p:nvPr/>
        </p:nvSpPr>
        <p:spPr bwMode="auto">
          <a:xfrm>
            <a:off x="4122739" y="5422903"/>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37" name="Oval 711"/>
          <p:cNvSpPr>
            <a:spLocks noChangeArrowheads="1"/>
          </p:cNvSpPr>
          <p:nvPr/>
        </p:nvSpPr>
        <p:spPr bwMode="auto">
          <a:xfrm>
            <a:off x="4122739" y="5494870"/>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38" name="Oval 712"/>
          <p:cNvSpPr>
            <a:spLocks noChangeArrowheads="1"/>
          </p:cNvSpPr>
          <p:nvPr/>
        </p:nvSpPr>
        <p:spPr bwMode="auto">
          <a:xfrm>
            <a:off x="4122739" y="5566837"/>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39" name="Oval 713"/>
          <p:cNvSpPr>
            <a:spLocks noChangeArrowheads="1"/>
          </p:cNvSpPr>
          <p:nvPr/>
        </p:nvSpPr>
        <p:spPr bwMode="auto">
          <a:xfrm>
            <a:off x="4122739" y="5638803"/>
            <a:ext cx="23812"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40" name="Oval 714"/>
          <p:cNvSpPr>
            <a:spLocks noChangeArrowheads="1"/>
          </p:cNvSpPr>
          <p:nvPr/>
        </p:nvSpPr>
        <p:spPr bwMode="auto">
          <a:xfrm>
            <a:off x="4122739" y="5710769"/>
            <a:ext cx="23812"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41" name="Oval 715"/>
          <p:cNvSpPr>
            <a:spLocks noChangeArrowheads="1"/>
          </p:cNvSpPr>
          <p:nvPr/>
        </p:nvSpPr>
        <p:spPr bwMode="auto">
          <a:xfrm>
            <a:off x="4122739" y="5778503"/>
            <a:ext cx="23812"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42" name="Oval 716"/>
          <p:cNvSpPr>
            <a:spLocks noChangeArrowheads="1"/>
          </p:cNvSpPr>
          <p:nvPr/>
        </p:nvSpPr>
        <p:spPr bwMode="auto">
          <a:xfrm>
            <a:off x="4122739" y="5852587"/>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43" name="Oval 717"/>
          <p:cNvSpPr>
            <a:spLocks noChangeArrowheads="1"/>
          </p:cNvSpPr>
          <p:nvPr/>
        </p:nvSpPr>
        <p:spPr bwMode="auto">
          <a:xfrm>
            <a:off x="4122739" y="5922437"/>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44" name="Oval 718"/>
          <p:cNvSpPr>
            <a:spLocks noChangeArrowheads="1"/>
          </p:cNvSpPr>
          <p:nvPr/>
        </p:nvSpPr>
        <p:spPr bwMode="auto">
          <a:xfrm>
            <a:off x="4122739" y="5994403"/>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45" name="Oval 737"/>
          <p:cNvSpPr>
            <a:spLocks noChangeArrowheads="1"/>
          </p:cNvSpPr>
          <p:nvPr/>
        </p:nvSpPr>
        <p:spPr bwMode="auto">
          <a:xfrm>
            <a:off x="4159251" y="5458887"/>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46" name="Oval 738"/>
          <p:cNvSpPr>
            <a:spLocks noChangeArrowheads="1"/>
          </p:cNvSpPr>
          <p:nvPr/>
        </p:nvSpPr>
        <p:spPr bwMode="auto">
          <a:xfrm>
            <a:off x="4159251" y="5530854"/>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47" name="Oval 739"/>
          <p:cNvSpPr>
            <a:spLocks noChangeArrowheads="1"/>
          </p:cNvSpPr>
          <p:nvPr/>
        </p:nvSpPr>
        <p:spPr bwMode="auto">
          <a:xfrm>
            <a:off x="4159251" y="5602821"/>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48" name="Oval 740"/>
          <p:cNvSpPr>
            <a:spLocks noChangeArrowheads="1"/>
          </p:cNvSpPr>
          <p:nvPr/>
        </p:nvSpPr>
        <p:spPr bwMode="auto">
          <a:xfrm>
            <a:off x="4159251" y="5674786"/>
            <a:ext cx="20638"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49" name="Oval 741"/>
          <p:cNvSpPr>
            <a:spLocks noChangeArrowheads="1"/>
          </p:cNvSpPr>
          <p:nvPr/>
        </p:nvSpPr>
        <p:spPr bwMode="auto">
          <a:xfrm>
            <a:off x="4159251" y="5742520"/>
            <a:ext cx="20638"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50" name="Oval 742"/>
          <p:cNvSpPr>
            <a:spLocks noChangeArrowheads="1"/>
          </p:cNvSpPr>
          <p:nvPr/>
        </p:nvSpPr>
        <p:spPr bwMode="auto">
          <a:xfrm>
            <a:off x="4159251" y="5816603"/>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51" name="Oval 743"/>
          <p:cNvSpPr>
            <a:spLocks noChangeArrowheads="1"/>
          </p:cNvSpPr>
          <p:nvPr/>
        </p:nvSpPr>
        <p:spPr bwMode="auto">
          <a:xfrm>
            <a:off x="4159251" y="5886453"/>
            <a:ext cx="20638"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52" name="Oval 744"/>
          <p:cNvSpPr>
            <a:spLocks noChangeArrowheads="1"/>
          </p:cNvSpPr>
          <p:nvPr/>
        </p:nvSpPr>
        <p:spPr bwMode="auto">
          <a:xfrm>
            <a:off x="4159251" y="5958421"/>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53" name="Oval 745"/>
          <p:cNvSpPr>
            <a:spLocks noChangeArrowheads="1"/>
          </p:cNvSpPr>
          <p:nvPr/>
        </p:nvSpPr>
        <p:spPr bwMode="auto">
          <a:xfrm>
            <a:off x="4159251" y="6030386"/>
            <a:ext cx="20638"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54" name="Oval 763"/>
          <p:cNvSpPr>
            <a:spLocks noChangeArrowheads="1"/>
          </p:cNvSpPr>
          <p:nvPr/>
        </p:nvSpPr>
        <p:spPr bwMode="auto">
          <a:xfrm>
            <a:off x="4194178" y="5422903"/>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55" name="Oval 764"/>
          <p:cNvSpPr>
            <a:spLocks noChangeArrowheads="1"/>
          </p:cNvSpPr>
          <p:nvPr/>
        </p:nvSpPr>
        <p:spPr bwMode="auto">
          <a:xfrm>
            <a:off x="4194178" y="5494870"/>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56" name="Oval 765"/>
          <p:cNvSpPr>
            <a:spLocks noChangeArrowheads="1"/>
          </p:cNvSpPr>
          <p:nvPr/>
        </p:nvSpPr>
        <p:spPr bwMode="auto">
          <a:xfrm>
            <a:off x="4194178" y="55668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57" name="Oval 766"/>
          <p:cNvSpPr>
            <a:spLocks noChangeArrowheads="1"/>
          </p:cNvSpPr>
          <p:nvPr/>
        </p:nvSpPr>
        <p:spPr bwMode="auto">
          <a:xfrm>
            <a:off x="4194178" y="5638803"/>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58" name="Oval 767"/>
          <p:cNvSpPr>
            <a:spLocks noChangeArrowheads="1"/>
          </p:cNvSpPr>
          <p:nvPr/>
        </p:nvSpPr>
        <p:spPr bwMode="auto">
          <a:xfrm>
            <a:off x="4194178" y="5710769"/>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59" name="Oval 768"/>
          <p:cNvSpPr>
            <a:spLocks noChangeArrowheads="1"/>
          </p:cNvSpPr>
          <p:nvPr/>
        </p:nvSpPr>
        <p:spPr bwMode="auto">
          <a:xfrm>
            <a:off x="4194178" y="5778503"/>
            <a:ext cx="22225"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60" name="Oval 769"/>
          <p:cNvSpPr>
            <a:spLocks noChangeArrowheads="1"/>
          </p:cNvSpPr>
          <p:nvPr/>
        </p:nvSpPr>
        <p:spPr bwMode="auto">
          <a:xfrm>
            <a:off x="4194178" y="58525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61" name="Oval 770"/>
          <p:cNvSpPr>
            <a:spLocks noChangeArrowheads="1"/>
          </p:cNvSpPr>
          <p:nvPr/>
        </p:nvSpPr>
        <p:spPr bwMode="auto">
          <a:xfrm>
            <a:off x="4194178" y="59224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62" name="Oval 771"/>
          <p:cNvSpPr>
            <a:spLocks noChangeArrowheads="1"/>
          </p:cNvSpPr>
          <p:nvPr/>
        </p:nvSpPr>
        <p:spPr bwMode="auto">
          <a:xfrm>
            <a:off x="4194178" y="5994403"/>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63" name="Oval 791"/>
          <p:cNvSpPr>
            <a:spLocks noChangeArrowheads="1"/>
          </p:cNvSpPr>
          <p:nvPr/>
        </p:nvSpPr>
        <p:spPr bwMode="auto">
          <a:xfrm>
            <a:off x="4230691" y="5461003"/>
            <a:ext cx="20637"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64" name="Oval 792"/>
          <p:cNvSpPr>
            <a:spLocks noChangeArrowheads="1"/>
          </p:cNvSpPr>
          <p:nvPr/>
        </p:nvSpPr>
        <p:spPr bwMode="auto">
          <a:xfrm>
            <a:off x="4230691" y="5530854"/>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65" name="Oval 793"/>
          <p:cNvSpPr>
            <a:spLocks noChangeArrowheads="1"/>
          </p:cNvSpPr>
          <p:nvPr/>
        </p:nvSpPr>
        <p:spPr bwMode="auto">
          <a:xfrm>
            <a:off x="4230691" y="5602821"/>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66" name="Oval 794"/>
          <p:cNvSpPr>
            <a:spLocks noChangeArrowheads="1"/>
          </p:cNvSpPr>
          <p:nvPr/>
        </p:nvSpPr>
        <p:spPr bwMode="auto">
          <a:xfrm>
            <a:off x="4230691" y="5674786"/>
            <a:ext cx="20637"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67" name="Oval 795"/>
          <p:cNvSpPr>
            <a:spLocks noChangeArrowheads="1"/>
          </p:cNvSpPr>
          <p:nvPr/>
        </p:nvSpPr>
        <p:spPr bwMode="auto">
          <a:xfrm>
            <a:off x="4230691" y="5742520"/>
            <a:ext cx="20637"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68" name="Oval 796"/>
          <p:cNvSpPr>
            <a:spLocks noChangeArrowheads="1"/>
          </p:cNvSpPr>
          <p:nvPr/>
        </p:nvSpPr>
        <p:spPr bwMode="auto">
          <a:xfrm>
            <a:off x="4230691" y="5816603"/>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69" name="Oval 797"/>
          <p:cNvSpPr>
            <a:spLocks noChangeArrowheads="1"/>
          </p:cNvSpPr>
          <p:nvPr/>
        </p:nvSpPr>
        <p:spPr bwMode="auto">
          <a:xfrm>
            <a:off x="4230691" y="5886453"/>
            <a:ext cx="20637"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70" name="Oval 798"/>
          <p:cNvSpPr>
            <a:spLocks noChangeArrowheads="1"/>
          </p:cNvSpPr>
          <p:nvPr/>
        </p:nvSpPr>
        <p:spPr bwMode="auto">
          <a:xfrm>
            <a:off x="4230691" y="5958421"/>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71" name="Oval 799"/>
          <p:cNvSpPr>
            <a:spLocks noChangeArrowheads="1"/>
          </p:cNvSpPr>
          <p:nvPr/>
        </p:nvSpPr>
        <p:spPr bwMode="auto">
          <a:xfrm>
            <a:off x="4230691" y="6030386"/>
            <a:ext cx="20637"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72" name="Oval 817"/>
          <p:cNvSpPr>
            <a:spLocks noChangeArrowheads="1"/>
          </p:cNvSpPr>
          <p:nvPr/>
        </p:nvSpPr>
        <p:spPr bwMode="auto">
          <a:xfrm>
            <a:off x="4264028" y="5422903"/>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73" name="Oval 818"/>
          <p:cNvSpPr>
            <a:spLocks noChangeArrowheads="1"/>
          </p:cNvSpPr>
          <p:nvPr/>
        </p:nvSpPr>
        <p:spPr bwMode="auto">
          <a:xfrm>
            <a:off x="4264028" y="5494870"/>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74" name="Oval 819"/>
          <p:cNvSpPr>
            <a:spLocks noChangeArrowheads="1"/>
          </p:cNvSpPr>
          <p:nvPr/>
        </p:nvSpPr>
        <p:spPr bwMode="auto">
          <a:xfrm>
            <a:off x="4264028" y="5566837"/>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75" name="Oval 820"/>
          <p:cNvSpPr>
            <a:spLocks noChangeArrowheads="1"/>
          </p:cNvSpPr>
          <p:nvPr/>
        </p:nvSpPr>
        <p:spPr bwMode="auto">
          <a:xfrm>
            <a:off x="4264028" y="5638803"/>
            <a:ext cx="23813"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76" name="Oval 821"/>
          <p:cNvSpPr>
            <a:spLocks noChangeArrowheads="1"/>
          </p:cNvSpPr>
          <p:nvPr/>
        </p:nvSpPr>
        <p:spPr bwMode="auto">
          <a:xfrm>
            <a:off x="4264028" y="5710769"/>
            <a:ext cx="23813"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77" name="Oval 822"/>
          <p:cNvSpPr>
            <a:spLocks noChangeArrowheads="1"/>
          </p:cNvSpPr>
          <p:nvPr/>
        </p:nvSpPr>
        <p:spPr bwMode="auto">
          <a:xfrm>
            <a:off x="4264028" y="5778503"/>
            <a:ext cx="23813"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78" name="Oval 823"/>
          <p:cNvSpPr>
            <a:spLocks noChangeArrowheads="1"/>
          </p:cNvSpPr>
          <p:nvPr/>
        </p:nvSpPr>
        <p:spPr bwMode="auto">
          <a:xfrm>
            <a:off x="4264028" y="5852587"/>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79" name="Oval 824"/>
          <p:cNvSpPr>
            <a:spLocks noChangeArrowheads="1"/>
          </p:cNvSpPr>
          <p:nvPr/>
        </p:nvSpPr>
        <p:spPr bwMode="auto">
          <a:xfrm>
            <a:off x="4264028" y="5922437"/>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80" name="Oval 825"/>
          <p:cNvSpPr>
            <a:spLocks noChangeArrowheads="1"/>
          </p:cNvSpPr>
          <p:nvPr/>
        </p:nvSpPr>
        <p:spPr bwMode="auto">
          <a:xfrm>
            <a:off x="4264028" y="5994403"/>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81" name="Oval 844"/>
          <p:cNvSpPr>
            <a:spLocks noChangeArrowheads="1"/>
          </p:cNvSpPr>
          <p:nvPr/>
        </p:nvSpPr>
        <p:spPr bwMode="auto">
          <a:xfrm>
            <a:off x="4300539" y="5461003"/>
            <a:ext cx="23812"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82" name="Oval 845"/>
          <p:cNvSpPr>
            <a:spLocks noChangeArrowheads="1"/>
          </p:cNvSpPr>
          <p:nvPr/>
        </p:nvSpPr>
        <p:spPr bwMode="auto">
          <a:xfrm>
            <a:off x="4300539" y="5530854"/>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83" name="Oval 846"/>
          <p:cNvSpPr>
            <a:spLocks noChangeArrowheads="1"/>
          </p:cNvSpPr>
          <p:nvPr/>
        </p:nvSpPr>
        <p:spPr bwMode="auto">
          <a:xfrm>
            <a:off x="4300539" y="5602821"/>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84" name="Oval 847"/>
          <p:cNvSpPr>
            <a:spLocks noChangeArrowheads="1"/>
          </p:cNvSpPr>
          <p:nvPr/>
        </p:nvSpPr>
        <p:spPr bwMode="auto">
          <a:xfrm>
            <a:off x="4300539" y="5674786"/>
            <a:ext cx="23812"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85" name="Oval 848"/>
          <p:cNvSpPr>
            <a:spLocks noChangeArrowheads="1"/>
          </p:cNvSpPr>
          <p:nvPr/>
        </p:nvSpPr>
        <p:spPr bwMode="auto">
          <a:xfrm>
            <a:off x="4300539" y="5742520"/>
            <a:ext cx="23812"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86" name="Oval 849"/>
          <p:cNvSpPr>
            <a:spLocks noChangeArrowheads="1"/>
          </p:cNvSpPr>
          <p:nvPr/>
        </p:nvSpPr>
        <p:spPr bwMode="auto">
          <a:xfrm>
            <a:off x="4300539" y="5816603"/>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87" name="Oval 850"/>
          <p:cNvSpPr>
            <a:spLocks noChangeArrowheads="1"/>
          </p:cNvSpPr>
          <p:nvPr/>
        </p:nvSpPr>
        <p:spPr bwMode="auto">
          <a:xfrm>
            <a:off x="4300539" y="5886453"/>
            <a:ext cx="23812"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88" name="Oval 851"/>
          <p:cNvSpPr>
            <a:spLocks noChangeArrowheads="1"/>
          </p:cNvSpPr>
          <p:nvPr/>
        </p:nvSpPr>
        <p:spPr bwMode="auto">
          <a:xfrm>
            <a:off x="4300539" y="5958421"/>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89" name="Oval 852"/>
          <p:cNvSpPr>
            <a:spLocks noChangeArrowheads="1"/>
          </p:cNvSpPr>
          <p:nvPr/>
        </p:nvSpPr>
        <p:spPr bwMode="auto">
          <a:xfrm>
            <a:off x="4300539" y="6030386"/>
            <a:ext cx="23812"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90" name="Oval 870"/>
          <p:cNvSpPr>
            <a:spLocks noChangeArrowheads="1"/>
          </p:cNvSpPr>
          <p:nvPr/>
        </p:nvSpPr>
        <p:spPr bwMode="auto">
          <a:xfrm>
            <a:off x="4335466" y="5422903"/>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91" name="Oval 871"/>
          <p:cNvSpPr>
            <a:spLocks noChangeArrowheads="1"/>
          </p:cNvSpPr>
          <p:nvPr/>
        </p:nvSpPr>
        <p:spPr bwMode="auto">
          <a:xfrm>
            <a:off x="4335466" y="5494870"/>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92" name="Oval 872"/>
          <p:cNvSpPr>
            <a:spLocks noChangeArrowheads="1"/>
          </p:cNvSpPr>
          <p:nvPr/>
        </p:nvSpPr>
        <p:spPr bwMode="auto">
          <a:xfrm>
            <a:off x="4335466" y="55668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93" name="Oval 873"/>
          <p:cNvSpPr>
            <a:spLocks noChangeArrowheads="1"/>
          </p:cNvSpPr>
          <p:nvPr/>
        </p:nvSpPr>
        <p:spPr bwMode="auto">
          <a:xfrm>
            <a:off x="4335466" y="5638803"/>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94" name="Oval 874"/>
          <p:cNvSpPr>
            <a:spLocks noChangeArrowheads="1"/>
          </p:cNvSpPr>
          <p:nvPr/>
        </p:nvSpPr>
        <p:spPr bwMode="auto">
          <a:xfrm>
            <a:off x="4335466" y="5710769"/>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95" name="Oval 875"/>
          <p:cNvSpPr>
            <a:spLocks noChangeArrowheads="1"/>
          </p:cNvSpPr>
          <p:nvPr/>
        </p:nvSpPr>
        <p:spPr bwMode="auto">
          <a:xfrm>
            <a:off x="4335466" y="5778503"/>
            <a:ext cx="22225"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96" name="Oval 876"/>
          <p:cNvSpPr>
            <a:spLocks noChangeArrowheads="1"/>
          </p:cNvSpPr>
          <p:nvPr/>
        </p:nvSpPr>
        <p:spPr bwMode="auto">
          <a:xfrm>
            <a:off x="4335466" y="58525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97" name="Oval 877"/>
          <p:cNvSpPr>
            <a:spLocks noChangeArrowheads="1"/>
          </p:cNvSpPr>
          <p:nvPr/>
        </p:nvSpPr>
        <p:spPr bwMode="auto">
          <a:xfrm>
            <a:off x="4335466" y="59224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98" name="Oval 878"/>
          <p:cNvSpPr>
            <a:spLocks noChangeArrowheads="1"/>
          </p:cNvSpPr>
          <p:nvPr/>
        </p:nvSpPr>
        <p:spPr bwMode="auto">
          <a:xfrm>
            <a:off x="4335466" y="5994403"/>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99" name="Oval 897"/>
          <p:cNvSpPr>
            <a:spLocks noChangeArrowheads="1"/>
          </p:cNvSpPr>
          <p:nvPr/>
        </p:nvSpPr>
        <p:spPr bwMode="auto">
          <a:xfrm>
            <a:off x="4371976" y="5461003"/>
            <a:ext cx="20638"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00" name="Oval 898"/>
          <p:cNvSpPr>
            <a:spLocks noChangeArrowheads="1"/>
          </p:cNvSpPr>
          <p:nvPr/>
        </p:nvSpPr>
        <p:spPr bwMode="auto">
          <a:xfrm>
            <a:off x="4371976" y="5530854"/>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01" name="Oval 899"/>
          <p:cNvSpPr>
            <a:spLocks noChangeArrowheads="1"/>
          </p:cNvSpPr>
          <p:nvPr/>
        </p:nvSpPr>
        <p:spPr bwMode="auto">
          <a:xfrm>
            <a:off x="4371976" y="5602821"/>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02" name="Oval 900"/>
          <p:cNvSpPr>
            <a:spLocks noChangeArrowheads="1"/>
          </p:cNvSpPr>
          <p:nvPr/>
        </p:nvSpPr>
        <p:spPr bwMode="auto">
          <a:xfrm>
            <a:off x="4371976" y="5674786"/>
            <a:ext cx="20638"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03" name="Oval 901"/>
          <p:cNvSpPr>
            <a:spLocks noChangeArrowheads="1"/>
          </p:cNvSpPr>
          <p:nvPr/>
        </p:nvSpPr>
        <p:spPr bwMode="auto">
          <a:xfrm>
            <a:off x="4371976" y="5742520"/>
            <a:ext cx="20638"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04" name="Oval 902"/>
          <p:cNvSpPr>
            <a:spLocks noChangeArrowheads="1"/>
          </p:cNvSpPr>
          <p:nvPr/>
        </p:nvSpPr>
        <p:spPr bwMode="auto">
          <a:xfrm>
            <a:off x="4371976" y="5816603"/>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05" name="Oval 903"/>
          <p:cNvSpPr>
            <a:spLocks noChangeArrowheads="1"/>
          </p:cNvSpPr>
          <p:nvPr/>
        </p:nvSpPr>
        <p:spPr bwMode="auto">
          <a:xfrm>
            <a:off x="4371976" y="5886453"/>
            <a:ext cx="20638"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06" name="Oval 904"/>
          <p:cNvSpPr>
            <a:spLocks noChangeArrowheads="1"/>
          </p:cNvSpPr>
          <p:nvPr/>
        </p:nvSpPr>
        <p:spPr bwMode="auto">
          <a:xfrm>
            <a:off x="4371976" y="5958421"/>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07" name="Oval 905"/>
          <p:cNvSpPr>
            <a:spLocks noChangeArrowheads="1"/>
          </p:cNvSpPr>
          <p:nvPr/>
        </p:nvSpPr>
        <p:spPr bwMode="auto">
          <a:xfrm>
            <a:off x="4371976" y="6030386"/>
            <a:ext cx="20638"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08" name="Oval 923"/>
          <p:cNvSpPr>
            <a:spLocks noChangeArrowheads="1"/>
          </p:cNvSpPr>
          <p:nvPr/>
        </p:nvSpPr>
        <p:spPr bwMode="auto">
          <a:xfrm>
            <a:off x="4406902" y="5422903"/>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09" name="Oval 924"/>
          <p:cNvSpPr>
            <a:spLocks noChangeArrowheads="1"/>
          </p:cNvSpPr>
          <p:nvPr/>
        </p:nvSpPr>
        <p:spPr bwMode="auto">
          <a:xfrm>
            <a:off x="4406902" y="5494870"/>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10" name="Oval 925"/>
          <p:cNvSpPr>
            <a:spLocks noChangeArrowheads="1"/>
          </p:cNvSpPr>
          <p:nvPr/>
        </p:nvSpPr>
        <p:spPr bwMode="auto">
          <a:xfrm>
            <a:off x="4406902" y="55668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11" name="Oval 926"/>
          <p:cNvSpPr>
            <a:spLocks noChangeArrowheads="1"/>
          </p:cNvSpPr>
          <p:nvPr/>
        </p:nvSpPr>
        <p:spPr bwMode="auto">
          <a:xfrm>
            <a:off x="4406902" y="5638803"/>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12" name="Oval 927"/>
          <p:cNvSpPr>
            <a:spLocks noChangeArrowheads="1"/>
          </p:cNvSpPr>
          <p:nvPr/>
        </p:nvSpPr>
        <p:spPr bwMode="auto">
          <a:xfrm>
            <a:off x="4406902" y="5710769"/>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13" name="Oval 928"/>
          <p:cNvSpPr>
            <a:spLocks noChangeArrowheads="1"/>
          </p:cNvSpPr>
          <p:nvPr/>
        </p:nvSpPr>
        <p:spPr bwMode="auto">
          <a:xfrm>
            <a:off x="4406902" y="5778503"/>
            <a:ext cx="22225"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14" name="Oval 929"/>
          <p:cNvSpPr>
            <a:spLocks noChangeArrowheads="1"/>
          </p:cNvSpPr>
          <p:nvPr/>
        </p:nvSpPr>
        <p:spPr bwMode="auto">
          <a:xfrm>
            <a:off x="4406902" y="58525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15" name="Oval 930"/>
          <p:cNvSpPr>
            <a:spLocks noChangeArrowheads="1"/>
          </p:cNvSpPr>
          <p:nvPr/>
        </p:nvSpPr>
        <p:spPr bwMode="auto">
          <a:xfrm>
            <a:off x="4406902" y="59224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16" name="Oval 931"/>
          <p:cNvSpPr>
            <a:spLocks noChangeArrowheads="1"/>
          </p:cNvSpPr>
          <p:nvPr/>
        </p:nvSpPr>
        <p:spPr bwMode="auto">
          <a:xfrm>
            <a:off x="4406902" y="5994403"/>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17" name="Oval 950"/>
          <p:cNvSpPr>
            <a:spLocks noChangeArrowheads="1"/>
          </p:cNvSpPr>
          <p:nvPr/>
        </p:nvSpPr>
        <p:spPr bwMode="auto">
          <a:xfrm>
            <a:off x="4443416" y="5461003"/>
            <a:ext cx="20637"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18" name="Oval 951"/>
          <p:cNvSpPr>
            <a:spLocks noChangeArrowheads="1"/>
          </p:cNvSpPr>
          <p:nvPr/>
        </p:nvSpPr>
        <p:spPr bwMode="auto">
          <a:xfrm>
            <a:off x="4443416" y="5530854"/>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19" name="Oval 952"/>
          <p:cNvSpPr>
            <a:spLocks noChangeArrowheads="1"/>
          </p:cNvSpPr>
          <p:nvPr/>
        </p:nvSpPr>
        <p:spPr bwMode="auto">
          <a:xfrm>
            <a:off x="4443416" y="5602821"/>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20" name="Oval 953"/>
          <p:cNvSpPr>
            <a:spLocks noChangeArrowheads="1"/>
          </p:cNvSpPr>
          <p:nvPr/>
        </p:nvSpPr>
        <p:spPr bwMode="auto">
          <a:xfrm>
            <a:off x="4443416" y="5674786"/>
            <a:ext cx="20637"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21" name="Oval 954"/>
          <p:cNvSpPr>
            <a:spLocks noChangeArrowheads="1"/>
          </p:cNvSpPr>
          <p:nvPr/>
        </p:nvSpPr>
        <p:spPr bwMode="auto">
          <a:xfrm>
            <a:off x="4443416" y="5742520"/>
            <a:ext cx="20637"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22" name="Oval 955"/>
          <p:cNvSpPr>
            <a:spLocks noChangeArrowheads="1"/>
          </p:cNvSpPr>
          <p:nvPr/>
        </p:nvSpPr>
        <p:spPr bwMode="auto">
          <a:xfrm>
            <a:off x="4443416" y="5816603"/>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23" name="Oval 956"/>
          <p:cNvSpPr>
            <a:spLocks noChangeArrowheads="1"/>
          </p:cNvSpPr>
          <p:nvPr/>
        </p:nvSpPr>
        <p:spPr bwMode="auto">
          <a:xfrm>
            <a:off x="4443416" y="5886453"/>
            <a:ext cx="20637"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24" name="Oval 957"/>
          <p:cNvSpPr>
            <a:spLocks noChangeArrowheads="1"/>
          </p:cNvSpPr>
          <p:nvPr/>
        </p:nvSpPr>
        <p:spPr bwMode="auto">
          <a:xfrm>
            <a:off x="4443416" y="5958421"/>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25" name="Oval 958"/>
          <p:cNvSpPr>
            <a:spLocks noChangeArrowheads="1"/>
          </p:cNvSpPr>
          <p:nvPr/>
        </p:nvSpPr>
        <p:spPr bwMode="auto">
          <a:xfrm>
            <a:off x="4443416" y="6030386"/>
            <a:ext cx="20637"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26" name="Oval 976"/>
          <p:cNvSpPr>
            <a:spLocks noChangeArrowheads="1"/>
          </p:cNvSpPr>
          <p:nvPr/>
        </p:nvSpPr>
        <p:spPr bwMode="auto">
          <a:xfrm>
            <a:off x="4476753" y="5422903"/>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27" name="Oval 977"/>
          <p:cNvSpPr>
            <a:spLocks noChangeArrowheads="1"/>
          </p:cNvSpPr>
          <p:nvPr/>
        </p:nvSpPr>
        <p:spPr bwMode="auto">
          <a:xfrm>
            <a:off x="4476753" y="5494870"/>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28" name="Oval 978"/>
          <p:cNvSpPr>
            <a:spLocks noChangeArrowheads="1"/>
          </p:cNvSpPr>
          <p:nvPr/>
        </p:nvSpPr>
        <p:spPr bwMode="auto">
          <a:xfrm>
            <a:off x="4476753" y="5566837"/>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29" name="Oval 979"/>
          <p:cNvSpPr>
            <a:spLocks noChangeArrowheads="1"/>
          </p:cNvSpPr>
          <p:nvPr/>
        </p:nvSpPr>
        <p:spPr bwMode="auto">
          <a:xfrm>
            <a:off x="4476753" y="5638803"/>
            <a:ext cx="23813"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30" name="Oval 980"/>
          <p:cNvSpPr>
            <a:spLocks noChangeArrowheads="1"/>
          </p:cNvSpPr>
          <p:nvPr/>
        </p:nvSpPr>
        <p:spPr bwMode="auto">
          <a:xfrm>
            <a:off x="4476753" y="5710769"/>
            <a:ext cx="23813"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31" name="Oval 981"/>
          <p:cNvSpPr>
            <a:spLocks noChangeArrowheads="1"/>
          </p:cNvSpPr>
          <p:nvPr/>
        </p:nvSpPr>
        <p:spPr bwMode="auto">
          <a:xfrm>
            <a:off x="4476753" y="5778503"/>
            <a:ext cx="23813"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32" name="Oval 982"/>
          <p:cNvSpPr>
            <a:spLocks noChangeArrowheads="1"/>
          </p:cNvSpPr>
          <p:nvPr/>
        </p:nvSpPr>
        <p:spPr bwMode="auto">
          <a:xfrm>
            <a:off x="4476753" y="5852587"/>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33" name="Oval 983"/>
          <p:cNvSpPr>
            <a:spLocks noChangeArrowheads="1"/>
          </p:cNvSpPr>
          <p:nvPr/>
        </p:nvSpPr>
        <p:spPr bwMode="auto">
          <a:xfrm>
            <a:off x="4476753" y="5922437"/>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34" name="Oval 984"/>
          <p:cNvSpPr>
            <a:spLocks noChangeArrowheads="1"/>
          </p:cNvSpPr>
          <p:nvPr/>
        </p:nvSpPr>
        <p:spPr bwMode="auto">
          <a:xfrm>
            <a:off x="4476753" y="5994403"/>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35" name="Oval 1004"/>
          <p:cNvSpPr>
            <a:spLocks noChangeArrowheads="1"/>
          </p:cNvSpPr>
          <p:nvPr/>
        </p:nvSpPr>
        <p:spPr bwMode="auto">
          <a:xfrm>
            <a:off x="4549776" y="5422903"/>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36" name="Oval 1005"/>
          <p:cNvSpPr>
            <a:spLocks noChangeArrowheads="1"/>
          </p:cNvSpPr>
          <p:nvPr/>
        </p:nvSpPr>
        <p:spPr bwMode="auto">
          <a:xfrm>
            <a:off x="4549776" y="5494870"/>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37" name="Oval 1006"/>
          <p:cNvSpPr>
            <a:spLocks noChangeArrowheads="1"/>
          </p:cNvSpPr>
          <p:nvPr/>
        </p:nvSpPr>
        <p:spPr bwMode="auto">
          <a:xfrm>
            <a:off x="4549776" y="5566837"/>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38" name="Oval 1007"/>
          <p:cNvSpPr>
            <a:spLocks noChangeArrowheads="1"/>
          </p:cNvSpPr>
          <p:nvPr/>
        </p:nvSpPr>
        <p:spPr bwMode="auto">
          <a:xfrm>
            <a:off x="4549776" y="5638803"/>
            <a:ext cx="20638"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39" name="Oval 1008"/>
          <p:cNvSpPr>
            <a:spLocks noChangeArrowheads="1"/>
          </p:cNvSpPr>
          <p:nvPr/>
        </p:nvSpPr>
        <p:spPr bwMode="auto">
          <a:xfrm>
            <a:off x="4549776" y="5710769"/>
            <a:ext cx="20638"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40" name="Oval 1009"/>
          <p:cNvSpPr>
            <a:spLocks noChangeArrowheads="1"/>
          </p:cNvSpPr>
          <p:nvPr/>
        </p:nvSpPr>
        <p:spPr bwMode="auto">
          <a:xfrm>
            <a:off x="4549776" y="5778503"/>
            <a:ext cx="20638"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41" name="Oval 1010"/>
          <p:cNvSpPr>
            <a:spLocks noChangeArrowheads="1"/>
          </p:cNvSpPr>
          <p:nvPr/>
        </p:nvSpPr>
        <p:spPr bwMode="auto">
          <a:xfrm>
            <a:off x="4549776" y="5852587"/>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42" name="Oval 1011"/>
          <p:cNvSpPr>
            <a:spLocks noChangeArrowheads="1"/>
          </p:cNvSpPr>
          <p:nvPr/>
        </p:nvSpPr>
        <p:spPr bwMode="auto">
          <a:xfrm>
            <a:off x="4549776" y="5922437"/>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43" name="Oval 1012"/>
          <p:cNvSpPr>
            <a:spLocks noChangeArrowheads="1"/>
          </p:cNvSpPr>
          <p:nvPr/>
        </p:nvSpPr>
        <p:spPr bwMode="auto">
          <a:xfrm>
            <a:off x="4549776" y="5994403"/>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44" name="Oval 1031"/>
          <p:cNvSpPr>
            <a:spLocks noChangeArrowheads="1"/>
          </p:cNvSpPr>
          <p:nvPr/>
        </p:nvSpPr>
        <p:spPr bwMode="auto">
          <a:xfrm>
            <a:off x="4513266" y="54588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45" name="Oval 1032"/>
          <p:cNvSpPr>
            <a:spLocks noChangeArrowheads="1"/>
          </p:cNvSpPr>
          <p:nvPr/>
        </p:nvSpPr>
        <p:spPr bwMode="auto">
          <a:xfrm>
            <a:off x="4513266" y="55308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46" name="Oval 1033"/>
          <p:cNvSpPr>
            <a:spLocks noChangeArrowheads="1"/>
          </p:cNvSpPr>
          <p:nvPr/>
        </p:nvSpPr>
        <p:spPr bwMode="auto">
          <a:xfrm>
            <a:off x="4513266" y="5602821"/>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47" name="Oval 1034"/>
          <p:cNvSpPr>
            <a:spLocks noChangeArrowheads="1"/>
          </p:cNvSpPr>
          <p:nvPr/>
        </p:nvSpPr>
        <p:spPr bwMode="auto">
          <a:xfrm>
            <a:off x="4513266" y="5674786"/>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48" name="Oval 1035"/>
          <p:cNvSpPr>
            <a:spLocks noChangeArrowheads="1"/>
          </p:cNvSpPr>
          <p:nvPr/>
        </p:nvSpPr>
        <p:spPr bwMode="auto">
          <a:xfrm>
            <a:off x="4513266" y="5742520"/>
            <a:ext cx="22225"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49" name="Oval 1036"/>
          <p:cNvSpPr>
            <a:spLocks noChangeArrowheads="1"/>
          </p:cNvSpPr>
          <p:nvPr/>
        </p:nvSpPr>
        <p:spPr bwMode="auto">
          <a:xfrm>
            <a:off x="4513266" y="5816603"/>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50" name="Oval 1037"/>
          <p:cNvSpPr>
            <a:spLocks noChangeArrowheads="1"/>
          </p:cNvSpPr>
          <p:nvPr/>
        </p:nvSpPr>
        <p:spPr bwMode="auto">
          <a:xfrm>
            <a:off x="4513266" y="5886453"/>
            <a:ext cx="22225"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51" name="Oval 1038"/>
          <p:cNvSpPr>
            <a:spLocks noChangeArrowheads="1"/>
          </p:cNvSpPr>
          <p:nvPr/>
        </p:nvSpPr>
        <p:spPr bwMode="auto">
          <a:xfrm>
            <a:off x="4513266" y="5958421"/>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52" name="Oval 1039"/>
          <p:cNvSpPr>
            <a:spLocks noChangeArrowheads="1"/>
          </p:cNvSpPr>
          <p:nvPr/>
        </p:nvSpPr>
        <p:spPr bwMode="auto">
          <a:xfrm>
            <a:off x="4513266" y="6030386"/>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2035" name="Freeform 1057"/>
          <p:cNvSpPr/>
          <p:nvPr/>
        </p:nvSpPr>
        <p:spPr bwMode="auto">
          <a:xfrm>
            <a:off x="3854453" y="4963587"/>
            <a:ext cx="842963" cy="438149"/>
          </a:xfrm>
          <a:custGeom>
            <a:avLst/>
            <a:gdLst>
              <a:gd name="T0" fmla="*/ 813 w 945"/>
              <a:gd name="T1" fmla="*/ 367 h 367"/>
              <a:gd name="T2" fmla="*/ 133 w 945"/>
              <a:gd name="T3" fmla="*/ 367 h 367"/>
              <a:gd name="T4" fmla="*/ 0 w 945"/>
              <a:gd name="T5" fmla="*/ 0 h 367"/>
              <a:gd name="T6" fmla="*/ 945 w 945"/>
              <a:gd name="T7" fmla="*/ 0 h 367"/>
              <a:gd name="T8" fmla="*/ 813 w 945"/>
              <a:gd name="T9" fmla="*/ 367 h 367"/>
            </a:gdLst>
            <a:ahLst/>
            <a:cxnLst>
              <a:cxn ang="0">
                <a:pos x="T0" y="T1"/>
              </a:cxn>
              <a:cxn ang="0">
                <a:pos x="T2" y="T3"/>
              </a:cxn>
              <a:cxn ang="0">
                <a:pos x="T4" y="T5"/>
              </a:cxn>
              <a:cxn ang="0">
                <a:pos x="T6" y="T7"/>
              </a:cxn>
              <a:cxn ang="0">
                <a:pos x="T8" y="T9"/>
              </a:cxn>
            </a:cxnLst>
            <a:rect l="0" t="0" r="r" b="b"/>
            <a:pathLst>
              <a:path w="945" h="367">
                <a:moveTo>
                  <a:pt x="813" y="367"/>
                </a:moveTo>
                <a:lnTo>
                  <a:pt x="133" y="367"/>
                </a:lnTo>
                <a:lnTo>
                  <a:pt x="0" y="0"/>
                </a:lnTo>
                <a:lnTo>
                  <a:pt x="945" y="0"/>
                </a:lnTo>
                <a:lnTo>
                  <a:pt x="813" y="367"/>
                </a:lnTo>
                <a:close/>
              </a:path>
            </a:pathLst>
          </a:custGeom>
          <a:solidFill>
            <a:srgbClr val="BF471C"/>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37" name="Freeform 1059"/>
          <p:cNvSpPr/>
          <p:nvPr/>
        </p:nvSpPr>
        <p:spPr bwMode="auto">
          <a:xfrm>
            <a:off x="3660778" y="2986619"/>
            <a:ext cx="1230313" cy="2008716"/>
          </a:xfrm>
          <a:custGeom>
            <a:avLst/>
            <a:gdLst>
              <a:gd name="T0" fmla="*/ 81 w 687"/>
              <a:gd name="T1" fmla="*/ 841 h 841"/>
              <a:gd name="T2" fmla="*/ 344 w 687"/>
              <a:gd name="T3" fmla="*/ 841 h 841"/>
              <a:gd name="T4" fmla="*/ 606 w 687"/>
              <a:gd name="T5" fmla="*/ 841 h 841"/>
              <a:gd name="T6" fmla="*/ 641 w 687"/>
              <a:gd name="T7" fmla="*/ 0 h 841"/>
              <a:gd name="T8" fmla="*/ 46 w 687"/>
              <a:gd name="T9" fmla="*/ 0 h 841"/>
              <a:gd name="T10" fmla="*/ 81 w 687"/>
              <a:gd name="T11" fmla="*/ 841 h 841"/>
            </a:gdLst>
            <a:ahLst/>
            <a:cxnLst>
              <a:cxn ang="0">
                <a:pos x="T0" y="T1"/>
              </a:cxn>
              <a:cxn ang="0">
                <a:pos x="T2" y="T3"/>
              </a:cxn>
              <a:cxn ang="0">
                <a:pos x="T4" y="T5"/>
              </a:cxn>
              <a:cxn ang="0">
                <a:pos x="T6" y="T7"/>
              </a:cxn>
              <a:cxn ang="0">
                <a:pos x="T8" y="T9"/>
              </a:cxn>
              <a:cxn ang="0">
                <a:pos x="T10" y="T11"/>
              </a:cxn>
            </a:cxnLst>
            <a:rect l="0" t="0" r="r" b="b"/>
            <a:pathLst>
              <a:path w="687" h="841">
                <a:moveTo>
                  <a:pt x="81" y="841"/>
                </a:moveTo>
                <a:cubicBezTo>
                  <a:pt x="344" y="841"/>
                  <a:pt x="344" y="841"/>
                  <a:pt x="344" y="841"/>
                </a:cubicBezTo>
                <a:cubicBezTo>
                  <a:pt x="606" y="841"/>
                  <a:pt x="606" y="841"/>
                  <a:pt x="606" y="841"/>
                </a:cubicBezTo>
                <a:cubicBezTo>
                  <a:pt x="687" y="514"/>
                  <a:pt x="682" y="232"/>
                  <a:pt x="641" y="0"/>
                </a:cubicBezTo>
                <a:cubicBezTo>
                  <a:pt x="46" y="0"/>
                  <a:pt x="46" y="0"/>
                  <a:pt x="46" y="0"/>
                </a:cubicBezTo>
                <a:cubicBezTo>
                  <a:pt x="5" y="232"/>
                  <a:pt x="0" y="514"/>
                  <a:pt x="81" y="841"/>
                </a:cubicBezTo>
                <a:close/>
              </a:path>
            </a:pathLst>
          </a:custGeom>
          <a:solidFill>
            <a:srgbClr val="F15A24"/>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38" name="Freeform 1060"/>
          <p:cNvSpPr/>
          <p:nvPr/>
        </p:nvSpPr>
        <p:spPr bwMode="auto">
          <a:xfrm>
            <a:off x="3890966" y="1902886"/>
            <a:ext cx="769937" cy="353483"/>
          </a:xfrm>
          <a:custGeom>
            <a:avLst/>
            <a:gdLst>
              <a:gd name="T0" fmla="*/ 0 w 429"/>
              <a:gd name="T1" fmla="*/ 148 h 148"/>
              <a:gd name="T2" fmla="*/ 429 w 429"/>
              <a:gd name="T3" fmla="*/ 148 h 148"/>
              <a:gd name="T4" fmla="*/ 367 w 429"/>
              <a:gd name="T5" fmla="*/ 0 h 148"/>
              <a:gd name="T6" fmla="*/ 63 w 429"/>
              <a:gd name="T7" fmla="*/ 0 h 148"/>
              <a:gd name="T8" fmla="*/ 0 w 429"/>
              <a:gd name="T9" fmla="*/ 148 h 148"/>
            </a:gdLst>
            <a:ahLst/>
            <a:cxnLst>
              <a:cxn ang="0">
                <a:pos x="T0" y="T1"/>
              </a:cxn>
              <a:cxn ang="0">
                <a:pos x="T2" y="T3"/>
              </a:cxn>
              <a:cxn ang="0">
                <a:pos x="T4" y="T5"/>
              </a:cxn>
              <a:cxn ang="0">
                <a:pos x="T6" y="T7"/>
              </a:cxn>
              <a:cxn ang="0">
                <a:pos x="T8" y="T9"/>
              </a:cxn>
            </a:cxnLst>
            <a:rect l="0" t="0" r="r" b="b"/>
            <a:pathLst>
              <a:path w="429" h="148">
                <a:moveTo>
                  <a:pt x="0" y="148"/>
                </a:moveTo>
                <a:cubicBezTo>
                  <a:pt x="429" y="148"/>
                  <a:pt x="429" y="148"/>
                  <a:pt x="429" y="148"/>
                </a:cubicBezTo>
                <a:cubicBezTo>
                  <a:pt x="409" y="94"/>
                  <a:pt x="388" y="44"/>
                  <a:pt x="367" y="0"/>
                </a:cubicBezTo>
                <a:cubicBezTo>
                  <a:pt x="63" y="0"/>
                  <a:pt x="63" y="0"/>
                  <a:pt x="63" y="0"/>
                </a:cubicBezTo>
                <a:cubicBezTo>
                  <a:pt x="42" y="44"/>
                  <a:pt x="20" y="94"/>
                  <a:pt x="0" y="148"/>
                </a:cubicBezTo>
              </a:path>
            </a:pathLst>
          </a:custGeom>
          <a:solidFill>
            <a:srgbClr val="F15A24"/>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151757" name="Oval 1061"/>
          <p:cNvSpPr>
            <a:spLocks noChangeArrowheads="1"/>
          </p:cNvSpPr>
          <p:nvPr/>
        </p:nvSpPr>
        <p:spPr bwMode="auto">
          <a:xfrm>
            <a:off x="3803651" y="3024719"/>
            <a:ext cx="39688" cy="5291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58" name="Oval 1062"/>
          <p:cNvSpPr>
            <a:spLocks noChangeArrowheads="1"/>
          </p:cNvSpPr>
          <p:nvPr/>
        </p:nvSpPr>
        <p:spPr bwMode="auto">
          <a:xfrm>
            <a:off x="3903666" y="3024719"/>
            <a:ext cx="39687" cy="5291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59" name="Oval 1063"/>
          <p:cNvSpPr>
            <a:spLocks noChangeArrowheads="1"/>
          </p:cNvSpPr>
          <p:nvPr/>
        </p:nvSpPr>
        <p:spPr bwMode="auto">
          <a:xfrm>
            <a:off x="4006851" y="3024719"/>
            <a:ext cx="38100" cy="5291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60" name="Oval 1064"/>
          <p:cNvSpPr>
            <a:spLocks noChangeArrowheads="1"/>
          </p:cNvSpPr>
          <p:nvPr/>
        </p:nvSpPr>
        <p:spPr bwMode="auto">
          <a:xfrm>
            <a:off x="4106864" y="3024719"/>
            <a:ext cx="38100" cy="5291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61" name="Oval 1065"/>
          <p:cNvSpPr>
            <a:spLocks noChangeArrowheads="1"/>
          </p:cNvSpPr>
          <p:nvPr/>
        </p:nvSpPr>
        <p:spPr bwMode="auto">
          <a:xfrm>
            <a:off x="4206876" y="3024719"/>
            <a:ext cx="38100" cy="5291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62" name="Oval 1066"/>
          <p:cNvSpPr>
            <a:spLocks noChangeArrowheads="1"/>
          </p:cNvSpPr>
          <p:nvPr/>
        </p:nvSpPr>
        <p:spPr bwMode="auto">
          <a:xfrm>
            <a:off x="4306889" y="3024719"/>
            <a:ext cx="38100" cy="5291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63" name="Oval 1067"/>
          <p:cNvSpPr>
            <a:spLocks noChangeArrowheads="1"/>
          </p:cNvSpPr>
          <p:nvPr/>
        </p:nvSpPr>
        <p:spPr bwMode="auto">
          <a:xfrm>
            <a:off x="4406901" y="3024719"/>
            <a:ext cx="39688" cy="5291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64" name="Oval 1068"/>
          <p:cNvSpPr>
            <a:spLocks noChangeArrowheads="1"/>
          </p:cNvSpPr>
          <p:nvPr/>
        </p:nvSpPr>
        <p:spPr bwMode="auto">
          <a:xfrm>
            <a:off x="4506916" y="3024719"/>
            <a:ext cx="41275" cy="5291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65" name="Oval 1069"/>
          <p:cNvSpPr>
            <a:spLocks noChangeArrowheads="1"/>
          </p:cNvSpPr>
          <p:nvPr/>
        </p:nvSpPr>
        <p:spPr bwMode="auto">
          <a:xfrm>
            <a:off x="4610101" y="3024719"/>
            <a:ext cx="38100" cy="5291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66" name="Oval 1070"/>
          <p:cNvSpPr>
            <a:spLocks noChangeArrowheads="1"/>
          </p:cNvSpPr>
          <p:nvPr/>
        </p:nvSpPr>
        <p:spPr bwMode="auto">
          <a:xfrm>
            <a:off x="4710114" y="3024719"/>
            <a:ext cx="38100" cy="5291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67" name="Oval 1071"/>
          <p:cNvSpPr>
            <a:spLocks noChangeArrowheads="1"/>
          </p:cNvSpPr>
          <p:nvPr/>
        </p:nvSpPr>
        <p:spPr bwMode="auto">
          <a:xfrm>
            <a:off x="3948116" y="2178054"/>
            <a:ext cx="34925" cy="4444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68" name="Oval 1072"/>
          <p:cNvSpPr>
            <a:spLocks noChangeArrowheads="1"/>
          </p:cNvSpPr>
          <p:nvPr/>
        </p:nvSpPr>
        <p:spPr bwMode="auto">
          <a:xfrm>
            <a:off x="4037016" y="2178054"/>
            <a:ext cx="33337" cy="4444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69" name="Oval 1073"/>
          <p:cNvSpPr>
            <a:spLocks noChangeArrowheads="1"/>
          </p:cNvSpPr>
          <p:nvPr/>
        </p:nvSpPr>
        <p:spPr bwMode="auto">
          <a:xfrm>
            <a:off x="4125916" y="2178054"/>
            <a:ext cx="34925" cy="4444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70" name="Oval 1074"/>
          <p:cNvSpPr>
            <a:spLocks noChangeArrowheads="1"/>
          </p:cNvSpPr>
          <p:nvPr/>
        </p:nvSpPr>
        <p:spPr bwMode="auto">
          <a:xfrm>
            <a:off x="4213228" y="2178054"/>
            <a:ext cx="34925" cy="4444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71" name="Oval 1075"/>
          <p:cNvSpPr>
            <a:spLocks noChangeArrowheads="1"/>
          </p:cNvSpPr>
          <p:nvPr/>
        </p:nvSpPr>
        <p:spPr bwMode="auto">
          <a:xfrm>
            <a:off x="4303716" y="2178054"/>
            <a:ext cx="34925" cy="4444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72" name="Oval 1076"/>
          <p:cNvSpPr>
            <a:spLocks noChangeArrowheads="1"/>
          </p:cNvSpPr>
          <p:nvPr/>
        </p:nvSpPr>
        <p:spPr bwMode="auto">
          <a:xfrm>
            <a:off x="4391028" y="2178054"/>
            <a:ext cx="34925" cy="4444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73" name="Oval 1077"/>
          <p:cNvSpPr>
            <a:spLocks noChangeArrowheads="1"/>
          </p:cNvSpPr>
          <p:nvPr/>
        </p:nvSpPr>
        <p:spPr bwMode="auto">
          <a:xfrm>
            <a:off x="4481516" y="2178054"/>
            <a:ext cx="33337" cy="4444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74" name="Oval 1078"/>
          <p:cNvSpPr>
            <a:spLocks noChangeArrowheads="1"/>
          </p:cNvSpPr>
          <p:nvPr/>
        </p:nvSpPr>
        <p:spPr bwMode="auto">
          <a:xfrm>
            <a:off x="4568828" y="2178054"/>
            <a:ext cx="34925" cy="4444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2057" name="Freeform 1079"/>
          <p:cNvSpPr/>
          <p:nvPr/>
        </p:nvSpPr>
        <p:spPr bwMode="auto">
          <a:xfrm>
            <a:off x="3257551" y="4044952"/>
            <a:ext cx="573088" cy="1143000"/>
          </a:xfrm>
          <a:custGeom>
            <a:avLst/>
            <a:gdLst>
              <a:gd name="T0" fmla="*/ 642 w 642"/>
              <a:gd name="T1" fmla="*/ 761 h 960"/>
              <a:gd name="T2" fmla="*/ 26 w 642"/>
              <a:gd name="T3" fmla="*/ 960 h 960"/>
              <a:gd name="T4" fmla="*/ 0 w 642"/>
              <a:gd name="T5" fmla="*/ 725 h 960"/>
              <a:gd name="T6" fmla="*/ 558 w 642"/>
              <a:gd name="T7" fmla="*/ 0 h 960"/>
              <a:gd name="T8" fmla="*/ 642 w 642"/>
              <a:gd name="T9" fmla="*/ 761 h 960"/>
            </a:gdLst>
            <a:ahLst/>
            <a:cxnLst>
              <a:cxn ang="0">
                <a:pos x="T0" y="T1"/>
              </a:cxn>
              <a:cxn ang="0">
                <a:pos x="T2" y="T3"/>
              </a:cxn>
              <a:cxn ang="0">
                <a:pos x="T4" y="T5"/>
              </a:cxn>
              <a:cxn ang="0">
                <a:pos x="T6" y="T7"/>
              </a:cxn>
              <a:cxn ang="0">
                <a:pos x="T8" y="T9"/>
              </a:cxn>
            </a:cxnLst>
            <a:rect l="0" t="0" r="r" b="b"/>
            <a:pathLst>
              <a:path w="642" h="960">
                <a:moveTo>
                  <a:pt x="642" y="761"/>
                </a:moveTo>
                <a:lnTo>
                  <a:pt x="26" y="960"/>
                </a:lnTo>
                <a:lnTo>
                  <a:pt x="0" y="725"/>
                </a:lnTo>
                <a:lnTo>
                  <a:pt x="558" y="0"/>
                </a:lnTo>
                <a:lnTo>
                  <a:pt x="642" y="761"/>
                </a:lnTo>
                <a:close/>
              </a:path>
            </a:pathLst>
          </a:custGeom>
          <a:solidFill>
            <a:srgbClr val="BF471C"/>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58" name="Freeform 1080"/>
          <p:cNvSpPr/>
          <p:nvPr/>
        </p:nvSpPr>
        <p:spPr bwMode="auto">
          <a:xfrm>
            <a:off x="4722814" y="4044952"/>
            <a:ext cx="571500" cy="1143000"/>
          </a:xfrm>
          <a:custGeom>
            <a:avLst/>
            <a:gdLst>
              <a:gd name="T0" fmla="*/ 0 w 640"/>
              <a:gd name="T1" fmla="*/ 761 h 960"/>
              <a:gd name="T2" fmla="*/ 614 w 640"/>
              <a:gd name="T3" fmla="*/ 960 h 960"/>
              <a:gd name="T4" fmla="*/ 640 w 640"/>
              <a:gd name="T5" fmla="*/ 725 h 960"/>
              <a:gd name="T6" fmla="*/ 82 w 640"/>
              <a:gd name="T7" fmla="*/ 0 h 960"/>
              <a:gd name="T8" fmla="*/ 0 w 640"/>
              <a:gd name="T9" fmla="*/ 761 h 960"/>
            </a:gdLst>
            <a:ahLst/>
            <a:cxnLst>
              <a:cxn ang="0">
                <a:pos x="T0" y="T1"/>
              </a:cxn>
              <a:cxn ang="0">
                <a:pos x="T2" y="T3"/>
              </a:cxn>
              <a:cxn ang="0">
                <a:pos x="T4" y="T5"/>
              </a:cxn>
              <a:cxn ang="0">
                <a:pos x="T6" y="T7"/>
              </a:cxn>
              <a:cxn ang="0">
                <a:pos x="T8" y="T9"/>
              </a:cxn>
            </a:cxnLst>
            <a:rect l="0" t="0" r="r" b="b"/>
            <a:pathLst>
              <a:path w="640" h="960">
                <a:moveTo>
                  <a:pt x="0" y="761"/>
                </a:moveTo>
                <a:lnTo>
                  <a:pt x="614" y="960"/>
                </a:lnTo>
                <a:lnTo>
                  <a:pt x="640" y="725"/>
                </a:lnTo>
                <a:lnTo>
                  <a:pt x="82" y="0"/>
                </a:lnTo>
                <a:lnTo>
                  <a:pt x="0" y="761"/>
                </a:lnTo>
                <a:close/>
              </a:path>
            </a:pathLst>
          </a:custGeom>
          <a:solidFill>
            <a:srgbClr val="BF471C"/>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59" name="Freeform 1081"/>
          <p:cNvSpPr/>
          <p:nvPr/>
        </p:nvSpPr>
        <p:spPr bwMode="auto">
          <a:xfrm>
            <a:off x="4238626" y="4044952"/>
            <a:ext cx="76200" cy="1143000"/>
          </a:xfrm>
          <a:custGeom>
            <a:avLst/>
            <a:gdLst>
              <a:gd name="T0" fmla="*/ 0 w 85"/>
              <a:gd name="T1" fmla="*/ 239 h 960"/>
              <a:gd name="T2" fmla="*/ 43 w 85"/>
              <a:gd name="T3" fmla="*/ 0 h 960"/>
              <a:gd name="T4" fmla="*/ 85 w 85"/>
              <a:gd name="T5" fmla="*/ 239 h 960"/>
              <a:gd name="T6" fmla="*/ 85 w 85"/>
              <a:gd name="T7" fmla="*/ 721 h 960"/>
              <a:gd name="T8" fmla="*/ 43 w 85"/>
              <a:gd name="T9" fmla="*/ 960 h 960"/>
              <a:gd name="T10" fmla="*/ 0 w 85"/>
              <a:gd name="T11" fmla="*/ 721 h 960"/>
              <a:gd name="T12" fmla="*/ 0 w 85"/>
              <a:gd name="T13" fmla="*/ 239 h 960"/>
            </a:gdLst>
            <a:ahLst/>
            <a:cxnLst>
              <a:cxn ang="0">
                <a:pos x="T0" y="T1"/>
              </a:cxn>
              <a:cxn ang="0">
                <a:pos x="T2" y="T3"/>
              </a:cxn>
              <a:cxn ang="0">
                <a:pos x="T4" y="T5"/>
              </a:cxn>
              <a:cxn ang="0">
                <a:pos x="T6" y="T7"/>
              </a:cxn>
              <a:cxn ang="0">
                <a:pos x="T8" y="T9"/>
              </a:cxn>
              <a:cxn ang="0">
                <a:pos x="T10" y="T11"/>
              </a:cxn>
              <a:cxn ang="0">
                <a:pos x="T12" y="T13"/>
              </a:cxn>
            </a:cxnLst>
            <a:rect l="0" t="0" r="r" b="b"/>
            <a:pathLst>
              <a:path w="85" h="960">
                <a:moveTo>
                  <a:pt x="0" y="239"/>
                </a:moveTo>
                <a:lnTo>
                  <a:pt x="43" y="0"/>
                </a:lnTo>
                <a:lnTo>
                  <a:pt x="85" y="239"/>
                </a:lnTo>
                <a:lnTo>
                  <a:pt x="85" y="721"/>
                </a:lnTo>
                <a:lnTo>
                  <a:pt x="43" y="960"/>
                </a:lnTo>
                <a:lnTo>
                  <a:pt x="0" y="721"/>
                </a:lnTo>
                <a:lnTo>
                  <a:pt x="0" y="239"/>
                </a:lnTo>
                <a:close/>
              </a:path>
            </a:pathLst>
          </a:custGeom>
          <a:solidFill>
            <a:srgbClr val="BF471C"/>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151778" name="Oval 1082"/>
          <p:cNvSpPr>
            <a:spLocks noChangeArrowheads="1"/>
          </p:cNvSpPr>
          <p:nvPr/>
        </p:nvSpPr>
        <p:spPr bwMode="auto">
          <a:xfrm>
            <a:off x="4067178" y="2347387"/>
            <a:ext cx="417513" cy="554567"/>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79" name="Oval 1083"/>
          <p:cNvSpPr>
            <a:spLocks noChangeArrowheads="1"/>
          </p:cNvSpPr>
          <p:nvPr/>
        </p:nvSpPr>
        <p:spPr bwMode="auto">
          <a:xfrm>
            <a:off x="4111626" y="2406653"/>
            <a:ext cx="330200" cy="438149"/>
          </a:xfrm>
          <a:prstGeom prst="ellipse">
            <a:avLst/>
          </a:prstGeom>
          <a:solidFill>
            <a:srgbClr val="009099"/>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80" name="Rectangle 1084"/>
          <p:cNvSpPr>
            <a:spLocks noChangeArrowheads="1"/>
          </p:cNvSpPr>
          <p:nvPr/>
        </p:nvSpPr>
        <p:spPr bwMode="auto">
          <a:xfrm>
            <a:off x="4182384" y="2415902"/>
            <a:ext cx="25327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513080">
              <a:lnSpc>
                <a:spcPct val="93000"/>
              </a:lnSpc>
              <a:spcBef>
                <a:spcPts val="1200"/>
              </a:spcBef>
              <a:buClr>
                <a:schemeClr val="accent1"/>
              </a:buClr>
              <a:buFont typeface="Arial" panose="020B0604020202020204" pitchFamily="34" charset="0"/>
              <a:buChar char="•"/>
              <a:defRPr sz="2100">
                <a:solidFill>
                  <a:schemeClr val="tx2"/>
                </a:solidFill>
                <a:latin typeface="Open Sans" pitchFamily="34" charset="0"/>
              </a:defRPr>
            </a:lvl1pPr>
            <a:lvl2pPr indent="-228600" defTabSz="513080">
              <a:lnSpc>
                <a:spcPct val="93000"/>
              </a:lnSpc>
              <a:spcBef>
                <a:spcPts val="1200"/>
              </a:spcBef>
              <a:buClr>
                <a:schemeClr val="accent1"/>
              </a:buClr>
              <a:buFont typeface="Arial" panose="020B0604020202020204" pitchFamily="34" charset="0"/>
              <a:buChar char="–"/>
              <a:defRPr>
                <a:solidFill>
                  <a:schemeClr val="tx2"/>
                </a:solidFill>
                <a:latin typeface="Open Sans" pitchFamily="34" charset="0"/>
              </a:defRPr>
            </a:lvl2pPr>
            <a:lvl3pPr marL="685800" indent="-228600" defTabSz="513080">
              <a:lnSpc>
                <a:spcPct val="93000"/>
              </a:lnSpc>
              <a:spcBef>
                <a:spcPts val="1200"/>
              </a:spcBef>
              <a:buClr>
                <a:schemeClr val="accent1"/>
              </a:buClr>
              <a:buFont typeface="Arial" panose="020B0604020202020204" pitchFamily="34" charset="0"/>
              <a:buChar char="•"/>
              <a:defRPr>
                <a:solidFill>
                  <a:schemeClr val="tx2"/>
                </a:solidFill>
                <a:latin typeface="Open Sans" pitchFamily="34" charset="0"/>
              </a:defRPr>
            </a:lvl3pPr>
            <a:lvl4pPr marL="973455" indent="-287655" defTabSz="513080">
              <a:lnSpc>
                <a:spcPct val="93000"/>
              </a:lnSpc>
              <a:spcBef>
                <a:spcPts val="1200"/>
              </a:spcBef>
              <a:buClr>
                <a:schemeClr val="accent1"/>
              </a:buClr>
              <a:buFont typeface="Arial" panose="020B0604020202020204" pitchFamily="34" charset="0"/>
              <a:buChar char="–"/>
              <a:defRPr>
                <a:solidFill>
                  <a:schemeClr val="tx2"/>
                </a:solidFill>
                <a:latin typeface="Open Sans" pitchFamily="34" charset="0"/>
              </a:defRPr>
            </a:lvl4pPr>
            <a:lvl5pPr marL="2057400" indent="-228600" defTabSz="513080">
              <a:spcBef>
                <a:spcPct val="20000"/>
              </a:spcBef>
              <a:buClr>
                <a:schemeClr val="accent1"/>
              </a:buClr>
              <a:buFont typeface="Arial" panose="020B0604020202020204" pitchFamily="34" charset="0"/>
              <a:buChar char="»"/>
              <a:defRPr sz="2100">
                <a:solidFill>
                  <a:schemeClr val="bg2"/>
                </a:solidFill>
                <a:latin typeface="Open Sans" pitchFamily="34" charset="0"/>
              </a:defRPr>
            </a:lvl5pPr>
            <a:lvl6pPr marL="2514600" indent="-228600" defTabSz="513080" eaLnBrk="0" fontAlgn="base" hangingPunct="0">
              <a:spcBef>
                <a:spcPct val="20000"/>
              </a:spcBef>
              <a:spcAft>
                <a:spcPct val="0"/>
              </a:spcAft>
              <a:buClr>
                <a:schemeClr val="accent1"/>
              </a:buClr>
              <a:buFont typeface="Arial" panose="020B0604020202020204" pitchFamily="34" charset="0"/>
              <a:buChar char="»"/>
              <a:defRPr sz="2100">
                <a:solidFill>
                  <a:schemeClr val="bg2"/>
                </a:solidFill>
                <a:latin typeface="Open Sans" pitchFamily="34" charset="0"/>
              </a:defRPr>
            </a:lvl6pPr>
            <a:lvl7pPr marL="2971800" indent="-228600" defTabSz="513080" eaLnBrk="0" fontAlgn="base" hangingPunct="0">
              <a:spcBef>
                <a:spcPct val="20000"/>
              </a:spcBef>
              <a:spcAft>
                <a:spcPct val="0"/>
              </a:spcAft>
              <a:buClr>
                <a:schemeClr val="accent1"/>
              </a:buClr>
              <a:buFont typeface="Arial" panose="020B0604020202020204" pitchFamily="34" charset="0"/>
              <a:buChar char="»"/>
              <a:defRPr sz="2100">
                <a:solidFill>
                  <a:schemeClr val="bg2"/>
                </a:solidFill>
                <a:latin typeface="Open Sans" pitchFamily="34" charset="0"/>
              </a:defRPr>
            </a:lvl7pPr>
            <a:lvl8pPr marL="3429000" indent="-228600" defTabSz="513080" eaLnBrk="0" fontAlgn="base" hangingPunct="0">
              <a:spcBef>
                <a:spcPct val="20000"/>
              </a:spcBef>
              <a:spcAft>
                <a:spcPct val="0"/>
              </a:spcAft>
              <a:buClr>
                <a:schemeClr val="accent1"/>
              </a:buClr>
              <a:buFont typeface="Arial" panose="020B0604020202020204" pitchFamily="34" charset="0"/>
              <a:buChar char="»"/>
              <a:defRPr sz="2100">
                <a:solidFill>
                  <a:schemeClr val="bg2"/>
                </a:solidFill>
                <a:latin typeface="Open Sans" pitchFamily="34" charset="0"/>
              </a:defRPr>
            </a:lvl8pPr>
            <a:lvl9pPr marL="3886200" indent="-228600" defTabSz="513080" eaLnBrk="0" fontAlgn="base" hangingPunct="0">
              <a:spcBef>
                <a:spcPct val="20000"/>
              </a:spcBef>
              <a:spcAft>
                <a:spcPct val="0"/>
              </a:spcAft>
              <a:buClr>
                <a:schemeClr val="accent1"/>
              </a:buClr>
              <a:buFont typeface="Arial" panose="020B0604020202020204" pitchFamily="34" charset="0"/>
              <a:buChar char="»"/>
              <a:defRPr sz="2100">
                <a:solidFill>
                  <a:schemeClr val="bg2"/>
                </a:solidFill>
                <a:latin typeface="Open Sans" pitchFamily="34" charset="0"/>
              </a:defRPr>
            </a:lvl9pPr>
          </a:lstStyle>
          <a:p>
            <a:pPr>
              <a:lnSpc>
                <a:spcPct val="100000"/>
              </a:lnSpc>
              <a:spcBef>
                <a:spcPct val="0"/>
              </a:spcBef>
              <a:buClrTx/>
              <a:buFontTx/>
              <a:buNone/>
            </a:pPr>
            <a:r>
              <a:rPr lang="en-US" altLang="zh-CN" sz="2000" dirty="0">
                <a:solidFill>
                  <a:srgbClr val="FCFCFC"/>
                </a:solidFill>
                <a:latin typeface="张海山锐谐体" panose="02000000000000000000"/>
                <a:ea typeface="张海山锐谐体" panose="02000000000000000000"/>
              </a:rPr>
              <a:t>W</a:t>
            </a:r>
            <a:endParaRPr lang="zh-CN" altLang="zh-CN" sz="1000" dirty="0">
              <a:solidFill>
                <a:srgbClr val="000000"/>
              </a:solidFill>
              <a:latin typeface="Arial" panose="020B0604020202020204" pitchFamily="34" charset="0"/>
              <a:ea typeface="张海山锐谐体" panose="02000000000000000000"/>
            </a:endParaRPr>
          </a:p>
        </p:txBody>
      </p:sp>
      <p:sp>
        <p:nvSpPr>
          <p:cNvPr id="2146" name="Freeform 1168"/>
          <p:cNvSpPr/>
          <p:nvPr/>
        </p:nvSpPr>
        <p:spPr bwMode="auto">
          <a:xfrm>
            <a:off x="4535489" y="1896535"/>
            <a:ext cx="88900" cy="239184"/>
          </a:xfrm>
          <a:custGeom>
            <a:avLst/>
            <a:gdLst>
              <a:gd name="T0" fmla="*/ 5 w 49"/>
              <a:gd name="T1" fmla="*/ 0 h 100"/>
              <a:gd name="T2" fmla="*/ 0 w 49"/>
              <a:gd name="T3" fmla="*/ 3 h 100"/>
              <a:gd name="T4" fmla="*/ 7 w 49"/>
              <a:gd name="T5" fmla="*/ 3 h 100"/>
              <a:gd name="T6" fmla="*/ 49 w 49"/>
              <a:gd name="T7" fmla="*/ 100 h 100"/>
              <a:gd name="T8" fmla="*/ 49 w 49"/>
              <a:gd name="T9" fmla="*/ 100 h 100"/>
              <a:gd name="T10" fmla="*/ 5 w 49"/>
              <a:gd name="T11" fmla="*/ 0 h 100"/>
            </a:gdLst>
            <a:ahLst/>
            <a:cxnLst>
              <a:cxn ang="0">
                <a:pos x="T0" y="T1"/>
              </a:cxn>
              <a:cxn ang="0">
                <a:pos x="T2" y="T3"/>
              </a:cxn>
              <a:cxn ang="0">
                <a:pos x="T4" y="T5"/>
              </a:cxn>
              <a:cxn ang="0">
                <a:pos x="T6" y="T7"/>
              </a:cxn>
              <a:cxn ang="0">
                <a:pos x="T8" y="T9"/>
              </a:cxn>
              <a:cxn ang="0">
                <a:pos x="T10" y="T11"/>
              </a:cxn>
            </a:cxnLst>
            <a:rect l="0" t="0" r="r" b="b"/>
            <a:pathLst>
              <a:path w="49" h="100">
                <a:moveTo>
                  <a:pt x="5" y="0"/>
                </a:moveTo>
                <a:cubicBezTo>
                  <a:pt x="3" y="1"/>
                  <a:pt x="2" y="2"/>
                  <a:pt x="0" y="3"/>
                </a:cubicBezTo>
                <a:cubicBezTo>
                  <a:pt x="7" y="3"/>
                  <a:pt x="7" y="3"/>
                  <a:pt x="7" y="3"/>
                </a:cubicBezTo>
                <a:cubicBezTo>
                  <a:pt x="21" y="33"/>
                  <a:pt x="35" y="65"/>
                  <a:pt x="49" y="100"/>
                </a:cubicBezTo>
                <a:cubicBezTo>
                  <a:pt x="49" y="100"/>
                  <a:pt x="49" y="100"/>
                  <a:pt x="49" y="100"/>
                </a:cubicBezTo>
                <a:cubicBezTo>
                  <a:pt x="35" y="64"/>
                  <a:pt x="20" y="31"/>
                  <a:pt x="5" y="0"/>
                </a:cubicBezTo>
              </a:path>
            </a:pathLst>
          </a:custGeom>
          <a:solidFill>
            <a:srgbClr val="C8DFE2"/>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151783" name="Oval 604"/>
          <p:cNvSpPr>
            <a:spLocks noChangeArrowheads="1"/>
          </p:cNvSpPr>
          <p:nvPr/>
        </p:nvSpPr>
        <p:spPr bwMode="auto">
          <a:xfrm>
            <a:off x="3981453" y="60642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84" name="Oval 605"/>
          <p:cNvSpPr>
            <a:spLocks noChangeArrowheads="1"/>
          </p:cNvSpPr>
          <p:nvPr/>
        </p:nvSpPr>
        <p:spPr bwMode="auto">
          <a:xfrm>
            <a:off x="3981453" y="6136221"/>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85" name="Oval 606"/>
          <p:cNvSpPr>
            <a:spLocks noChangeArrowheads="1"/>
          </p:cNvSpPr>
          <p:nvPr/>
        </p:nvSpPr>
        <p:spPr bwMode="auto">
          <a:xfrm>
            <a:off x="3981453" y="62081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86" name="Oval 607"/>
          <p:cNvSpPr>
            <a:spLocks noChangeArrowheads="1"/>
          </p:cNvSpPr>
          <p:nvPr/>
        </p:nvSpPr>
        <p:spPr bwMode="auto">
          <a:xfrm>
            <a:off x="3981453" y="6280153"/>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87" name="Oval 608"/>
          <p:cNvSpPr>
            <a:spLocks noChangeArrowheads="1"/>
          </p:cNvSpPr>
          <p:nvPr/>
        </p:nvSpPr>
        <p:spPr bwMode="auto">
          <a:xfrm>
            <a:off x="3981453" y="6352119"/>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88" name="Oval 609"/>
          <p:cNvSpPr>
            <a:spLocks noChangeArrowheads="1"/>
          </p:cNvSpPr>
          <p:nvPr/>
        </p:nvSpPr>
        <p:spPr bwMode="auto">
          <a:xfrm>
            <a:off x="3981453" y="6419853"/>
            <a:ext cx="22225"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89" name="Oval 610"/>
          <p:cNvSpPr>
            <a:spLocks noChangeArrowheads="1"/>
          </p:cNvSpPr>
          <p:nvPr/>
        </p:nvSpPr>
        <p:spPr bwMode="auto">
          <a:xfrm>
            <a:off x="3981453" y="64939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90" name="Oval 611"/>
          <p:cNvSpPr>
            <a:spLocks noChangeArrowheads="1"/>
          </p:cNvSpPr>
          <p:nvPr/>
        </p:nvSpPr>
        <p:spPr bwMode="auto">
          <a:xfrm>
            <a:off x="3981453" y="65637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91" name="Oval 612"/>
          <p:cNvSpPr>
            <a:spLocks noChangeArrowheads="1"/>
          </p:cNvSpPr>
          <p:nvPr/>
        </p:nvSpPr>
        <p:spPr bwMode="auto">
          <a:xfrm>
            <a:off x="3981453" y="66357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92" name="Oval 631"/>
          <p:cNvSpPr>
            <a:spLocks noChangeArrowheads="1"/>
          </p:cNvSpPr>
          <p:nvPr/>
        </p:nvSpPr>
        <p:spPr bwMode="auto">
          <a:xfrm>
            <a:off x="4017966" y="6102353"/>
            <a:ext cx="20637"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93" name="Oval 632"/>
          <p:cNvSpPr>
            <a:spLocks noChangeArrowheads="1"/>
          </p:cNvSpPr>
          <p:nvPr/>
        </p:nvSpPr>
        <p:spPr bwMode="auto">
          <a:xfrm>
            <a:off x="4017966" y="6172203"/>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94" name="Oval 633"/>
          <p:cNvSpPr>
            <a:spLocks noChangeArrowheads="1"/>
          </p:cNvSpPr>
          <p:nvPr/>
        </p:nvSpPr>
        <p:spPr bwMode="auto">
          <a:xfrm>
            <a:off x="4017966" y="6244170"/>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95" name="Oval 634"/>
          <p:cNvSpPr>
            <a:spLocks noChangeArrowheads="1"/>
          </p:cNvSpPr>
          <p:nvPr/>
        </p:nvSpPr>
        <p:spPr bwMode="auto">
          <a:xfrm>
            <a:off x="4017966" y="6316136"/>
            <a:ext cx="20637"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96" name="Oval 635"/>
          <p:cNvSpPr>
            <a:spLocks noChangeArrowheads="1"/>
          </p:cNvSpPr>
          <p:nvPr/>
        </p:nvSpPr>
        <p:spPr bwMode="auto">
          <a:xfrm>
            <a:off x="4017966" y="6383870"/>
            <a:ext cx="20637"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97" name="Oval 636"/>
          <p:cNvSpPr>
            <a:spLocks noChangeArrowheads="1"/>
          </p:cNvSpPr>
          <p:nvPr/>
        </p:nvSpPr>
        <p:spPr bwMode="auto">
          <a:xfrm>
            <a:off x="4017966" y="6457954"/>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98" name="Oval 637"/>
          <p:cNvSpPr>
            <a:spLocks noChangeArrowheads="1"/>
          </p:cNvSpPr>
          <p:nvPr/>
        </p:nvSpPr>
        <p:spPr bwMode="auto">
          <a:xfrm>
            <a:off x="4017966" y="6527803"/>
            <a:ext cx="20637"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99" name="Oval 638"/>
          <p:cNvSpPr>
            <a:spLocks noChangeArrowheads="1"/>
          </p:cNvSpPr>
          <p:nvPr/>
        </p:nvSpPr>
        <p:spPr bwMode="auto">
          <a:xfrm>
            <a:off x="4017966" y="6599770"/>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00" name="Oval 639"/>
          <p:cNvSpPr>
            <a:spLocks noChangeArrowheads="1"/>
          </p:cNvSpPr>
          <p:nvPr/>
        </p:nvSpPr>
        <p:spPr bwMode="auto">
          <a:xfrm>
            <a:off x="4017966" y="6671736"/>
            <a:ext cx="20637"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01" name="Oval 657"/>
          <p:cNvSpPr>
            <a:spLocks noChangeArrowheads="1"/>
          </p:cNvSpPr>
          <p:nvPr/>
        </p:nvSpPr>
        <p:spPr bwMode="auto">
          <a:xfrm>
            <a:off x="4052891" y="60642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02" name="Oval 658"/>
          <p:cNvSpPr>
            <a:spLocks noChangeArrowheads="1"/>
          </p:cNvSpPr>
          <p:nvPr/>
        </p:nvSpPr>
        <p:spPr bwMode="auto">
          <a:xfrm>
            <a:off x="4052891" y="6136221"/>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03" name="Oval 659"/>
          <p:cNvSpPr>
            <a:spLocks noChangeArrowheads="1"/>
          </p:cNvSpPr>
          <p:nvPr/>
        </p:nvSpPr>
        <p:spPr bwMode="auto">
          <a:xfrm>
            <a:off x="4052891" y="62081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04" name="Oval 660"/>
          <p:cNvSpPr>
            <a:spLocks noChangeArrowheads="1"/>
          </p:cNvSpPr>
          <p:nvPr/>
        </p:nvSpPr>
        <p:spPr bwMode="auto">
          <a:xfrm>
            <a:off x="4052891" y="6280153"/>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05" name="Oval 661"/>
          <p:cNvSpPr>
            <a:spLocks noChangeArrowheads="1"/>
          </p:cNvSpPr>
          <p:nvPr/>
        </p:nvSpPr>
        <p:spPr bwMode="auto">
          <a:xfrm>
            <a:off x="4052891" y="6352119"/>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06" name="Oval 662"/>
          <p:cNvSpPr>
            <a:spLocks noChangeArrowheads="1"/>
          </p:cNvSpPr>
          <p:nvPr/>
        </p:nvSpPr>
        <p:spPr bwMode="auto">
          <a:xfrm>
            <a:off x="4052891" y="6419853"/>
            <a:ext cx="22225"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07" name="Oval 663"/>
          <p:cNvSpPr>
            <a:spLocks noChangeArrowheads="1"/>
          </p:cNvSpPr>
          <p:nvPr/>
        </p:nvSpPr>
        <p:spPr bwMode="auto">
          <a:xfrm>
            <a:off x="4052891" y="64939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08" name="Oval 664"/>
          <p:cNvSpPr>
            <a:spLocks noChangeArrowheads="1"/>
          </p:cNvSpPr>
          <p:nvPr/>
        </p:nvSpPr>
        <p:spPr bwMode="auto">
          <a:xfrm>
            <a:off x="4052891" y="65637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09" name="Oval 665"/>
          <p:cNvSpPr>
            <a:spLocks noChangeArrowheads="1"/>
          </p:cNvSpPr>
          <p:nvPr/>
        </p:nvSpPr>
        <p:spPr bwMode="auto">
          <a:xfrm>
            <a:off x="4052891" y="66357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10" name="Oval 684"/>
          <p:cNvSpPr>
            <a:spLocks noChangeArrowheads="1"/>
          </p:cNvSpPr>
          <p:nvPr/>
        </p:nvSpPr>
        <p:spPr bwMode="auto">
          <a:xfrm>
            <a:off x="4087816" y="6102353"/>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11" name="Oval 685"/>
          <p:cNvSpPr>
            <a:spLocks noChangeArrowheads="1"/>
          </p:cNvSpPr>
          <p:nvPr/>
        </p:nvSpPr>
        <p:spPr bwMode="auto">
          <a:xfrm>
            <a:off x="4087816" y="6172203"/>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12" name="Oval 686"/>
          <p:cNvSpPr>
            <a:spLocks noChangeArrowheads="1"/>
          </p:cNvSpPr>
          <p:nvPr/>
        </p:nvSpPr>
        <p:spPr bwMode="auto">
          <a:xfrm>
            <a:off x="4087816" y="6244170"/>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13" name="Oval 687"/>
          <p:cNvSpPr>
            <a:spLocks noChangeArrowheads="1"/>
          </p:cNvSpPr>
          <p:nvPr/>
        </p:nvSpPr>
        <p:spPr bwMode="auto">
          <a:xfrm>
            <a:off x="4087816" y="6316136"/>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14" name="Oval 688"/>
          <p:cNvSpPr>
            <a:spLocks noChangeArrowheads="1"/>
          </p:cNvSpPr>
          <p:nvPr/>
        </p:nvSpPr>
        <p:spPr bwMode="auto">
          <a:xfrm>
            <a:off x="4087816" y="6383870"/>
            <a:ext cx="22225"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15" name="Oval 689"/>
          <p:cNvSpPr>
            <a:spLocks noChangeArrowheads="1"/>
          </p:cNvSpPr>
          <p:nvPr/>
        </p:nvSpPr>
        <p:spPr bwMode="auto">
          <a:xfrm>
            <a:off x="4087816" y="64579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16" name="Oval 690"/>
          <p:cNvSpPr>
            <a:spLocks noChangeArrowheads="1"/>
          </p:cNvSpPr>
          <p:nvPr/>
        </p:nvSpPr>
        <p:spPr bwMode="auto">
          <a:xfrm>
            <a:off x="4087816" y="6527803"/>
            <a:ext cx="22225"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17" name="Oval 691"/>
          <p:cNvSpPr>
            <a:spLocks noChangeArrowheads="1"/>
          </p:cNvSpPr>
          <p:nvPr/>
        </p:nvSpPr>
        <p:spPr bwMode="auto">
          <a:xfrm>
            <a:off x="4087816" y="6599770"/>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18" name="Oval 692"/>
          <p:cNvSpPr>
            <a:spLocks noChangeArrowheads="1"/>
          </p:cNvSpPr>
          <p:nvPr/>
        </p:nvSpPr>
        <p:spPr bwMode="auto">
          <a:xfrm>
            <a:off x="4087816" y="6671736"/>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19" name="Oval 710"/>
          <p:cNvSpPr>
            <a:spLocks noChangeArrowheads="1"/>
          </p:cNvSpPr>
          <p:nvPr/>
        </p:nvSpPr>
        <p:spPr bwMode="auto">
          <a:xfrm>
            <a:off x="4122739" y="6064254"/>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20" name="Oval 711"/>
          <p:cNvSpPr>
            <a:spLocks noChangeArrowheads="1"/>
          </p:cNvSpPr>
          <p:nvPr/>
        </p:nvSpPr>
        <p:spPr bwMode="auto">
          <a:xfrm>
            <a:off x="4122739" y="6136221"/>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21" name="Oval 712"/>
          <p:cNvSpPr>
            <a:spLocks noChangeArrowheads="1"/>
          </p:cNvSpPr>
          <p:nvPr/>
        </p:nvSpPr>
        <p:spPr bwMode="auto">
          <a:xfrm>
            <a:off x="4122739" y="6208187"/>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22" name="Oval 713"/>
          <p:cNvSpPr>
            <a:spLocks noChangeArrowheads="1"/>
          </p:cNvSpPr>
          <p:nvPr/>
        </p:nvSpPr>
        <p:spPr bwMode="auto">
          <a:xfrm>
            <a:off x="4122739" y="6280153"/>
            <a:ext cx="23812"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23" name="Oval 714"/>
          <p:cNvSpPr>
            <a:spLocks noChangeArrowheads="1"/>
          </p:cNvSpPr>
          <p:nvPr/>
        </p:nvSpPr>
        <p:spPr bwMode="auto">
          <a:xfrm>
            <a:off x="4122739" y="6352119"/>
            <a:ext cx="23812"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24" name="Oval 715"/>
          <p:cNvSpPr>
            <a:spLocks noChangeArrowheads="1"/>
          </p:cNvSpPr>
          <p:nvPr/>
        </p:nvSpPr>
        <p:spPr bwMode="auto">
          <a:xfrm>
            <a:off x="4122739" y="6419853"/>
            <a:ext cx="23812"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25" name="Oval 716"/>
          <p:cNvSpPr>
            <a:spLocks noChangeArrowheads="1"/>
          </p:cNvSpPr>
          <p:nvPr/>
        </p:nvSpPr>
        <p:spPr bwMode="auto">
          <a:xfrm>
            <a:off x="4122739" y="6493937"/>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26" name="Oval 717"/>
          <p:cNvSpPr>
            <a:spLocks noChangeArrowheads="1"/>
          </p:cNvSpPr>
          <p:nvPr/>
        </p:nvSpPr>
        <p:spPr bwMode="auto">
          <a:xfrm>
            <a:off x="4122739" y="6563787"/>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27" name="Oval 718"/>
          <p:cNvSpPr>
            <a:spLocks noChangeArrowheads="1"/>
          </p:cNvSpPr>
          <p:nvPr/>
        </p:nvSpPr>
        <p:spPr bwMode="auto">
          <a:xfrm>
            <a:off x="4122739" y="6635754"/>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28" name="Oval 737"/>
          <p:cNvSpPr>
            <a:spLocks noChangeArrowheads="1"/>
          </p:cNvSpPr>
          <p:nvPr/>
        </p:nvSpPr>
        <p:spPr bwMode="auto">
          <a:xfrm>
            <a:off x="4159251" y="6102353"/>
            <a:ext cx="20638"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29" name="Oval 738"/>
          <p:cNvSpPr>
            <a:spLocks noChangeArrowheads="1"/>
          </p:cNvSpPr>
          <p:nvPr/>
        </p:nvSpPr>
        <p:spPr bwMode="auto">
          <a:xfrm>
            <a:off x="4159251" y="6172203"/>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30" name="Oval 739"/>
          <p:cNvSpPr>
            <a:spLocks noChangeArrowheads="1"/>
          </p:cNvSpPr>
          <p:nvPr/>
        </p:nvSpPr>
        <p:spPr bwMode="auto">
          <a:xfrm>
            <a:off x="4159251" y="6244170"/>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31" name="Oval 740"/>
          <p:cNvSpPr>
            <a:spLocks noChangeArrowheads="1"/>
          </p:cNvSpPr>
          <p:nvPr/>
        </p:nvSpPr>
        <p:spPr bwMode="auto">
          <a:xfrm>
            <a:off x="4159251" y="6316136"/>
            <a:ext cx="20638"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32" name="Oval 741"/>
          <p:cNvSpPr>
            <a:spLocks noChangeArrowheads="1"/>
          </p:cNvSpPr>
          <p:nvPr/>
        </p:nvSpPr>
        <p:spPr bwMode="auto">
          <a:xfrm>
            <a:off x="4159251" y="6383870"/>
            <a:ext cx="20638"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33" name="Oval 742"/>
          <p:cNvSpPr>
            <a:spLocks noChangeArrowheads="1"/>
          </p:cNvSpPr>
          <p:nvPr/>
        </p:nvSpPr>
        <p:spPr bwMode="auto">
          <a:xfrm>
            <a:off x="4159251" y="6457954"/>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34" name="Oval 743"/>
          <p:cNvSpPr>
            <a:spLocks noChangeArrowheads="1"/>
          </p:cNvSpPr>
          <p:nvPr/>
        </p:nvSpPr>
        <p:spPr bwMode="auto">
          <a:xfrm>
            <a:off x="4159251" y="6527803"/>
            <a:ext cx="20638"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35" name="Oval 744"/>
          <p:cNvSpPr>
            <a:spLocks noChangeArrowheads="1"/>
          </p:cNvSpPr>
          <p:nvPr/>
        </p:nvSpPr>
        <p:spPr bwMode="auto">
          <a:xfrm>
            <a:off x="4159251" y="6599770"/>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36" name="Oval 745"/>
          <p:cNvSpPr>
            <a:spLocks noChangeArrowheads="1"/>
          </p:cNvSpPr>
          <p:nvPr/>
        </p:nvSpPr>
        <p:spPr bwMode="auto">
          <a:xfrm>
            <a:off x="4159251" y="6671736"/>
            <a:ext cx="20638"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37" name="Oval 763"/>
          <p:cNvSpPr>
            <a:spLocks noChangeArrowheads="1"/>
          </p:cNvSpPr>
          <p:nvPr/>
        </p:nvSpPr>
        <p:spPr bwMode="auto">
          <a:xfrm>
            <a:off x="4194178" y="60642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38" name="Oval 764"/>
          <p:cNvSpPr>
            <a:spLocks noChangeArrowheads="1"/>
          </p:cNvSpPr>
          <p:nvPr/>
        </p:nvSpPr>
        <p:spPr bwMode="auto">
          <a:xfrm>
            <a:off x="4194178" y="6136221"/>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39" name="Oval 765"/>
          <p:cNvSpPr>
            <a:spLocks noChangeArrowheads="1"/>
          </p:cNvSpPr>
          <p:nvPr/>
        </p:nvSpPr>
        <p:spPr bwMode="auto">
          <a:xfrm>
            <a:off x="4194178" y="62081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40" name="Oval 766"/>
          <p:cNvSpPr>
            <a:spLocks noChangeArrowheads="1"/>
          </p:cNvSpPr>
          <p:nvPr/>
        </p:nvSpPr>
        <p:spPr bwMode="auto">
          <a:xfrm>
            <a:off x="4194178" y="6280153"/>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41" name="Oval 767"/>
          <p:cNvSpPr>
            <a:spLocks noChangeArrowheads="1"/>
          </p:cNvSpPr>
          <p:nvPr/>
        </p:nvSpPr>
        <p:spPr bwMode="auto">
          <a:xfrm>
            <a:off x="4194178" y="6352119"/>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42" name="Oval 768"/>
          <p:cNvSpPr>
            <a:spLocks noChangeArrowheads="1"/>
          </p:cNvSpPr>
          <p:nvPr/>
        </p:nvSpPr>
        <p:spPr bwMode="auto">
          <a:xfrm>
            <a:off x="4194178" y="6419853"/>
            <a:ext cx="22225"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43" name="Oval 769"/>
          <p:cNvSpPr>
            <a:spLocks noChangeArrowheads="1"/>
          </p:cNvSpPr>
          <p:nvPr/>
        </p:nvSpPr>
        <p:spPr bwMode="auto">
          <a:xfrm>
            <a:off x="4194178" y="64939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44" name="Oval 770"/>
          <p:cNvSpPr>
            <a:spLocks noChangeArrowheads="1"/>
          </p:cNvSpPr>
          <p:nvPr/>
        </p:nvSpPr>
        <p:spPr bwMode="auto">
          <a:xfrm>
            <a:off x="4194178" y="65637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45" name="Oval 771"/>
          <p:cNvSpPr>
            <a:spLocks noChangeArrowheads="1"/>
          </p:cNvSpPr>
          <p:nvPr/>
        </p:nvSpPr>
        <p:spPr bwMode="auto">
          <a:xfrm>
            <a:off x="4194178" y="66357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46" name="Oval 791"/>
          <p:cNvSpPr>
            <a:spLocks noChangeArrowheads="1"/>
          </p:cNvSpPr>
          <p:nvPr/>
        </p:nvSpPr>
        <p:spPr bwMode="auto">
          <a:xfrm>
            <a:off x="4230691" y="6102353"/>
            <a:ext cx="20637"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47" name="Oval 792"/>
          <p:cNvSpPr>
            <a:spLocks noChangeArrowheads="1"/>
          </p:cNvSpPr>
          <p:nvPr/>
        </p:nvSpPr>
        <p:spPr bwMode="auto">
          <a:xfrm>
            <a:off x="4230691" y="6172203"/>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48" name="Oval 793"/>
          <p:cNvSpPr>
            <a:spLocks noChangeArrowheads="1"/>
          </p:cNvSpPr>
          <p:nvPr/>
        </p:nvSpPr>
        <p:spPr bwMode="auto">
          <a:xfrm>
            <a:off x="4230691" y="6244170"/>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49" name="Oval 794"/>
          <p:cNvSpPr>
            <a:spLocks noChangeArrowheads="1"/>
          </p:cNvSpPr>
          <p:nvPr/>
        </p:nvSpPr>
        <p:spPr bwMode="auto">
          <a:xfrm>
            <a:off x="4230691" y="6316136"/>
            <a:ext cx="20637"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50" name="Oval 795"/>
          <p:cNvSpPr>
            <a:spLocks noChangeArrowheads="1"/>
          </p:cNvSpPr>
          <p:nvPr/>
        </p:nvSpPr>
        <p:spPr bwMode="auto">
          <a:xfrm>
            <a:off x="4230691" y="6383870"/>
            <a:ext cx="20637"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51" name="Oval 796"/>
          <p:cNvSpPr>
            <a:spLocks noChangeArrowheads="1"/>
          </p:cNvSpPr>
          <p:nvPr/>
        </p:nvSpPr>
        <p:spPr bwMode="auto">
          <a:xfrm>
            <a:off x="4230691" y="6457954"/>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52" name="Oval 797"/>
          <p:cNvSpPr>
            <a:spLocks noChangeArrowheads="1"/>
          </p:cNvSpPr>
          <p:nvPr/>
        </p:nvSpPr>
        <p:spPr bwMode="auto">
          <a:xfrm>
            <a:off x="4230691" y="6527803"/>
            <a:ext cx="20637"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53" name="Oval 798"/>
          <p:cNvSpPr>
            <a:spLocks noChangeArrowheads="1"/>
          </p:cNvSpPr>
          <p:nvPr/>
        </p:nvSpPr>
        <p:spPr bwMode="auto">
          <a:xfrm>
            <a:off x="4230691" y="6599770"/>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54" name="Oval 799"/>
          <p:cNvSpPr>
            <a:spLocks noChangeArrowheads="1"/>
          </p:cNvSpPr>
          <p:nvPr/>
        </p:nvSpPr>
        <p:spPr bwMode="auto">
          <a:xfrm>
            <a:off x="4230691" y="6671736"/>
            <a:ext cx="20637"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55" name="Oval 817"/>
          <p:cNvSpPr>
            <a:spLocks noChangeArrowheads="1"/>
          </p:cNvSpPr>
          <p:nvPr/>
        </p:nvSpPr>
        <p:spPr bwMode="auto">
          <a:xfrm>
            <a:off x="4264028" y="6064254"/>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56" name="Oval 818"/>
          <p:cNvSpPr>
            <a:spLocks noChangeArrowheads="1"/>
          </p:cNvSpPr>
          <p:nvPr/>
        </p:nvSpPr>
        <p:spPr bwMode="auto">
          <a:xfrm>
            <a:off x="4264028" y="6136221"/>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57" name="Oval 819"/>
          <p:cNvSpPr>
            <a:spLocks noChangeArrowheads="1"/>
          </p:cNvSpPr>
          <p:nvPr/>
        </p:nvSpPr>
        <p:spPr bwMode="auto">
          <a:xfrm>
            <a:off x="4264028" y="6208187"/>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58" name="Oval 820"/>
          <p:cNvSpPr>
            <a:spLocks noChangeArrowheads="1"/>
          </p:cNvSpPr>
          <p:nvPr/>
        </p:nvSpPr>
        <p:spPr bwMode="auto">
          <a:xfrm>
            <a:off x="4264028" y="6280153"/>
            <a:ext cx="23813"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59" name="Oval 821"/>
          <p:cNvSpPr>
            <a:spLocks noChangeArrowheads="1"/>
          </p:cNvSpPr>
          <p:nvPr/>
        </p:nvSpPr>
        <p:spPr bwMode="auto">
          <a:xfrm>
            <a:off x="4264028" y="6352119"/>
            <a:ext cx="23813"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60" name="Oval 822"/>
          <p:cNvSpPr>
            <a:spLocks noChangeArrowheads="1"/>
          </p:cNvSpPr>
          <p:nvPr/>
        </p:nvSpPr>
        <p:spPr bwMode="auto">
          <a:xfrm>
            <a:off x="4264028" y="6419853"/>
            <a:ext cx="23813"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61" name="Oval 823"/>
          <p:cNvSpPr>
            <a:spLocks noChangeArrowheads="1"/>
          </p:cNvSpPr>
          <p:nvPr/>
        </p:nvSpPr>
        <p:spPr bwMode="auto">
          <a:xfrm>
            <a:off x="4264028" y="6493937"/>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62" name="Oval 824"/>
          <p:cNvSpPr>
            <a:spLocks noChangeArrowheads="1"/>
          </p:cNvSpPr>
          <p:nvPr/>
        </p:nvSpPr>
        <p:spPr bwMode="auto">
          <a:xfrm>
            <a:off x="4264028" y="6563787"/>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63" name="Oval 825"/>
          <p:cNvSpPr>
            <a:spLocks noChangeArrowheads="1"/>
          </p:cNvSpPr>
          <p:nvPr/>
        </p:nvSpPr>
        <p:spPr bwMode="auto">
          <a:xfrm>
            <a:off x="4264028" y="6635754"/>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64" name="Oval 844"/>
          <p:cNvSpPr>
            <a:spLocks noChangeArrowheads="1"/>
          </p:cNvSpPr>
          <p:nvPr/>
        </p:nvSpPr>
        <p:spPr bwMode="auto">
          <a:xfrm>
            <a:off x="4300539" y="6102353"/>
            <a:ext cx="23812"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65" name="Oval 845"/>
          <p:cNvSpPr>
            <a:spLocks noChangeArrowheads="1"/>
          </p:cNvSpPr>
          <p:nvPr/>
        </p:nvSpPr>
        <p:spPr bwMode="auto">
          <a:xfrm>
            <a:off x="4300539" y="6172203"/>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66" name="Oval 846"/>
          <p:cNvSpPr>
            <a:spLocks noChangeArrowheads="1"/>
          </p:cNvSpPr>
          <p:nvPr/>
        </p:nvSpPr>
        <p:spPr bwMode="auto">
          <a:xfrm>
            <a:off x="4300539" y="6244170"/>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67" name="Oval 847"/>
          <p:cNvSpPr>
            <a:spLocks noChangeArrowheads="1"/>
          </p:cNvSpPr>
          <p:nvPr/>
        </p:nvSpPr>
        <p:spPr bwMode="auto">
          <a:xfrm>
            <a:off x="4300539" y="6316136"/>
            <a:ext cx="23812"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68" name="Oval 848"/>
          <p:cNvSpPr>
            <a:spLocks noChangeArrowheads="1"/>
          </p:cNvSpPr>
          <p:nvPr/>
        </p:nvSpPr>
        <p:spPr bwMode="auto">
          <a:xfrm>
            <a:off x="4300539" y="6383870"/>
            <a:ext cx="23812"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69" name="Oval 849"/>
          <p:cNvSpPr>
            <a:spLocks noChangeArrowheads="1"/>
          </p:cNvSpPr>
          <p:nvPr/>
        </p:nvSpPr>
        <p:spPr bwMode="auto">
          <a:xfrm>
            <a:off x="4300539" y="6457954"/>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70" name="Oval 850"/>
          <p:cNvSpPr>
            <a:spLocks noChangeArrowheads="1"/>
          </p:cNvSpPr>
          <p:nvPr/>
        </p:nvSpPr>
        <p:spPr bwMode="auto">
          <a:xfrm>
            <a:off x="4300539" y="6527803"/>
            <a:ext cx="23812"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71" name="Oval 851"/>
          <p:cNvSpPr>
            <a:spLocks noChangeArrowheads="1"/>
          </p:cNvSpPr>
          <p:nvPr/>
        </p:nvSpPr>
        <p:spPr bwMode="auto">
          <a:xfrm>
            <a:off x="4300539" y="6599770"/>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72" name="Oval 852"/>
          <p:cNvSpPr>
            <a:spLocks noChangeArrowheads="1"/>
          </p:cNvSpPr>
          <p:nvPr/>
        </p:nvSpPr>
        <p:spPr bwMode="auto">
          <a:xfrm>
            <a:off x="4300539" y="6671736"/>
            <a:ext cx="23812"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73" name="Oval 870"/>
          <p:cNvSpPr>
            <a:spLocks noChangeArrowheads="1"/>
          </p:cNvSpPr>
          <p:nvPr/>
        </p:nvSpPr>
        <p:spPr bwMode="auto">
          <a:xfrm>
            <a:off x="4335466" y="60642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74" name="Oval 871"/>
          <p:cNvSpPr>
            <a:spLocks noChangeArrowheads="1"/>
          </p:cNvSpPr>
          <p:nvPr/>
        </p:nvSpPr>
        <p:spPr bwMode="auto">
          <a:xfrm>
            <a:off x="4335466" y="6136221"/>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75" name="Oval 872"/>
          <p:cNvSpPr>
            <a:spLocks noChangeArrowheads="1"/>
          </p:cNvSpPr>
          <p:nvPr/>
        </p:nvSpPr>
        <p:spPr bwMode="auto">
          <a:xfrm>
            <a:off x="4335466" y="62081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76" name="Oval 873"/>
          <p:cNvSpPr>
            <a:spLocks noChangeArrowheads="1"/>
          </p:cNvSpPr>
          <p:nvPr/>
        </p:nvSpPr>
        <p:spPr bwMode="auto">
          <a:xfrm>
            <a:off x="4335466" y="6280153"/>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77" name="Oval 874"/>
          <p:cNvSpPr>
            <a:spLocks noChangeArrowheads="1"/>
          </p:cNvSpPr>
          <p:nvPr/>
        </p:nvSpPr>
        <p:spPr bwMode="auto">
          <a:xfrm>
            <a:off x="4335466" y="6352119"/>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78" name="Oval 875"/>
          <p:cNvSpPr>
            <a:spLocks noChangeArrowheads="1"/>
          </p:cNvSpPr>
          <p:nvPr/>
        </p:nvSpPr>
        <p:spPr bwMode="auto">
          <a:xfrm>
            <a:off x="4335466" y="6419853"/>
            <a:ext cx="22225"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79" name="Oval 876"/>
          <p:cNvSpPr>
            <a:spLocks noChangeArrowheads="1"/>
          </p:cNvSpPr>
          <p:nvPr/>
        </p:nvSpPr>
        <p:spPr bwMode="auto">
          <a:xfrm>
            <a:off x="4335466" y="64939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80" name="Oval 877"/>
          <p:cNvSpPr>
            <a:spLocks noChangeArrowheads="1"/>
          </p:cNvSpPr>
          <p:nvPr/>
        </p:nvSpPr>
        <p:spPr bwMode="auto">
          <a:xfrm>
            <a:off x="4335466" y="65637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81" name="Oval 878"/>
          <p:cNvSpPr>
            <a:spLocks noChangeArrowheads="1"/>
          </p:cNvSpPr>
          <p:nvPr/>
        </p:nvSpPr>
        <p:spPr bwMode="auto">
          <a:xfrm>
            <a:off x="4335466" y="66357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82" name="Oval 897"/>
          <p:cNvSpPr>
            <a:spLocks noChangeArrowheads="1"/>
          </p:cNvSpPr>
          <p:nvPr/>
        </p:nvSpPr>
        <p:spPr bwMode="auto">
          <a:xfrm>
            <a:off x="4371976" y="6102353"/>
            <a:ext cx="20638"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83" name="Oval 898"/>
          <p:cNvSpPr>
            <a:spLocks noChangeArrowheads="1"/>
          </p:cNvSpPr>
          <p:nvPr/>
        </p:nvSpPr>
        <p:spPr bwMode="auto">
          <a:xfrm>
            <a:off x="4371976" y="6172203"/>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84" name="Oval 899"/>
          <p:cNvSpPr>
            <a:spLocks noChangeArrowheads="1"/>
          </p:cNvSpPr>
          <p:nvPr/>
        </p:nvSpPr>
        <p:spPr bwMode="auto">
          <a:xfrm>
            <a:off x="4371976" y="6244170"/>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85" name="Oval 900"/>
          <p:cNvSpPr>
            <a:spLocks noChangeArrowheads="1"/>
          </p:cNvSpPr>
          <p:nvPr/>
        </p:nvSpPr>
        <p:spPr bwMode="auto">
          <a:xfrm>
            <a:off x="4371976" y="6316136"/>
            <a:ext cx="20638"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86" name="Oval 901"/>
          <p:cNvSpPr>
            <a:spLocks noChangeArrowheads="1"/>
          </p:cNvSpPr>
          <p:nvPr/>
        </p:nvSpPr>
        <p:spPr bwMode="auto">
          <a:xfrm>
            <a:off x="4371976" y="6383870"/>
            <a:ext cx="20638"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87" name="Oval 902"/>
          <p:cNvSpPr>
            <a:spLocks noChangeArrowheads="1"/>
          </p:cNvSpPr>
          <p:nvPr/>
        </p:nvSpPr>
        <p:spPr bwMode="auto">
          <a:xfrm>
            <a:off x="4371976" y="6457954"/>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88" name="Oval 903"/>
          <p:cNvSpPr>
            <a:spLocks noChangeArrowheads="1"/>
          </p:cNvSpPr>
          <p:nvPr/>
        </p:nvSpPr>
        <p:spPr bwMode="auto">
          <a:xfrm>
            <a:off x="4371976" y="6527803"/>
            <a:ext cx="20638"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89" name="Oval 904"/>
          <p:cNvSpPr>
            <a:spLocks noChangeArrowheads="1"/>
          </p:cNvSpPr>
          <p:nvPr/>
        </p:nvSpPr>
        <p:spPr bwMode="auto">
          <a:xfrm>
            <a:off x="4371976" y="6599770"/>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90" name="Oval 905"/>
          <p:cNvSpPr>
            <a:spLocks noChangeArrowheads="1"/>
          </p:cNvSpPr>
          <p:nvPr/>
        </p:nvSpPr>
        <p:spPr bwMode="auto">
          <a:xfrm>
            <a:off x="4371976" y="6671736"/>
            <a:ext cx="20638"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91" name="Oval 923"/>
          <p:cNvSpPr>
            <a:spLocks noChangeArrowheads="1"/>
          </p:cNvSpPr>
          <p:nvPr/>
        </p:nvSpPr>
        <p:spPr bwMode="auto">
          <a:xfrm>
            <a:off x="4406902" y="60642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92" name="Oval 924"/>
          <p:cNvSpPr>
            <a:spLocks noChangeArrowheads="1"/>
          </p:cNvSpPr>
          <p:nvPr/>
        </p:nvSpPr>
        <p:spPr bwMode="auto">
          <a:xfrm>
            <a:off x="4406902" y="6136221"/>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93" name="Oval 925"/>
          <p:cNvSpPr>
            <a:spLocks noChangeArrowheads="1"/>
          </p:cNvSpPr>
          <p:nvPr/>
        </p:nvSpPr>
        <p:spPr bwMode="auto">
          <a:xfrm>
            <a:off x="4406902" y="62081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94" name="Oval 926"/>
          <p:cNvSpPr>
            <a:spLocks noChangeArrowheads="1"/>
          </p:cNvSpPr>
          <p:nvPr/>
        </p:nvSpPr>
        <p:spPr bwMode="auto">
          <a:xfrm>
            <a:off x="4406902" y="6280153"/>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95" name="Oval 927"/>
          <p:cNvSpPr>
            <a:spLocks noChangeArrowheads="1"/>
          </p:cNvSpPr>
          <p:nvPr/>
        </p:nvSpPr>
        <p:spPr bwMode="auto">
          <a:xfrm>
            <a:off x="4406902" y="6352119"/>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96" name="Oval 928"/>
          <p:cNvSpPr>
            <a:spLocks noChangeArrowheads="1"/>
          </p:cNvSpPr>
          <p:nvPr/>
        </p:nvSpPr>
        <p:spPr bwMode="auto">
          <a:xfrm>
            <a:off x="4406902" y="6419853"/>
            <a:ext cx="22225"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97" name="Oval 929"/>
          <p:cNvSpPr>
            <a:spLocks noChangeArrowheads="1"/>
          </p:cNvSpPr>
          <p:nvPr/>
        </p:nvSpPr>
        <p:spPr bwMode="auto">
          <a:xfrm>
            <a:off x="4406902" y="64939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98" name="Oval 930"/>
          <p:cNvSpPr>
            <a:spLocks noChangeArrowheads="1"/>
          </p:cNvSpPr>
          <p:nvPr/>
        </p:nvSpPr>
        <p:spPr bwMode="auto">
          <a:xfrm>
            <a:off x="4406902" y="65637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99" name="Oval 931"/>
          <p:cNvSpPr>
            <a:spLocks noChangeArrowheads="1"/>
          </p:cNvSpPr>
          <p:nvPr/>
        </p:nvSpPr>
        <p:spPr bwMode="auto">
          <a:xfrm>
            <a:off x="4406902" y="66357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00" name="Oval 950"/>
          <p:cNvSpPr>
            <a:spLocks noChangeArrowheads="1"/>
          </p:cNvSpPr>
          <p:nvPr/>
        </p:nvSpPr>
        <p:spPr bwMode="auto">
          <a:xfrm>
            <a:off x="4443416" y="6102353"/>
            <a:ext cx="20637"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01" name="Oval 951"/>
          <p:cNvSpPr>
            <a:spLocks noChangeArrowheads="1"/>
          </p:cNvSpPr>
          <p:nvPr/>
        </p:nvSpPr>
        <p:spPr bwMode="auto">
          <a:xfrm>
            <a:off x="4443416" y="6172203"/>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02" name="Oval 952"/>
          <p:cNvSpPr>
            <a:spLocks noChangeArrowheads="1"/>
          </p:cNvSpPr>
          <p:nvPr/>
        </p:nvSpPr>
        <p:spPr bwMode="auto">
          <a:xfrm>
            <a:off x="4443416" y="6244170"/>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03" name="Oval 953"/>
          <p:cNvSpPr>
            <a:spLocks noChangeArrowheads="1"/>
          </p:cNvSpPr>
          <p:nvPr/>
        </p:nvSpPr>
        <p:spPr bwMode="auto">
          <a:xfrm>
            <a:off x="4443416" y="6316136"/>
            <a:ext cx="20637"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04" name="Oval 954"/>
          <p:cNvSpPr>
            <a:spLocks noChangeArrowheads="1"/>
          </p:cNvSpPr>
          <p:nvPr/>
        </p:nvSpPr>
        <p:spPr bwMode="auto">
          <a:xfrm>
            <a:off x="4443416" y="6383870"/>
            <a:ext cx="20637"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05" name="Oval 955"/>
          <p:cNvSpPr>
            <a:spLocks noChangeArrowheads="1"/>
          </p:cNvSpPr>
          <p:nvPr/>
        </p:nvSpPr>
        <p:spPr bwMode="auto">
          <a:xfrm>
            <a:off x="4443416" y="6457954"/>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06" name="Oval 956"/>
          <p:cNvSpPr>
            <a:spLocks noChangeArrowheads="1"/>
          </p:cNvSpPr>
          <p:nvPr/>
        </p:nvSpPr>
        <p:spPr bwMode="auto">
          <a:xfrm>
            <a:off x="4443416" y="6527803"/>
            <a:ext cx="20637"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07" name="Oval 957"/>
          <p:cNvSpPr>
            <a:spLocks noChangeArrowheads="1"/>
          </p:cNvSpPr>
          <p:nvPr/>
        </p:nvSpPr>
        <p:spPr bwMode="auto">
          <a:xfrm>
            <a:off x="4443416" y="6599770"/>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08" name="Oval 958"/>
          <p:cNvSpPr>
            <a:spLocks noChangeArrowheads="1"/>
          </p:cNvSpPr>
          <p:nvPr/>
        </p:nvSpPr>
        <p:spPr bwMode="auto">
          <a:xfrm>
            <a:off x="4443416" y="6671736"/>
            <a:ext cx="20637"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09" name="Oval 976"/>
          <p:cNvSpPr>
            <a:spLocks noChangeArrowheads="1"/>
          </p:cNvSpPr>
          <p:nvPr/>
        </p:nvSpPr>
        <p:spPr bwMode="auto">
          <a:xfrm>
            <a:off x="4476753" y="6064254"/>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10" name="Oval 977"/>
          <p:cNvSpPr>
            <a:spLocks noChangeArrowheads="1"/>
          </p:cNvSpPr>
          <p:nvPr/>
        </p:nvSpPr>
        <p:spPr bwMode="auto">
          <a:xfrm>
            <a:off x="4476753" y="6136221"/>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11" name="Oval 978"/>
          <p:cNvSpPr>
            <a:spLocks noChangeArrowheads="1"/>
          </p:cNvSpPr>
          <p:nvPr/>
        </p:nvSpPr>
        <p:spPr bwMode="auto">
          <a:xfrm>
            <a:off x="4476753" y="6208187"/>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12" name="Oval 979"/>
          <p:cNvSpPr>
            <a:spLocks noChangeArrowheads="1"/>
          </p:cNvSpPr>
          <p:nvPr/>
        </p:nvSpPr>
        <p:spPr bwMode="auto">
          <a:xfrm>
            <a:off x="4476753" y="6280153"/>
            <a:ext cx="23813"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13" name="Oval 980"/>
          <p:cNvSpPr>
            <a:spLocks noChangeArrowheads="1"/>
          </p:cNvSpPr>
          <p:nvPr/>
        </p:nvSpPr>
        <p:spPr bwMode="auto">
          <a:xfrm>
            <a:off x="4476753" y="6352119"/>
            <a:ext cx="23813"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14" name="Oval 981"/>
          <p:cNvSpPr>
            <a:spLocks noChangeArrowheads="1"/>
          </p:cNvSpPr>
          <p:nvPr/>
        </p:nvSpPr>
        <p:spPr bwMode="auto">
          <a:xfrm>
            <a:off x="4476753" y="6419853"/>
            <a:ext cx="23813"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15" name="Oval 982"/>
          <p:cNvSpPr>
            <a:spLocks noChangeArrowheads="1"/>
          </p:cNvSpPr>
          <p:nvPr/>
        </p:nvSpPr>
        <p:spPr bwMode="auto">
          <a:xfrm>
            <a:off x="4476753" y="6493937"/>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16" name="Oval 983"/>
          <p:cNvSpPr>
            <a:spLocks noChangeArrowheads="1"/>
          </p:cNvSpPr>
          <p:nvPr/>
        </p:nvSpPr>
        <p:spPr bwMode="auto">
          <a:xfrm>
            <a:off x="4476753" y="6563787"/>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17" name="Oval 984"/>
          <p:cNvSpPr>
            <a:spLocks noChangeArrowheads="1"/>
          </p:cNvSpPr>
          <p:nvPr/>
        </p:nvSpPr>
        <p:spPr bwMode="auto">
          <a:xfrm>
            <a:off x="4476753" y="6635754"/>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18" name="Oval 1004"/>
          <p:cNvSpPr>
            <a:spLocks noChangeArrowheads="1"/>
          </p:cNvSpPr>
          <p:nvPr/>
        </p:nvSpPr>
        <p:spPr bwMode="auto">
          <a:xfrm>
            <a:off x="4549776" y="6064254"/>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19" name="Oval 1005"/>
          <p:cNvSpPr>
            <a:spLocks noChangeArrowheads="1"/>
          </p:cNvSpPr>
          <p:nvPr/>
        </p:nvSpPr>
        <p:spPr bwMode="auto">
          <a:xfrm>
            <a:off x="4549776" y="6136221"/>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20" name="Oval 1006"/>
          <p:cNvSpPr>
            <a:spLocks noChangeArrowheads="1"/>
          </p:cNvSpPr>
          <p:nvPr/>
        </p:nvSpPr>
        <p:spPr bwMode="auto">
          <a:xfrm>
            <a:off x="4549776" y="6208187"/>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21" name="Oval 1007"/>
          <p:cNvSpPr>
            <a:spLocks noChangeArrowheads="1"/>
          </p:cNvSpPr>
          <p:nvPr/>
        </p:nvSpPr>
        <p:spPr bwMode="auto">
          <a:xfrm>
            <a:off x="4549776" y="6280153"/>
            <a:ext cx="20638"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22" name="Oval 1008"/>
          <p:cNvSpPr>
            <a:spLocks noChangeArrowheads="1"/>
          </p:cNvSpPr>
          <p:nvPr/>
        </p:nvSpPr>
        <p:spPr bwMode="auto">
          <a:xfrm>
            <a:off x="4549776" y="6352119"/>
            <a:ext cx="20638"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23" name="Oval 1009"/>
          <p:cNvSpPr>
            <a:spLocks noChangeArrowheads="1"/>
          </p:cNvSpPr>
          <p:nvPr/>
        </p:nvSpPr>
        <p:spPr bwMode="auto">
          <a:xfrm>
            <a:off x="4549776" y="6419853"/>
            <a:ext cx="20638"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24" name="Oval 1010"/>
          <p:cNvSpPr>
            <a:spLocks noChangeArrowheads="1"/>
          </p:cNvSpPr>
          <p:nvPr/>
        </p:nvSpPr>
        <p:spPr bwMode="auto">
          <a:xfrm>
            <a:off x="4549776" y="6493937"/>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25" name="Oval 1011"/>
          <p:cNvSpPr>
            <a:spLocks noChangeArrowheads="1"/>
          </p:cNvSpPr>
          <p:nvPr/>
        </p:nvSpPr>
        <p:spPr bwMode="auto">
          <a:xfrm>
            <a:off x="4549776" y="6563787"/>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26" name="Oval 1012"/>
          <p:cNvSpPr>
            <a:spLocks noChangeArrowheads="1"/>
          </p:cNvSpPr>
          <p:nvPr/>
        </p:nvSpPr>
        <p:spPr bwMode="auto">
          <a:xfrm>
            <a:off x="4549776" y="6635754"/>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27" name="Oval 1031"/>
          <p:cNvSpPr>
            <a:spLocks noChangeArrowheads="1"/>
          </p:cNvSpPr>
          <p:nvPr/>
        </p:nvSpPr>
        <p:spPr bwMode="auto">
          <a:xfrm>
            <a:off x="4513266" y="6102353"/>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28" name="Oval 1032"/>
          <p:cNvSpPr>
            <a:spLocks noChangeArrowheads="1"/>
          </p:cNvSpPr>
          <p:nvPr/>
        </p:nvSpPr>
        <p:spPr bwMode="auto">
          <a:xfrm>
            <a:off x="4513266" y="6172203"/>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29" name="Oval 1033"/>
          <p:cNvSpPr>
            <a:spLocks noChangeArrowheads="1"/>
          </p:cNvSpPr>
          <p:nvPr/>
        </p:nvSpPr>
        <p:spPr bwMode="auto">
          <a:xfrm>
            <a:off x="4513266" y="6244170"/>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30" name="Oval 1034"/>
          <p:cNvSpPr>
            <a:spLocks noChangeArrowheads="1"/>
          </p:cNvSpPr>
          <p:nvPr/>
        </p:nvSpPr>
        <p:spPr bwMode="auto">
          <a:xfrm>
            <a:off x="4513266" y="6316136"/>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31" name="Oval 1035"/>
          <p:cNvSpPr>
            <a:spLocks noChangeArrowheads="1"/>
          </p:cNvSpPr>
          <p:nvPr/>
        </p:nvSpPr>
        <p:spPr bwMode="auto">
          <a:xfrm>
            <a:off x="4513266" y="6383870"/>
            <a:ext cx="22225"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32" name="Oval 1036"/>
          <p:cNvSpPr>
            <a:spLocks noChangeArrowheads="1"/>
          </p:cNvSpPr>
          <p:nvPr/>
        </p:nvSpPr>
        <p:spPr bwMode="auto">
          <a:xfrm>
            <a:off x="4513266" y="64579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33" name="Oval 1037"/>
          <p:cNvSpPr>
            <a:spLocks noChangeArrowheads="1"/>
          </p:cNvSpPr>
          <p:nvPr/>
        </p:nvSpPr>
        <p:spPr bwMode="auto">
          <a:xfrm>
            <a:off x="4513266" y="6527803"/>
            <a:ext cx="22225"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34" name="Oval 1038"/>
          <p:cNvSpPr>
            <a:spLocks noChangeArrowheads="1"/>
          </p:cNvSpPr>
          <p:nvPr/>
        </p:nvSpPr>
        <p:spPr bwMode="auto">
          <a:xfrm>
            <a:off x="4513266" y="6599770"/>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35" name="Oval 1039"/>
          <p:cNvSpPr>
            <a:spLocks noChangeArrowheads="1"/>
          </p:cNvSpPr>
          <p:nvPr/>
        </p:nvSpPr>
        <p:spPr bwMode="auto">
          <a:xfrm>
            <a:off x="4513266" y="6671736"/>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36" name="Oval 611"/>
          <p:cNvSpPr>
            <a:spLocks noChangeArrowheads="1"/>
          </p:cNvSpPr>
          <p:nvPr/>
        </p:nvSpPr>
        <p:spPr bwMode="auto">
          <a:xfrm>
            <a:off x="3981453" y="6707719"/>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37" name="Oval 612"/>
          <p:cNvSpPr>
            <a:spLocks noChangeArrowheads="1"/>
          </p:cNvSpPr>
          <p:nvPr/>
        </p:nvSpPr>
        <p:spPr bwMode="auto">
          <a:xfrm>
            <a:off x="3981453" y="6779686"/>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38" name="Oval 638"/>
          <p:cNvSpPr>
            <a:spLocks noChangeArrowheads="1"/>
          </p:cNvSpPr>
          <p:nvPr/>
        </p:nvSpPr>
        <p:spPr bwMode="auto">
          <a:xfrm>
            <a:off x="4017966" y="6743703"/>
            <a:ext cx="20637"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39" name="Oval 639"/>
          <p:cNvSpPr>
            <a:spLocks noChangeArrowheads="1"/>
          </p:cNvSpPr>
          <p:nvPr/>
        </p:nvSpPr>
        <p:spPr bwMode="auto">
          <a:xfrm>
            <a:off x="4017966" y="6813554"/>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40" name="Oval 664"/>
          <p:cNvSpPr>
            <a:spLocks noChangeArrowheads="1"/>
          </p:cNvSpPr>
          <p:nvPr/>
        </p:nvSpPr>
        <p:spPr bwMode="auto">
          <a:xfrm>
            <a:off x="4052891" y="6707719"/>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41" name="Oval 665"/>
          <p:cNvSpPr>
            <a:spLocks noChangeArrowheads="1"/>
          </p:cNvSpPr>
          <p:nvPr/>
        </p:nvSpPr>
        <p:spPr bwMode="auto">
          <a:xfrm>
            <a:off x="4052891" y="6779686"/>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42" name="Oval 691"/>
          <p:cNvSpPr>
            <a:spLocks noChangeArrowheads="1"/>
          </p:cNvSpPr>
          <p:nvPr/>
        </p:nvSpPr>
        <p:spPr bwMode="auto">
          <a:xfrm>
            <a:off x="4087816" y="6743703"/>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43" name="Oval 692"/>
          <p:cNvSpPr>
            <a:spLocks noChangeArrowheads="1"/>
          </p:cNvSpPr>
          <p:nvPr/>
        </p:nvSpPr>
        <p:spPr bwMode="auto">
          <a:xfrm>
            <a:off x="4087816" y="68135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44" name="Oval 717"/>
          <p:cNvSpPr>
            <a:spLocks noChangeArrowheads="1"/>
          </p:cNvSpPr>
          <p:nvPr/>
        </p:nvSpPr>
        <p:spPr bwMode="auto">
          <a:xfrm>
            <a:off x="4122739" y="6707719"/>
            <a:ext cx="23812"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45" name="Oval 718"/>
          <p:cNvSpPr>
            <a:spLocks noChangeArrowheads="1"/>
          </p:cNvSpPr>
          <p:nvPr/>
        </p:nvSpPr>
        <p:spPr bwMode="auto">
          <a:xfrm>
            <a:off x="4122739" y="6779686"/>
            <a:ext cx="23812"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46" name="Oval 744"/>
          <p:cNvSpPr>
            <a:spLocks noChangeArrowheads="1"/>
          </p:cNvSpPr>
          <p:nvPr/>
        </p:nvSpPr>
        <p:spPr bwMode="auto">
          <a:xfrm>
            <a:off x="4159251" y="6743703"/>
            <a:ext cx="20638"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47" name="Oval 745"/>
          <p:cNvSpPr>
            <a:spLocks noChangeArrowheads="1"/>
          </p:cNvSpPr>
          <p:nvPr/>
        </p:nvSpPr>
        <p:spPr bwMode="auto">
          <a:xfrm>
            <a:off x="4159251" y="6813554"/>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48" name="Oval 770"/>
          <p:cNvSpPr>
            <a:spLocks noChangeArrowheads="1"/>
          </p:cNvSpPr>
          <p:nvPr/>
        </p:nvSpPr>
        <p:spPr bwMode="auto">
          <a:xfrm>
            <a:off x="4194178" y="6707719"/>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49" name="Oval 771"/>
          <p:cNvSpPr>
            <a:spLocks noChangeArrowheads="1"/>
          </p:cNvSpPr>
          <p:nvPr/>
        </p:nvSpPr>
        <p:spPr bwMode="auto">
          <a:xfrm>
            <a:off x="4194178" y="6779686"/>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50" name="Oval 798"/>
          <p:cNvSpPr>
            <a:spLocks noChangeArrowheads="1"/>
          </p:cNvSpPr>
          <p:nvPr/>
        </p:nvSpPr>
        <p:spPr bwMode="auto">
          <a:xfrm>
            <a:off x="4230691" y="6743703"/>
            <a:ext cx="20637"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51" name="Oval 799"/>
          <p:cNvSpPr>
            <a:spLocks noChangeArrowheads="1"/>
          </p:cNvSpPr>
          <p:nvPr/>
        </p:nvSpPr>
        <p:spPr bwMode="auto">
          <a:xfrm>
            <a:off x="4230691" y="6813554"/>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52" name="Oval 824"/>
          <p:cNvSpPr>
            <a:spLocks noChangeArrowheads="1"/>
          </p:cNvSpPr>
          <p:nvPr/>
        </p:nvSpPr>
        <p:spPr bwMode="auto">
          <a:xfrm>
            <a:off x="4264028" y="6707719"/>
            <a:ext cx="23813"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53" name="Oval 825"/>
          <p:cNvSpPr>
            <a:spLocks noChangeArrowheads="1"/>
          </p:cNvSpPr>
          <p:nvPr/>
        </p:nvSpPr>
        <p:spPr bwMode="auto">
          <a:xfrm>
            <a:off x="4264028" y="6779686"/>
            <a:ext cx="23813"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54" name="Oval 851"/>
          <p:cNvSpPr>
            <a:spLocks noChangeArrowheads="1"/>
          </p:cNvSpPr>
          <p:nvPr/>
        </p:nvSpPr>
        <p:spPr bwMode="auto">
          <a:xfrm>
            <a:off x="4300539" y="6743703"/>
            <a:ext cx="23812"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55" name="Oval 852"/>
          <p:cNvSpPr>
            <a:spLocks noChangeArrowheads="1"/>
          </p:cNvSpPr>
          <p:nvPr/>
        </p:nvSpPr>
        <p:spPr bwMode="auto">
          <a:xfrm>
            <a:off x="4300539" y="6813554"/>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56" name="Oval 877"/>
          <p:cNvSpPr>
            <a:spLocks noChangeArrowheads="1"/>
          </p:cNvSpPr>
          <p:nvPr/>
        </p:nvSpPr>
        <p:spPr bwMode="auto">
          <a:xfrm>
            <a:off x="4335466" y="6707719"/>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57" name="Oval 878"/>
          <p:cNvSpPr>
            <a:spLocks noChangeArrowheads="1"/>
          </p:cNvSpPr>
          <p:nvPr/>
        </p:nvSpPr>
        <p:spPr bwMode="auto">
          <a:xfrm>
            <a:off x="4335466" y="6779686"/>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58" name="Oval 904"/>
          <p:cNvSpPr>
            <a:spLocks noChangeArrowheads="1"/>
          </p:cNvSpPr>
          <p:nvPr/>
        </p:nvSpPr>
        <p:spPr bwMode="auto">
          <a:xfrm>
            <a:off x="4371976" y="6743703"/>
            <a:ext cx="20638"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59" name="Oval 905"/>
          <p:cNvSpPr>
            <a:spLocks noChangeArrowheads="1"/>
          </p:cNvSpPr>
          <p:nvPr/>
        </p:nvSpPr>
        <p:spPr bwMode="auto">
          <a:xfrm>
            <a:off x="4371976" y="6813554"/>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60" name="Oval 930"/>
          <p:cNvSpPr>
            <a:spLocks noChangeArrowheads="1"/>
          </p:cNvSpPr>
          <p:nvPr/>
        </p:nvSpPr>
        <p:spPr bwMode="auto">
          <a:xfrm>
            <a:off x="4406902" y="6707719"/>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61" name="Oval 931"/>
          <p:cNvSpPr>
            <a:spLocks noChangeArrowheads="1"/>
          </p:cNvSpPr>
          <p:nvPr/>
        </p:nvSpPr>
        <p:spPr bwMode="auto">
          <a:xfrm>
            <a:off x="4406902" y="6779686"/>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62" name="Oval 957"/>
          <p:cNvSpPr>
            <a:spLocks noChangeArrowheads="1"/>
          </p:cNvSpPr>
          <p:nvPr/>
        </p:nvSpPr>
        <p:spPr bwMode="auto">
          <a:xfrm>
            <a:off x="4443416" y="6743703"/>
            <a:ext cx="20637"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63" name="Oval 958"/>
          <p:cNvSpPr>
            <a:spLocks noChangeArrowheads="1"/>
          </p:cNvSpPr>
          <p:nvPr/>
        </p:nvSpPr>
        <p:spPr bwMode="auto">
          <a:xfrm>
            <a:off x="4443416" y="6813554"/>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64" name="Oval 983"/>
          <p:cNvSpPr>
            <a:spLocks noChangeArrowheads="1"/>
          </p:cNvSpPr>
          <p:nvPr/>
        </p:nvSpPr>
        <p:spPr bwMode="auto">
          <a:xfrm>
            <a:off x="4476753" y="6707719"/>
            <a:ext cx="23813"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65" name="Oval 984"/>
          <p:cNvSpPr>
            <a:spLocks noChangeArrowheads="1"/>
          </p:cNvSpPr>
          <p:nvPr/>
        </p:nvSpPr>
        <p:spPr bwMode="auto">
          <a:xfrm>
            <a:off x="4476753" y="6779686"/>
            <a:ext cx="23813"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66" name="Oval 1011"/>
          <p:cNvSpPr>
            <a:spLocks noChangeArrowheads="1"/>
          </p:cNvSpPr>
          <p:nvPr/>
        </p:nvSpPr>
        <p:spPr bwMode="auto">
          <a:xfrm>
            <a:off x="4549776" y="6707719"/>
            <a:ext cx="20638"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67" name="Oval 1012"/>
          <p:cNvSpPr>
            <a:spLocks noChangeArrowheads="1"/>
          </p:cNvSpPr>
          <p:nvPr/>
        </p:nvSpPr>
        <p:spPr bwMode="auto">
          <a:xfrm>
            <a:off x="4549776" y="6779686"/>
            <a:ext cx="20638"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68" name="Oval 1038"/>
          <p:cNvSpPr>
            <a:spLocks noChangeArrowheads="1"/>
          </p:cNvSpPr>
          <p:nvPr/>
        </p:nvSpPr>
        <p:spPr bwMode="auto">
          <a:xfrm>
            <a:off x="4513266" y="6743703"/>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69" name="Oval 1039"/>
          <p:cNvSpPr>
            <a:spLocks noChangeArrowheads="1"/>
          </p:cNvSpPr>
          <p:nvPr/>
        </p:nvSpPr>
        <p:spPr bwMode="auto">
          <a:xfrm>
            <a:off x="4513266" y="68135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2552" name="Freeform 1173"/>
          <p:cNvSpPr/>
          <p:nvPr/>
        </p:nvSpPr>
        <p:spPr bwMode="auto">
          <a:xfrm>
            <a:off x="4460276" y="1900769"/>
            <a:ext cx="582612" cy="226484"/>
          </a:xfrm>
          <a:custGeom>
            <a:avLst/>
            <a:gdLst>
              <a:gd name="T0" fmla="*/ 196 w 403"/>
              <a:gd name="T1" fmla="*/ 0 h 115"/>
              <a:gd name="T2" fmla="*/ 92 w 403"/>
              <a:gd name="T3" fmla="*/ 66 h 115"/>
              <a:gd name="T4" fmla="*/ 76 w 403"/>
              <a:gd name="T5" fmla="*/ 64 h 115"/>
              <a:gd name="T6" fmla="*/ 0 w 403"/>
              <a:gd name="T7" fmla="*/ 115 h 115"/>
              <a:gd name="T8" fmla="*/ 403 w 403"/>
              <a:gd name="T9" fmla="*/ 115 h 115"/>
              <a:gd name="T10" fmla="*/ 327 w 403"/>
              <a:gd name="T11" fmla="*/ 64 h 115"/>
              <a:gd name="T12" fmla="*/ 301 w 403"/>
              <a:gd name="T13" fmla="*/ 69 h 115"/>
              <a:gd name="T14" fmla="*/ 196 w 403"/>
              <a:gd name="T15" fmla="*/ 0 h 1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3" h="115">
                <a:moveTo>
                  <a:pt x="196" y="0"/>
                </a:moveTo>
                <a:cubicBezTo>
                  <a:pt x="150" y="0"/>
                  <a:pt x="111" y="27"/>
                  <a:pt x="92" y="66"/>
                </a:cubicBezTo>
                <a:cubicBezTo>
                  <a:pt x="87" y="65"/>
                  <a:pt x="81" y="64"/>
                  <a:pt x="76" y="64"/>
                </a:cubicBezTo>
                <a:cubicBezTo>
                  <a:pt x="42" y="64"/>
                  <a:pt x="12" y="85"/>
                  <a:pt x="0" y="115"/>
                </a:cubicBezTo>
                <a:cubicBezTo>
                  <a:pt x="403" y="115"/>
                  <a:pt x="403" y="115"/>
                  <a:pt x="403" y="115"/>
                </a:cubicBezTo>
                <a:cubicBezTo>
                  <a:pt x="390" y="85"/>
                  <a:pt x="361" y="64"/>
                  <a:pt x="327" y="64"/>
                </a:cubicBezTo>
                <a:cubicBezTo>
                  <a:pt x="317" y="64"/>
                  <a:pt x="309" y="66"/>
                  <a:pt x="301" y="69"/>
                </a:cubicBezTo>
                <a:cubicBezTo>
                  <a:pt x="283" y="28"/>
                  <a:pt x="243" y="0"/>
                  <a:pt x="196" y="0"/>
                </a:cubicBezTo>
              </a:path>
            </a:pathLst>
          </a:custGeom>
          <a:solidFill>
            <a:schemeClr val="bg1">
              <a:alpha val="30000"/>
            </a:schemeClr>
          </a:solidFill>
          <a:ln>
            <a:noFill/>
          </a:ln>
        </p:spPr>
        <p:txBody>
          <a:bodyPr lIns="51435" tIns="25718" rIns="51435" bIns="25718"/>
          <a:lstStyle/>
          <a:p>
            <a:pPr eaLnBrk="1" hangingPunct="1">
              <a:defRPr/>
            </a:pPr>
            <a:endParaRPr lang="zh-CN" altLang="en-US" sz="1015">
              <a:solidFill>
                <a:prstClr val="black"/>
              </a:solidFill>
            </a:endParaRPr>
          </a:p>
        </p:txBody>
      </p:sp>
      <p:sp>
        <p:nvSpPr>
          <p:cNvPr id="473" name="文本框 472"/>
          <p:cNvSpPr/>
          <p:nvPr/>
        </p:nvSpPr>
        <p:spPr bwMode="auto">
          <a:xfrm>
            <a:off x="5389566" y="3187701"/>
            <a:ext cx="3552825" cy="321733"/>
          </a:xfrm>
          <a:custGeom>
            <a:avLst/>
            <a:gdLst>
              <a:gd name="T0" fmla="*/ 1550052 w 4737914"/>
              <a:gd name="T1" fmla="*/ 119304 h 321608"/>
              <a:gd name="T2" fmla="*/ 725233 w 4737914"/>
              <a:gd name="T3" fmla="*/ 114612 h 321608"/>
              <a:gd name="T4" fmla="*/ 759377 w 4737914"/>
              <a:gd name="T5" fmla="*/ 112602 h 321608"/>
              <a:gd name="T6" fmla="*/ 1533984 w 4737914"/>
              <a:gd name="T7" fmla="*/ 148796 h 321608"/>
              <a:gd name="T8" fmla="*/ 918047 w 4737914"/>
              <a:gd name="T9" fmla="*/ 105229 h 321608"/>
              <a:gd name="T10" fmla="*/ 1437576 w 4737914"/>
              <a:gd name="T11" fmla="*/ 149465 h 321608"/>
              <a:gd name="T12" fmla="*/ 1328448 w 4737914"/>
              <a:gd name="T13" fmla="*/ 139412 h 321608"/>
              <a:gd name="T14" fmla="*/ 944158 w 4737914"/>
              <a:gd name="T15" fmla="*/ 87803 h 321608"/>
              <a:gd name="T16" fmla="*/ 1559425 w 4737914"/>
              <a:gd name="T17" fmla="*/ 93835 h 321608"/>
              <a:gd name="T18" fmla="*/ 84524 w 4737914"/>
              <a:gd name="T19" fmla="*/ 89143 h 321608"/>
              <a:gd name="T20" fmla="*/ 74482 w 4737914"/>
              <a:gd name="T21" fmla="*/ 82441 h 321608"/>
              <a:gd name="T22" fmla="*/ 1367949 w 4737914"/>
              <a:gd name="T23" fmla="*/ 74397 h 321608"/>
              <a:gd name="T24" fmla="*/ 2110107 w 4737914"/>
              <a:gd name="T25" fmla="*/ 65684 h 321608"/>
              <a:gd name="T26" fmla="*/ 2254362 w 4737914"/>
              <a:gd name="T27" fmla="*/ 148125 h 321608"/>
              <a:gd name="T28" fmla="*/ 1987902 w 4737914"/>
              <a:gd name="T29" fmla="*/ 174935 h 321608"/>
              <a:gd name="T30" fmla="*/ 2604509 w 4737914"/>
              <a:gd name="T31" fmla="*/ 76408 h 321608"/>
              <a:gd name="T32" fmla="*/ 2654052 w 4737914"/>
              <a:gd name="T33" fmla="*/ 59652 h 321608"/>
              <a:gd name="T34" fmla="*/ 2228252 w 4737914"/>
              <a:gd name="T35" fmla="*/ 107240 h 321608"/>
              <a:gd name="T36" fmla="*/ 2113099 w 4737914"/>
              <a:gd name="T37" fmla="*/ 59652 h 321608"/>
              <a:gd name="T38" fmla="*/ 216415 w 4737914"/>
              <a:gd name="T39" fmla="*/ 76408 h 321608"/>
              <a:gd name="T40" fmla="*/ 196330 w 4737914"/>
              <a:gd name="T41" fmla="*/ 130699 h 321608"/>
              <a:gd name="T42" fmla="*/ 212398 w 4737914"/>
              <a:gd name="T43" fmla="*/ 58982 h 321608"/>
              <a:gd name="T44" fmla="*/ 1696672 w 4737914"/>
              <a:gd name="T45" fmla="*/ 144773 h 321608"/>
              <a:gd name="T46" fmla="*/ 1657172 w 4737914"/>
              <a:gd name="T47" fmla="*/ 83781 h 321608"/>
              <a:gd name="T48" fmla="*/ 760716 w 4737914"/>
              <a:gd name="T49" fmla="*/ 139412 h 321608"/>
              <a:gd name="T50" fmla="*/ 767411 w 4737914"/>
              <a:gd name="T51" fmla="*/ 81770 h 321608"/>
              <a:gd name="T52" fmla="*/ 411908 w 4737914"/>
              <a:gd name="T53" fmla="*/ 102548 h 321608"/>
              <a:gd name="T54" fmla="*/ 396509 w 4737914"/>
              <a:gd name="T55" fmla="*/ 100538 h 321608"/>
              <a:gd name="T56" fmla="*/ 297424 w 4737914"/>
              <a:gd name="T57" fmla="*/ 70377 h 321608"/>
              <a:gd name="T58" fmla="*/ 650918 w 4737914"/>
              <a:gd name="T59" fmla="*/ 132709 h 321608"/>
              <a:gd name="T60" fmla="*/ 600036 w 4737914"/>
              <a:gd name="T61" fmla="*/ 78419 h 321608"/>
              <a:gd name="T62" fmla="*/ 1145676 w 4737914"/>
              <a:gd name="T63" fmla="*/ 95845 h 321608"/>
              <a:gd name="T64" fmla="*/ 1063329 w 4737914"/>
              <a:gd name="T65" fmla="*/ 115283 h 321608"/>
              <a:gd name="T66" fmla="*/ 1118896 w 4737914"/>
              <a:gd name="T67" fmla="*/ 63004 h 321608"/>
              <a:gd name="T68" fmla="*/ 274661 w 4737914"/>
              <a:gd name="T69" fmla="*/ 130028 h 321608"/>
              <a:gd name="T70" fmla="*/ 53058 w 4737914"/>
              <a:gd name="T71" fmla="*/ 105229 h 321608"/>
              <a:gd name="T72" fmla="*/ 1323763 w 4737914"/>
              <a:gd name="T73" fmla="*/ 31502 h 321608"/>
              <a:gd name="T74" fmla="*/ 2385584 w 4737914"/>
              <a:gd name="T75" fmla="*/ 96516 h 321608"/>
              <a:gd name="T76" fmla="*/ 2278464 w 4737914"/>
              <a:gd name="T77" fmla="*/ 25469 h 321608"/>
              <a:gd name="T78" fmla="*/ 735945 w 4737914"/>
              <a:gd name="T79" fmla="*/ 48258 h 321608"/>
              <a:gd name="T80" fmla="*/ 1506535 w 4737914"/>
              <a:gd name="T81" fmla="*/ 20108 h 321608"/>
              <a:gd name="T82" fmla="*/ 1461009 w 4737914"/>
              <a:gd name="T83" fmla="*/ 103888 h 321608"/>
              <a:gd name="T84" fmla="*/ 556519 w 4737914"/>
              <a:gd name="T85" fmla="*/ 33513 h 321608"/>
              <a:gd name="T86" fmla="*/ 263949 w 4737914"/>
              <a:gd name="T87" fmla="*/ 80430 h 321608"/>
              <a:gd name="T88" fmla="*/ 220432 w 4737914"/>
              <a:gd name="T89" fmla="*/ 26810 h 321608"/>
              <a:gd name="T90" fmla="*/ 1129608 w 4737914"/>
              <a:gd name="T91" fmla="*/ 136731 h 321608"/>
              <a:gd name="T92" fmla="*/ 1048599 w 4737914"/>
              <a:gd name="T93" fmla="*/ 138071 h 321608"/>
              <a:gd name="T94" fmla="*/ 946836 w 4737914"/>
              <a:gd name="T95" fmla="*/ 46917 h 321608"/>
              <a:gd name="T96" fmla="*/ 1552061 w 4737914"/>
              <a:gd name="T97" fmla="*/ 52280 h 321608"/>
              <a:gd name="T98" fmla="*/ 1401424 w 4737914"/>
              <a:gd name="T99" fmla="*/ 71717 h 321608"/>
              <a:gd name="T100" fmla="*/ 1382678 w 4737914"/>
              <a:gd name="T101" fmla="*/ 12735 h 321608"/>
              <a:gd name="T102" fmla="*/ 1354559 w 4737914"/>
              <a:gd name="T103" fmla="*/ 12735 h 321608"/>
              <a:gd name="T104" fmla="*/ 1360584 w 4737914"/>
              <a:gd name="T105" fmla="*/ 64344 h 321608"/>
              <a:gd name="T106" fmla="*/ 1283592 w 4737914"/>
              <a:gd name="T107" fmla="*/ 129358 h 321608"/>
              <a:gd name="T108" fmla="*/ 1349872 w 4737914"/>
              <a:gd name="T109" fmla="*/ 45577 h 321608"/>
              <a:gd name="T110" fmla="*/ 991692 w 4737914"/>
              <a:gd name="T111" fmla="*/ 97856 h 321608"/>
              <a:gd name="T112" fmla="*/ 880556 w 4737914"/>
              <a:gd name="T113" fmla="*/ 22789 h 321608"/>
              <a:gd name="T114" fmla="*/ 823649 w 4737914"/>
              <a:gd name="T115" fmla="*/ 50269 h 321608"/>
              <a:gd name="T116" fmla="*/ 754021 w 4737914"/>
              <a:gd name="T117" fmla="*/ 48258 h 321608"/>
              <a:gd name="T118" fmla="*/ 1702697 w 4737914"/>
              <a:gd name="T119" fmla="*/ 47587 h 321608"/>
              <a:gd name="T120" fmla="*/ 448061 w 4737914"/>
              <a:gd name="T121" fmla="*/ 12735 h 321608"/>
              <a:gd name="T122" fmla="*/ 105278 w 4737914"/>
              <a:gd name="T123" fmla="*/ 54290 h 321608"/>
              <a:gd name="T124" fmla="*/ 79168 w 4737914"/>
              <a:gd name="T125" fmla="*/ 73727 h 32160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737914" h="321608">
                <a:moveTo>
                  <a:pt x="3266182" y="272653"/>
                </a:moveTo>
                <a:cubicBezTo>
                  <a:pt x="3271739" y="272653"/>
                  <a:pt x="3274517" y="276225"/>
                  <a:pt x="3274517" y="283369"/>
                </a:cubicBezTo>
                <a:cubicBezTo>
                  <a:pt x="3272929" y="292894"/>
                  <a:pt x="3268960" y="298053"/>
                  <a:pt x="3262611" y="298847"/>
                </a:cubicBezTo>
                <a:cubicBezTo>
                  <a:pt x="3262611" y="298847"/>
                  <a:pt x="3262214" y="298847"/>
                  <a:pt x="3261420" y="298847"/>
                </a:cubicBezTo>
                <a:cubicBezTo>
                  <a:pt x="3257451" y="298053"/>
                  <a:pt x="3255070" y="294878"/>
                  <a:pt x="3254276" y="289322"/>
                </a:cubicBezTo>
                <a:cubicBezTo>
                  <a:pt x="3255070" y="279003"/>
                  <a:pt x="3259039" y="273447"/>
                  <a:pt x="3266182" y="272653"/>
                </a:cubicBezTo>
                <a:close/>
                <a:moveTo>
                  <a:pt x="4388347" y="233363"/>
                </a:moveTo>
                <a:cubicBezTo>
                  <a:pt x="4388347" y="232966"/>
                  <a:pt x="4388545" y="233759"/>
                  <a:pt x="4388942" y="235744"/>
                </a:cubicBezTo>
                <a:lnTo>
                  <a:pt x="4388354" y="233438"/>
                </a:lnTo>
                <a:lnTo>
                  <a:pt x="4388347" y="233363"/>
                </a:lnTo>
                <a:close/>
                <a:moveTo>
                  <a:pt x="1419523" y="230981"/>
                </a:moveTo>
                <a:cubicBezTo>
                  <a:pt x="1425079" y="230981"/>
                  <a:pt x="1434604" y="236538"/>
                  <a:pt x="1448098" y="247650"/>
                </a:cubicBezTo>
                <a:cubicBezTo>
                  <a:pt x="1470323" y="262731"/>
                  <a:pt x="1475482" y="276225"/>
                  <a:pt x="1463576" y="288131"/>
                </a:cubicBezTo>
                <a:cubicBezTo>
                  <a:pt x="1459607" y="288131"/>
                  <a:pt x="1456036" y="285750"/>
                  <a:pt x="1452861" y="280988"/>
                </a:cubicBezTo>
                <a:cubicBezTo>
                  <a:pt x="1451273" y="278606"/>
                  <a:pt x="1450082" y="277019"/>
                  <a:pt x="1449289" y="276225"/>
                </a:cubicBezTo>
                <a:cubicBezTo>
                  <a:pt x="1443733" y="266700"/>
                  <a:pt x="1437779" y="259556"/>
                  <a:pt x="1431429" y="254794"/>
                </a:cubicBezTo>
                <a:cubicBezTo>
                  <a:pt x="1430636" y="253206"/>
                  <a:pt x="1427857" y="250825"/>
                  <a:pt x="1423095" y="247650"/>
                </a:cubicBezTo>
                <a:cubicBezTo>
                  <a:pt x="1415158" y="242888"/>
                  <a:pt x="1411189" y="238522"/>
                  <a:pt x="1411189" y="234553"/>
                </a:cubicBezTo>
                <a:cubicBezTo>
                  <a:pt x="1411189" y="232966"/>
                  <a:pt x="1413967" y="231775"/>
                  <a:pt x="1419523" y="230981"/>
                </a:cubicBezTo>
                <a:close/>
                <a:moveTo>
                  <a:pt x="2791123" y="204788"/>
                </a:moveTo>
                <a:cubicBezTo>
                  <a:pt x="2787154" y="205581"/>
                  <a:pt x="2781598" y="206772"/>
                  <a:pt x="2774454" y="208359"/>
                </a:cubicBezTo>
                <a:cubicBezTo>
                  <a:pt x="2766517" y="209947"/>
                  <a:pt x="2760564" y="211138"/>
                  <a:pt x="2756595" y="211931"/>
                </a:cubicBezTo>
                <a:cubicBezTo>
                  <a:pt x="2755801" y="211931"/>
                  <a:pt x="2755008" y="212328"/>
                  <a:pt x="2754214" y="213122"/>
                </a:cubicBezTo>
                <a:cubicBezTo>
                  <a:pt x="2747070" y="215503"/>
                  <a:pt x="2742307" y="218281"/>
                  <a:pt x="2739926" y="221456"/>
                </a:cubicBezTo>
                <a:cubicBezTo>
                  <a:pt x="2739926" y="223838"/>
                  <a:pt x="2740323" y="227806"/>
                  <a:pt x="2741117" y="233363"/>
                </a:cubicBezTo>
                <a:cubicBezTo>
                  <a:pt x="2741911" y="238919"/>
                  <a:pt x="2742307" y="243284"/>
                  <a:pt x="2742307" y="246459"/>
                </a:cubicBezTo>
                <a:cubicBezTo>
                  <a:pt x="2754214" y="243284"/>
                  <a:pt x="2766517" y="239316"/>
                  <a:pt x="2779217" y="234553"/>
                </a:cubicBezTo>
                <a:cubicBezTo>
                  <a:pt x="2780011" y="232966"/>
                  <a:pt x="2780804" y="231378"/>
                  <a:pt x="2781598" y="229791"/>
                </a:cubicBezTo>
                <a:cubicBezTo>
                  <a:pt x="2784773" y="224234"/>
                  <a:pt x="2787154" y="219075"/>
                  <a:pt x="2788742" y="214313"/>
                </a:cubicBezTo>
                <a:cubicBezTo>
                  <a:pt x="2788742" y="213519"/>
                  <a:pt x="2789139" y="212725"/>
                  <a:pt x="2789932" y="211931"/>
                </a:cubicBezTo>
                <a:cubicBezTo>
                  <a:pt x="2790726" y="210344"/>
                  <a:pt x="2791123" y="207963"/>
                  <a:pt x="2791123" y="204788"/>
                </a:cubicBezTo>
                <a:close/>
                <a:moveTo>
                  <a:pt x="1296889" y="198834"/>
                </a:moveTo>
                <a:cubicBezTo>
                  <a:pt x="1297682" y="199628"/>
                  <a:pt x="1298079" y="200819"/>
                  <a:pt x="1298079" y="202406"/>
                </a:cubicBezTo>
                <a:cubicBezTo>
                  <a:pt x="1297286" y="207963"/>
                  <a:pt x="1294111" y="215106"/>
                  <a:pt x="1288554" y="223838"/>
                </a:cubicBezTo>
                <a:cubicBezTo>
                  <a:pt x="1285379" y="227806"/>
                  <a:pt x="1283395" y="230981"/>
                  <a:pt x="1282601" y="233363"/>
                </a:cubicBezTo>
                <a:cubicBezTo>
                  <a:pt x="1281808" y="234950"/>
                  <a:pt x="1280617" y="238919"/>
                  <a:pt x="1279029" y="245269"/>
                </a:cubicBezTo>
                <a:cubicBezTo>
                  <a:pt x="1275061" y="262731"/>
                  <a:pt x="1271092" y="271066"/>
                  <a:pt x="1267123" y="270272"/>
                </a:cubicBezTo>
                <a:cubicBezTo>
                  <a:pt x="1259979" y="270272"/>
                  <a:pt x="1256011" y="265906"/>
                  <a:pt x="1255217" y="257175"/>
                </a:cubicBezTo>
                <a:cubicBezTo>
                  <a:pt x="1255217" y="257175"/>
                  <a:pt x="1255614" y="255588"/>
                  <a:pt x="1256407" y="252413"/>
                </a:cubicBezTo>
                <a:cubicBezTo>
                  <a:pt x="1256407" y="248444"/>
                  <a:pt x="1256407" y="246459"/>
                  <a:pt x="1256407" y="246459"/>
                </a:cubicBezTo>
                <a:cubicBezTo>
                  <a:pt x="1256407" y="239316"/>
                  <a:pt x="1257995" y="235744"/>
                  <a:pt x="1261170" y="235744"/>
                </a:cubicBezTo>
                <a:lnTo>
                  <a:pt x="1269504" y="235744"/>
                </a:lnTo>
                <a:cubicBezTo>
                  <a:pt x="1271886" y="232569"/>
                  <a:pt x="1273870" y="230188"/>
                  <a:pt x="1275457" y="228600"/>
                </a:cubicBezTo>
                <a:cubicBezTo>
                  <a:pt x="1280220" y="219869"/>
                  <a:pt x="1284982" y="211534"/>
                  <a:pt x="1289745" y="203597"/>
                </a:cubicBezTo>
                <a:cubicBezTo>
                  <a:pt x="1291333" y="203597"/>
                  <a:pt x="1292126" y="202803"/>
                  <a:pt x="1292126" y="201216"/>
                </a:cubicBezTo>
                <a:cubicBezTo>
                  <a:pt x="1293714" y="199628"/>
                  <a:pt x="1295301" y="198834"/>
                  <a:pt x="1296889" y="198834"/>
                </a:cubicBezTo>
                <a:close/>
                <a:moveTo>
                  <a:pt x="1001614" y="196453"/>
                </a:moveTo>
                <a:cubicBezTo>
                  <a:pt x="1002407" y="196453"/>
                  <a:pt x="1003201" y="196850"/>
                  <a:pt x="1003995" y="197644"/>
                </a:cubicBezTo>
                <a:cubicBezTo>
                  <a:pt x="1003995" y="198438"/>
                  <a:pt x="1003995" y="199628"/>
                  <a:pt x="1003995" y="201216"/>
                </a:cubicBezTo>
                <a:cubicBezTo>
                  <a:pt x="1003995" y="213122"/>
                  <a:pt x="997248" y="228203"/>
                  <a:pt x="983754" y="246459"/>
                </a:cubicBezTo>
                <a:cubicBezTo>
                  <a:pt x="980579" y="251222"/>
                  <a:pt x="978198" y="254794"/>
                  <a:pt x="976611" y="257175"/>
                </a:cubicBezTo>
                <a:cubicBezTo>
                  <a:pt x="976611" y="257175"/>
                  <a:pt x="976214" y="257572"/>
                  <a:pt x="975420" y="258366"/>
                </a:cubicBezTo>
                <a:cubicBezTo>
                  <a:pt x="973039" y="264716"/>
                  <a:pt x="970657" y="267891"/>
                  <a:pt x="968276" y="267891"/>
                </a:cubicBezTo>
                <a:cubicBezTo>
                  <a:pt x="961926" y="267097"/>
                  <a:pt x="958354" y="264319"/>
                  <a:pt x="957561" y="259556"/>
                </a:cubicBezTo>
                <a:cubicBezTo>
                  <a:pt x="957561" y="258763"/>
                  <a:pt x="957561" y="257969"/>
                  <a:pt x="957561" y="257175"/>
                </a:cubicBezTo>
                <a:cubicBezTo>
                  <a:pt x="959148" y="251619"/>
                  <a:pt x="960339" y="243681"/>
                  <a:pt x="961132" y="233363"/>
                </a:cubicBezTo>
                <a:cubicBezTo>
                  <a:pt x="962720" y="230188"/>
                  <a:pt x="965101" y="228600"/>
                  <a:pt x="968276" y="228600"/>
                </a:cubicBezTo>
                <a:cubicBezTo>
                  <a:pt x="969864" y="228600"/>
                  <a:pt x="971451" y="229394"/>
                  <a:pt x="973039" y="230981"/>
                </a:cubicBezTo>
                <a:cubicBezTo>
                  <a:pt x="974626" y="233363"/>
                  <a:pt x="975817" y="234553"/>
                  <a:pt x="976611" y="234553"/>
                </a:cubicBezTo>
                <a:cubicBezTo>
                  <a:pt x="980579" y="232172"/>
                  <a:pt x="986136" y="223838"/>
                  <a:pt x="993279" y="209550"/>
                </a:cubicBezTo>
                <a:cubicBezTo>
                  <a:pt x="995661" y="203994"/>
                  <a:pt x="997645" y="200422"/>
                  <a:pt x="999232" y="198834"/>
                </a:cubicBezTo>
                <a:cubicBezTo>
                  <a:pt x="999232" y="197247"/>
                  <a:pt x="1000026" y="196453"/>
                  <a:pt x="1001614" y="196453"/>
                </a:cubicBezTo>
                <a:close/>
                <a:moveTo>
                  <a:pt x="1371898" y="188119"/>
                </a:moveTo>
                <a:cubicBezTo>
                  <a:pt x="1366342" y="192881"/>
                  <a:pt x="1361182" y="195659"/>
                  <a:pt x="1356420" y="196453"/>
                </a:cubicBezTo>
                <a:cubicBezTo>
                  <a:pt x="1354832" y="197247"/>
                  <a:pt x="1353245" y="197644"/>
                  <a:pt x="1351657" y="197644"/>
                </a:cubicBezTo>
                <a:cubicBezTo>
                  <a:pt x="1350070" y="196850"/>
                  <a:pt x="1349673" y="197644"/>
                  <a:pt x="1350467" y="200025"/>
                </a:cubicBezTo>
                <a:cubicBezTo>
                  <a:pt x="1350467" y="201613"/>
                  <a:pt x="1350864" y="203200"/>
                  <a:pt x="1351657" y="204788"/>
                </a:cubicBezTo>
                <a:cubicBezTo>
                  <a:pt x="1352451" y="206375"/>
                  <a:pt x="1352848" y="207963"/>
                  <a:pt x="1352848" y="209550"/>
                </a:cubicBezTo>
                <a:cubicBezTo>
                  <a:pt x="1352848" y="211931"/>
                  <a:pt x="1353642" y="212328"/>
                  <a:pt x="1355229" y="210741"/>
                </a:cubicBezTo>
                <a:cubicBezTo>
                  <a:pt x="1360786" y="209153"/>
                  <a:pt x="1364754" y="207963"/>
                  <a:pt x="1367136" y="207169"/>
                </a:cubicBezTo>
                <a:cubicBezTo>
                  <a:pt x="1371104" y="207169"/>
                  <a:pt x="1372692" y="205184"/>
                  <a:pt x="1371898" y="201216"/>
                </a:cubicBezTo>
                <a:cubicBezTo>
                  <a:pt x="1371898" y="196453"/>
                  <a:pt x="1371898" y="192088"/>
                  <a:pt x="1371898" y="188119"/>
                </a:cubicBezTo>
                <a:close/>
                <a:moveTo>
                  <a:pt x="2800648" y="183356"/>
                </a:moveTo>
                <a:cubicBezTo>
                  <a:pt x="2801442" y="183356"/>
                  <a:pt x="2802633" y="183356"/>
                  <a:pt x="2804220" y="183356"/>
                </a:cubicBezTo>
                <a:cubicBezTo>
                  <a:pt x="2805807" y="184944"/>
                  <a:pt x="2807792" y="186531"/>
                  <a:pt x="2810173" y="188119"/>
                </a:cubicBezTo>
                <a:cubicBezTo>
                  <a:pt x="2816523" y="192088"/>
                  <a:pt x="2819698" y="196453"/>
                  <a:pt x="2819698" y="201216"/>
                </a:cubicBezTo>
                <a:cubicBezTo>
                  <a:pt x="2819698" y="202803"/>
                  <a:pt x="2819698" y="203994"/>
                  <a:pt x="2819698" y="204788"/>
                </a:cubicBezTo>
                <a:cubicBezTo>
                  <a:pt x="2819698" y="205581"/>
                  <a:pt x="2818111" y="207566"/>
                  <a:pt x="2814936" y="210741"/>
                </a:cubicBezTo>
                <a:cubicBezTo>
                  <a:pt x="2811760" y="213916"/>
                  <a:pt x="2809776" y="215900"/>
                  <a:pt x="2808982" y="216694"/>
                </a:cubicBezTo>
                <a:cubicBezTo>
                  <a:pt x="2807395" y="218281"/>
                  <a:pt x="2805411" y="221059"/>
                  <a:pt x="2803029" y="225028"/>
                </a:cubicBezTo>
                <a:cubicBezTo>
                  <a:pt x="2802235" y="227409"/>
                  <a:pt x="2801442" y="228997"/>
                  <a:pt x="2800648" y="229791"/>
                </a:cubicBezTo>
                <a:cubicBezTo>
                  <a:pt x="2801442" y="229791"/>
                  <a:pt x="2802235" y="229791"/>
                  <a:pt x="2803029" y="229791"/>
                </a:cubicBezTo>
                <a:cubicBezTo>
                  <a:pt x="2815729" y="231378"/>
                  <a:pt x="2822079" y="235347"/>
                  <a:pt x="2822079" y="241697"/>
                </a:cubicBezTo>
                <a:cubicBezTo>
                  <a:pt x="2822079" y="247253"/>
                  <a:pt x="2820095" y="250031"/>
                  <a:pt x="2816126" y="250031"/>
                </a:cubicBezTo>
                <a:cubicBezTo>
                  <a:pt x="2805807" y="248444"/>
                  <a:pt x="2795092" y="248444"/>
                  <a:pt x="2783979" y="250031"/>
                </a:cubicBezTo>
                <a:cubicBezTo>
                  <a:pt x="2780011" y="250825"/>
                  <a:pt x="2766517" y="253603"/>
                  <a:pt x="2743498" y="258366"/>
                </a:cubicBezTo>
                <a:cubicBezTo>
                  <a:pt x="2741911" y="264716"/>
                  <a:pt x="2739132" y="268288"/>
                  <a:pt x="2735164" y="269081"/>
                </a:cubicBezTo>
                <a:cubicBezTo>
                  <a:pt x="2731989" y="269081"/>
                  <a:pt x="2729607" y="267494"/>
                  <a:pt x="2728020" y="264319"/>
                </a:cubicBezTo>
                <a:cubicBezTo>
                  <a:pt x="2728020" y="257969"/>
                  <a:pt x="2726432" y="246459"/>
                  <a:pt x="2723257" y="229791"/>
                </a:cubicBezTo>
                <a:cubicBezTo>
                  <a:pt x="2722464" y="224234"/>
                  <a:pt x="2721273" y="219869"/>
                  <a:pt x="2719686" y="216694"/>
                </a:cubicBezTo>
                <a:cubicBezTo>
                  <a:pt x="2719686" y="215900"/>
                  <a:pt x="2719289" y="214709"/>
                  <a:pt x="2718495" y="213122"/>
                </a:cubicBezTo>
                <a:cubicBezTo>
                  <a:pt x="2716907" y="210741"/>
                  <a:pt x="2716114" y="209550"/>
                  <a:pt x="2716114" y="209550"/>
                </a:cubicBezTo>
                <a:cubicBezTo>
                  <a:pt x="2716114" y="208756"/>
                  <a:pt x="2716114" y="208359"/>
                  <a:pt x="2716114" y="208359"/>
                </a:cubicBezTo>
                <a:cubicBezTo>
                  <a:pt x="2716114" y="203597"/>
                  <a:pt x="2718098" y="201216"/>
                  <a:pt x="2722067" y="201216"/>
                </a:cubicBezTo>
                <a:cubicBezTo>
                  <a:pt x="2723654" y="201216"/>
                  <a:pt x="2726432" y="202803"/>
                  <a:pt x="2730401" y="205978"/>
                </a:cubicBezTo>
                <a:cubicBezTo>
                  <a:pt x="2731989" y="207566"/>
                  <a:pt x="2733179" y="208756"/>
                  <a:pt x="2733973" y="209550"/>
                </a:cubicBezTo>
                <a:cubicBezTo>
                  <a:pt x="2738736" y="206375"/>
                  <a:pt x="2743498" y="204391"/>
                  <a:pt x="2748261" y="203597"/>
                </a:cubicBezTo>
                <a:cubicBezTo>
                  <a:pt x="2755404" y="202009"/>
                  <a:pt x="2765326" y="199231"/>
                  <a:pt x="2778026" y="195263"/>
                </a:cubicBezTo>
                <a:cubicBezTo>
                  <a:pt x="2782789" y="193675"/>
                  <a:pt x="2786361" y="192484"/>
                  <a:pt x="2788742" y="191691"/>
                </a:cubicBezTo>
                <a:cubicBezTo>
                  <a:pt x="2791123" y="186134"/>
                  <a:pt x="2795092" y="183356"/>
                  <a:pt x="2800648" y="183356"/>
                </a:cubicBezTo>
                <a:close/>
                <a:moveTo>
                  <a:pt x="1411189" y="178594"/>
                </a:moveTo>
                <a:cubicBezTo>
                  <a:pt x="1400076" y="178594"/>
                  <a:pt x="1392932" y="179784"/>
                  <a:pt x="1389757" y="182166"/>
                </a:cubicBezTo>
                <a:cubicBezTo>
                  <a:pt x="1388964" y="183753"/>
                  <a:pt x="1388964" y="187722"/>
                  <a:pt x="1389757" y="194072"/>
                </a:cubicBezTo>
                <a:cubicBezTo>
                  <a:pt x="1389757" y="195659"/>
                  <a:pt x="1389757" y="196453"/>
                  <a:pt x="1389757" y="196453"/>
                </a:cubicBezTo>
                <a:cubicBezTo>
                  <a:pt x="1389757" y="198041"/>
                  <a:pt x="1390154" y="198834"/>
                  <a:pt x="1390948" y="198834"/>
                </a:cubicBezTo>
                <a:cubicBezTo>
                  <a:pt x="1397298" y="198041"/>
                  <a:pt x="1402854" y="196453"/>
                  <a:pt x="1407617" y="194072"/>
                </a:cubicBezTo>
                <a:cubicBezTo>
                  <a:pt x="1407617" y="193278"/>
                  <a:pt x="1408014" y="191691"/>
                  <a:pt x="1408807" y="189309"/>
                </a:cubicBezTo>
                <a:cubicBezTo>
                  <a:pt x="1409601" y="184547"/>
                  <a:pt x="1410395" y="180975"/>
                  <a:pt x="1411189" y="178594"/>
                </a:cubicBezTo>
                <a:close/>
                <a:moveTo>
                  <a:pt x="1614786" y="169069"/>
                </a:moveTo>
                <a:cubicBezTo>
                  <a:pt x="1624311" y="175419"/>
                  <a:pt x="1630264" y="181372"/>
                  <a:pt x="1632645" y="186928"/>
                </a:cubicBezTo>
                <a:lnTo>
                  <a:pt x="1632645" y="188119"/>
                </a:lnTo>
                <a:cubicBezTo>
                  <a:pt x="1632645" y="188119"/>
                  <a:pt x="1632248" y="188913"/>
                  <a:pt x="1631454" y="190500"/>
                </a:cubicBezTo>
                <a:cubicBezTo>
                  <a:pt x="1630661" y="192088"/>
                  <a:pt x="1630264" y="193278"/>
                  <a:pt x="1630264" y="194072"/>
                </a:cubicBezTo>
                <a:cubicBezTo>
                  <a:pt x="1631057" y="236934"/>
                  <a:pt x="1620739" y="261144"/>
                  <a:pt x="1599307" y="266700"/>
                </a:cubicBezTo>
                <a:cubicBezTo>
                  <a:pt x="1596133" y="267494"/>
                  <a:pt x="1594545" y="266700"/>
                  <a:pt x="1594545" y="264319"/>
                </a:cubicBezTo>
                <a:cubicBezTo>
                  <a:pt x="1595339" y="261144"/>
                  <a:pt x="1596926" y="258763"/>
                  <a:pt x="1599307" y="257175"/>
                </a:cubicBezTo>
                <a:cubicBezTo>
                  <a:pt x="1609626" y="241300"/>
                  <a:pt x="1614786" y="223044"/>
                  <a:pt x="1614786" y="202406"/>
                </a:cubicBezTo>
                <a:cubicBezTo>
                  <a:pt x="1614786" y="200819"/>
                  <a:pt x="1614389" y="198041"/>
                  <a:pt x="1613595" y="194072"/>
                </a:cubicBezTo>
                <a:cubicBezTo>
                  <a:pt x="1613595" y="191691"/>
                  <a:pt x="1613595" y="190103"/>
                  <a:pt x="1613595" y="189309"/>
                </a:cubicBezTo>
                <a:cubicBezTo>
                  <a:pt x="1613595" y="187722"/>
                  <a:pt x="1612801" y="185738"/>
                  <a:pt x="1611214" y="183356"/>
                </a:cubicBezTo>
                <a:cubicBezTo>
                  <a:pt x="1608832" y="180181"/>
                  <a:pt x="1607642" y="177403"/>
                  <a:pt x="1607642" y="175022"/>
                </a:cubicBezTo>
                <a:cubicBezTo>
                  <a:pt x="1607642" y="171053"/>
                  <a:pt x="1610023" y="169069"/>
                  <a:pt x="1614786" y="169069"/>
                </a:cubicBezTo>
                <a:close/>
                <a:moveTo>
                  <a:pt x="2469654" y="158353"/>
                </a:moveTo>
                <a:cubicBezTo>
                  <a:pt x="2482354" y="159147"/>
                  <a:pt x="2489101" y="162719"/>
                  <a:pt x="2489895" y="169069"/>
                </a:cubicBezTo>
                <a:cubicBezTo>
                  <a:pt x="2489895" y="176213"/>
                  <a:pt x="2488704" y="187325"/>
                  <a:pt x="2486323" y="202406"/>
                </a:cubicBezTo>
                <a:cubicBezTo>
                  <a:pt x="2485529" y="207963"/>
                  <a:pt x="2484736" y="211931"/>
                  <a:pt x="2483942" y="214313"/>
                </a:cubicBezTo>
                <a:cubicBezTo>
                  <a:pt x="2498229" y="230188"/>
                  <a:pt x="2512914" y="240903"/>
                  <a:pt x="2527995" y="246459"/>
                </a:cubicBezTo>
                <a:cubicBezTo>
                  <a:pt x="2529582" y="247253"/>
                  <a:pt x="2533551" y="247650"/>
                  <a:pt x="2539901" y="247650"/>
                </a:cubicBezTo>
                <a:cubicBezTo>
                  <a:pt x="2563714" y="249238"/>
                  <a:pt x="2575223" y="252809"/>
                  <a:pt x="2574429" y="258366"/>
                </a:cubicBezTo>
                <a:cubicBezTo>
                  <a:pt x="2574429" y="260747"/>
                  <a:pt x="2573239" y="262731"/>
                  <a:pt x="2570857" y="264319"/>
                </a:cubicBezTo>
                <a:cubicBezTo>
                  <a:pt x="2570064" y="264319"/>
                  <a:pt x="2566888" y="264716"/>
                  <a:pt x="2561332" y="265509"/>
                </a:cubicBezTo>
                <a:cubicBezTo>
                  <a:pt x="2558157" y="265509"/>
                  <a:pt x="2556570" y="265509"/>
                  <a:pt x="2556570" y="265509"/>
                </a:cubicBezTo>
                <a:cubicBezTo>
                  <a:pt x="2552601" y="265509"/>
                  <a:pt x="2543473" y="265509"/>
                  <a:pt x="2529186" y="265509"/>
                </a:cubicBezTo>
                <a:cubicBezTo>
                  <a:pt x="2524423" y="265509"/>
                  <a:pt x="2519264" y="263922"/>
                  <a:pt x="2513707" y="260747"/>
                </a:cubicBezTo>
                <a:cubicBezTo>
                  <a:pt x="2509739" y="258366"/>
                  <a:pt x="2499023" y="249634"/>
                  <a:pt x="2481561" y="234553"/>
                </a:cubicBezTo>
                <a:cubicBezTo>
                  <a:pt x="2479973" y="232966"/>
                  <a:pt x="2478783" y="231775"/>
                  <a:pt x="2477989" y="230981"/>
                </a:cubicBezTo>
                <a:cubicBezTo>
                  <a:pt x="2464495" y="258763"/>
                  <a:pt x="2445048" y="276225"/>
                  <a:pt x="2419648" y="283369"/>
                </a:cubicBezTo>
                <a:cubicBezTo>
                  <a:pt x="2418061" y="284956"/>
                  <a:pt x="2416870" y="284956"/>
                  <a:pt x="2416076" y="283369"/>
                </a:cubicBezTo>
                <a:cubicBezTo>
                  <a:pt x="2415282" y="282575"/>
                  <a:pt x="2415679" y="281384"/>
                  <a:pt x="2417267" y="279797"/>
                </a:cubicBezTo>
                <a:cubicBezTo>
                  <a:pt x="2443461" y="263922"/>
                  <a:pt x="2459733" y="243681"/>
                  <a:pt x="2466082" y="219075"/>
                </a:cubicBezTo>
                <a:cubicBezTo>
                  <a:pt x="2457351" y="210344"/>
                  <a:pt x="2451001" y="204391"/>
                  <a:pt x="2447032" y="201216"/>
                </a:cubicBezTo>
                <a:cubicBezTo>
                  <a:pt x="2427189" y="232172"/>
                  <a:pt x="2413695" y="249634"/>
                  <a:pt x="2406551" y="253603"/>
                </a:cubicBezTo>
                <a:cubicBezTo>
                  <a:pt x="2401789" y="252809"/>
                  <a:pt x="2399011" y="250031"/>
                  <a:pt x="2398217" y="245269"/>
                </a:cubicBezTo>
                <a:cubicBezTo>
                  <a:pt x="2398217" y="243681"/>
                  <a:pt x="2398217" y="242888"/>
                  <a:pt x="2398217" y="242888"/>
                </a:cubicBezTo>
                <a:cubicBezTo>
                  <a:pt x="2399804" y="238125"/>
                  <a:pt x="2401392" y="232569"/>
                  <a:pt x="2402979" y="226219"/>
                </a:cubicBezTo>
                <a:cubicBezTo>
                  <a:pt x="2402979" y="226219"/>
                  <a:pt x="2402979" y="224631"/>
                  <a:pt x="2402979" y="221456"/>
                </a:cubicBezTo>
                <a:cubicBezTo>
                  <a:pt x="2403773" y="210344"/>
                  <a:pt x="2404170" y="203597"/>
                  <a:pt x="2404170" y="201216"/>
                </a:cubicBezTo>
                <a:cubicBezTo>
                  <a:pt x="2404170" y="199628"/>
                  <a:pt x="2404170" y="197644"/>
                  <a:pt x="2404170" y="195263"/>
                </a:cubicBezTo>
                <a:cubicBezTo>
                  <a:pt x="2404170" y="195263"/>
                  <a:pt x="2404170" y="194469"/>
                  <a:pt x="2404170" y="192881"/>
                </a:cubicBezTo>
                <a:cubicBezTo>
                  <a:pt x="2404963" y="190500"/>
                  <a:pt x="2404567" y="188913"/>
                  <a:pt x="2402979" y="188119"/>
                </a:cubicBezTo>
                <a:cubicBezTo>
                  <a:pt x="2399011" y="188913"/>
                  <a:pt x="2395438" y="196850"/>
                  <a:pt x="2392264" y="211931"/>
                </a:cubicBezTo>
                <a:cubicBezTo>
                  <a:pt x="2390676" y="217488"/>
                  <a:pt x="2389485" y="221059"/>
                  <a:pt x="2388692" y="222647"/>
                </a:cubicBezTo>
                <a:cubicBezTo>
                  <a:pt x="2379167" y="240903"/>
                  <a:pt x="2371229" y="250031"/>
                  <a:pt x="2364879" y="250031"/>
                </a:cubicBezTo>
                <a:cubicBezTo>
                  <a:pt x="2363292" y="250031"/>
                  <a:pt x="2362498" y="249238"/>
                  <a:pt x="2362498" y="247650"/>
                </a:cubicBezTo>
                <a:cubicBezTo>
                  <a:pt x="2362498" y="244475"/>
                  <a:pt x="2364482" y="240506"/>
                  <a:pt x="2368451" y="235744"/>
                </a:cubicBezTo>
                <a:cubicBezTo>
                  <a:pt x="2369245" y="234950"/>
                  <a:pt x="2369642" y="234156"/>
                  <a:pt x="2369642" y="233363"/>
                </a:cubicBezTo>
                <a:cubicBezTo>
                  <a:pt x="2375992" y="221456"/>
                  <a:pt x="2379564" y="205978"/>
                  <a:pt x="2380357" y="186928"/>
                </a:cubicBezTo>
                <a:cubicBezTo>
                  <a:pt x="2381945" y="182166"/>
                  <a:pt x="2383929" y="179784"/>
                  <a:pt x="2386311" y="179784"/>
                </a:cubicBezTo>
                <a:cubicBezTo>
                  <a:pt x="2389485" y="179784"/>
                  <a:pt x="2392264" y="178991"/>
                  <a:pt x="2394645" y="177403"/>
                </a:cubicBezTo>
                <a:cubicBezTo>
                  <a:pt x="2399407" y="174228"/>
                  <a:pt x="2405361" y="169863"/>
                  <a:pt x="2412504" y="164306"/>
                </a:cubicBezTo>
                <a:cubicBezTo>
                  <a:pt x="2414092" y="163513"/>
                  <a:pt x="2415282" y="163116"/>
                  <a:pt x="2416076" y="163116"/>
                </a:cubicBezTo>
                <a:cubicBezTo>
                  <a:pt x="2420839" y="163116"/>
                  <a:pt x="2423220" y="165100"/>
                  <a:pt x="2423220" y="169069"/>
                </a:cubicBezTo>
                <a:cubicBezTo>
                  <a:pt x="2423220" y="172244"/>
                  <a:pt x="2422426" y="177403"/>
                  <a:pt x="2420839" y="184547"/>
                </a:cubicBezTo>
                <a:cubicBezTo>
                  <a:pt x="2420045" y="186928"/>
                  <a:pt x="2419648" y="188516"/>
                  <a:pt x="2419648" y="189309"/>
                </a:cubicBezTo>
                <a:cubicBezTo>
                  <a:pt x="2419648" y="198834"/>
                  <a:pt x="2419648" y="208756"/>
                  <a:pt x="2419648" y="219075"/>
                </a:cubicBezTo>
                <a:cubicBezTo>
                  <a:pt x="2420442" y="219075"/>
                  <a:pt x="2423617" y="216297"/>
                  <a:pt x="2429173" y="210741"/>
                </a:cubicBezTo>
                <a:cubicBezTo>
                  <a:pt x="2429173" y="209947"/>
                  <a:pt x="2430364" y="207963"/>
                  <a:pt x="2432745" y="204788"/>
                </a:cubicBezTo>
                <a:cubicBezTo>
                  <a:pt x="2436714" y="198438"/>
                  <a:pt x="2439095" y="194469"/>
                  <a:pt x="2439889" y="192881"/>
                </a:cubicBezTo>
                <a:cubicBezTo>
                  <a:pt x="2435126" y="188119"/>
                  <a:pt x="2432745" y="184547"/>
                  <a:pt x="2432745" y="182166"/>
                </a:cubicBezTo>
                <a:cubicBezTo>
                  <a:pt x="2433539" y="175022"/>
                  <a:pt x="2437904" y="174228"/>
                  <a:pt x="2445842" y="179784"/>
                </a:cubicBezTo>
                <a:cubicBezTo>
                  <a:pt x="2448223" y="182166"/>
                  <a:pt x="2452986" y="186531"/>
                  <a:pt x="2460129" y="192881"/>
                </a:cubicBezTo>
                <a:cubicBezTo>
                  <a:pt x="2464892" y="197644"/>
                  <a:pt x="2468067" y="200819"/>
                  <a:pt x="2469654" y="202406"/>
                </a:cubicBezTo>
                <a:cubicBezTo>
                  <a:pt x="2472036" y="195263"/>
                  <a:pt x="2473226" y="186531"/>
                  <a:pt x="2473226" y="176213"/>
                </a:cubicBezTo>
                <a:cubicBezTo>
                  <a:pt x="2473226" y="172244"/>
                  <a:pt x="2470448" y="168672"/>
                  <a:pt x="2464892" y="165497"/>
                </a:cubicBezTo>
                <a:cubicBezTo>
                  <a:pt x="2463304" y="161528"/>
                  <a:pt x="2464892" y="159147"/>
                  <a:pt x="2469654" y="158353"/>
                </a:cubicBezTo>
                <a:close/>
                <a:moveTo>
                  <a:pt x="1679079" y="155972"/>
                </a:moveTo>
                <a:cubicBezTo>
                  <a:pt x="1684636" y="155972"/>
                  <a:pt x="1688207" y="158750"/>
                  <a:pt x="1689795" y="164306"/>
                </a:cubicBezTo>
                <a:cubicBezTo>
                  <a:pt x="1689795" y="165894"/>
                  <a:pt x="1689001" y="167878"/>
                  <a:pt x="1687414" y="170259"/>
                </a:cubicBezTo>
                <a:cubicBezTo>
                  <a:pt x="1685032" y="173434"/>
                  <a:pt x="1683842" y="175816"/>
                  <a:pt x="1683842" y="177403"/>
                </a:cubicBezTo>
                <a:cubicBezTo>
                  <a:pt x="1683842" y="186928"/>
                  <a:pt x="1684636" y="195659"/>
                  <a:pt x="1686223" y="203597"/>
                </a:cubicBezTo>
                <a:cubicBezTo>
                  <a:pt x="1694161" y="255191"/>
                  <a:pt x="1695351" y="283766"/>
                  <a:pt x="1689795" y="289322"/>
                </a:cubicBezTo>
                <a:cubicBezTo>
                  <a:pt x="1689001" y="290909"/>
                  <a:pt x="1687811" y="292894"/>
                  <a:pt x="1686223" y="295275"/>
                </a:cubicBezTo>
                <a:lnTo>
                  <a:pt x="1681461" y="295275"/>
                </a:lnTo>
                <a:cubicBezTo>
                  <a:pt x="1681461" y="292894"/>
                  <a:pt x="1681064" y="291306"/>
                  <a:pt x="1680270" y="290513"/>
                </a:cubicBezTo>
                <a:cubicBezTo>
                  <a:pt x="1678682" y="280194"/>
                  <a:pt x="1676698" y="264319"/>
                  <a:pt x="1674317" y="242888"/>
                </a:cubicBezTo>
                <a:cubicBezTo>
                  <a:pt x="1671142" y="207963"/>
                  <a:pt x="1667967" y="184547"/>
                  <a:pt x="1664792" y="172641"/>
                </a:cubicBezTo>
                <a:cubicBezTo>
                  <a:pt x="1663998" y="171847"/>
                  <a:pt x="1662411" y="171053"/>
                  <a:pt x="1660029" y="170259"/>
                </a:cubicBezTo>
                <a:cubicBezTo>
                  <a:pt x="1655267" y="169466"/>
                  <a:pt x="1652886" y="167481"/>
                  <a:pt x="1652886" y="164306"/>
                </a:cubicBezTo>
                <a:cubicBezTo>
                  <a:pt x="1652886" y="158750"/>
                  <a:pt x="1661617" y="155972"/>
                  <a:pt x="1679079" y="155972"/>
                </a:cubicBezTo>
                <a:close/>
                <a:moveTo>
                  <a:pt x="1370707" y="154781"/>
                </a:moveTo>
                <a:cubicBezTo>
                  <a:pt x="1354039" y="162719"/>
                  <a:pt x="1344911" y="167481"/>
                  <a:pt x="1343323" y="169069"/>
                </a:cubicBezTo>
                <a:cubicBezTo>
                  <a:pt x="1345704" y="176213"/>
                  <a:pt x="1347292" y="181372"/>
                  <a:pt x="1348086" y="184547"/>
                </a:cubicBezTo>
                <a:cubicBezTo>
                  <a:pt x="1362373" y="178991"/>
                  <a:pt x="1369914" y="175022"/>
                  <a:pt x="1370707" y="172641"/>
                </a:cubicBezTo>
                <a:cubicBezTo>
                  <a:pt x="1370707" y="159147"/>
                  <a:pt x="1370707" y="153194"/>
                  <a:pt x="1370707" y="154781"/>
                </a:cubicBezTo>
                <a:close/>
                <a:moveTo>
                  <a:pt x="2783979" y="148828"/>
                </a:moveTo>
                <a:cubicBezTo>
                  <a:pt x="2790329" y="148034"/>
                  <a:pt x="2793504" y="150019"/>
                  <a:pt x="2793504" y="154781"/>
                </a:cubicBezTo>
                <a:cubicBezTo>
                  <a:pt x="2794298" y="157956"/>
                  <a:pt x="2793108" y="160338"/>
                  <a:pt x="2789932" y="161925"/>
                </a:cubicBezTo>
                <a:cubicBezTo>
                  <a:pt x="2786757" y="164306"/>
                  <a:pt x="2781201" y="165894"/>
                  <a:pt x="2773264" y="166688"/>
                </a:cubicBezTo>
                <a:cubicBezTo>
                  <a:pt x="2769295" y="166688"/>
                  <a:pt x="2766120" y="167084"/>
                  <a:pt x="2763739" y="167878"/>
                </a:cubicBezTo>
                <a:cubicBezTo>
                  <a:pt x="2761357" y="168672"/>
                  <a:pt x="2756595" y="170656"/>
                  <a:pt x="2749451" y="173831"/>
                </a:cubicBezTo>
                <a:cubicBezTo>
                  <a:pt x="2740720" y="177800"/>
                  <a:pt x="2734767" y="179784"/>
                  <a:pt x="2731592" y="179784"/>
                </a:cubicBezTo>
                <a:cubicBezTo>
                  <a:pt x="2726829" y="179784"/>
                  <a:pt x="2724448" y="177800"/>
                  <a:pt x="2724448" y="173831"/>
                </a:cubicBezTo>
                <a:cubicBezTo>
                  <a:pt x="2724448" y="173038"/>
                  <a:pt x="2724448" y="172244"/>
                  <a:pt x="2724448" y="171450"/>
                </a:cubicBezTo>
                <a:cubicBezTo>
                  <a:pt x="2731592" y="167481"/>
                  <a:pt x="2735958" y="165497"/>
                  <a:pt x="2737545" y="165497"/>
                </a:cubicBezTo>
                <a:cubicBezTo>
                  <a:pt x="2739926" y="164703"/>
                  <a:pt x="2743101" y="163116"/>
                  <a:pt x="2747070" y="160734"/>
                </a:cubicBezTo>
                <a:cubicBezTo>
                  <a:pt x="2762945" y="152797"/>
                  <a:pt x="2775248" y="148828"/>
                  <a:pt x="2783979" y="148828"/>
                </a:cubicBezTo>
                <a:close/>
                <a:moveTo>
                  <a:pt x="1409998" y="146447"/>
                </a:moveTo>
                <a:cubicBezTo>
                  <a:pt x="1399679" y="146447"/>
                  <a:pt x="1392536" y="148034"/>
                  <a:pt x="1388567" y="151209"/>
                </a:cubicBezTo>
                <a:cubicBezTo>
                  <a:pt x="1388567" y="155178"/>
                  <a:pt x="1388567" y="159544"/>
                  <a:pt x="1388567" y="164306"/>
                </a:cubicBezTo>
                <a:cubicBezTo>
                  <a:pt x="1388567" y="165894"/>
                  <a:pt x="1388567" y="166688"/>
                  <a:pt x="1388567" y="166688"/>
                </a:cubicBezTo>
                <a:cubicBezTo>
                  <a:pt x="1389361" y="166688"/>
                  <a:pt x="1390551" y="166291"/>
                  <a:pt x="1392139" y="165497"/>
                </a:cubicBezTo>
                <a:cubicBezTo>
                  <a:pt x="1392932" y="165497"/>
                  <a:pt x="1394123" y="165100"/>
                  <a:pt x="1395711" y="164306"/>
                </a:cubicBezTo>
                <a:cubicBezTo>
                  <a:pt x="1398886" y="162719"/>
                  <a:pt x="1401664" y="161925"/>
                  <a:pt x="1404045" y="161925"/>
                </a:cubicBezTo>
                <a:cubicBezTo>
                  <a:pt x="1408807" y="161925"/>
                  <a:pt x="1412776" y="163116"/>
                  <a:pt x="1415951" y="165497"/>
                </a:cubicBezTo>
                <a:cubicBezTo>
                  <a:pt x="1417539" y="160734"/>
                  <a:pt x="1418332" y="155972"/>
                  <a:pt x="1418332" y="151209"/>
                </a:cubicBezTo>
                <a:cubicBezTo>
                  <a:pt x="1418332" y="151209"/>
                  <a:pt x="1418332" y="150813"/>
                  <a:pt x="1418332" y="150019"/>
                </a:cubicBezTo>
                <a:cubicBezTo>
                  <a:pt x="1419126" y="147638"/>
                  <a:pt x="1418332" y="146447"/>
                  <a:pt x="1415951" y="146447"/>
                </a:cubicBezTo>
                <a:cubicBezTo>
                  <a:pt x="1414364" y="146447"/>
                  <a:pt x="1412379" y="146447"/>
                  <a:pt x="1409998" y="146447"/>
                </a:cubicBezTo>
                <a:close/>
                <a:moveTo>
                  <a:pt x="132457" y="146447"/>
                </a:moveTo>
                <a:cubicBezTo>
                  <a:pt x="139601" y="146447"/>
                  <a:pt x="145554" y="150416"/>
                  <a:pt x="150317" y="158353"/>
                </a:cubicBezTo>
                <a:cubicBezTo>
                  <a:pt x="179686" y="202009"/>
                  <a:pt x="205086" y="230584"/>
                  <a:pt x="226517" y="244078"/>
                </a:cubicBezTo>
                <a:cubicBezTo>
                  <a:pt x="231279" y="248047"/>
                  <a:pt x="240011" y="251222"/>
                  <a:pt x="252711" y="253603"/>
                </a:cubicBezTo>
                <a:cubicBezTo>
                  <a:pt x="256679" y="254397"/>
                  <a:pt x="259457" y="254794"/>
                  <a:pt x="261045" y="254794"/>
                </a:cubicBezTo>
                <a:cubicBezTo>
                  <a:pt x="280095" y="256381"/>
                  <a:pt x="289620" y="260350"/>
                  <a:pt x="289620" y="266700"/>
                </a:cubicBezTo>
                <a:cubicBezTo>
                  <a:pt x="289620" y="270669"/>
                  <a:pt x="287239" y="272653"/>
                  <a:pt x="282476" y="272653"/>
                </a:cubicBezTo>
                <a:cubicBezTo>
                  <a:pt x="280095" y="272653"/>
                  <a:pt x="277317" y="272256"/>
                  <a:pt x="274142" y="271463"/>
                </a:cubicBezTo>
                <a:lnTo>
                  <a:pt x="236042" y="269081"/>
                </a:lnTo>
                <a:cubicBezTo>
                  <a:pt x="230486" y="269081"/>
                  <a:pt x="221754" y="265113"/>
                  <a:pt x="209848" y="257175"/>
                </a:cubicBezTo>
                <a:cubicBezTo>
                  <a:pt x="194767" y="245269"/>
                  <a:pt x="175320" y="223044"/>
                  <a:pt x="151507" y="190500"/>
                </a:cubicBezTo>
                <a:cubicBezTo>
                  <a:pt x="142776" y="232569"/>
                  <a:pt x="122536" y="256778"/>
                  <a:pt x="90786" y="263128"/>
                </a:cubicBezTo>
                <a:cubicBezTo>
                  <a:pt x="90786" y="263128"/>
                  <a:pt x="90389" y="263128"/>
                  <a:pt x="89595" y="263128"/>
                </a:cubicBezTo>
                <a:cubicBezTo>
                  <a:pt x="88007" y="263128"/>
                  <a:pt x="86817" y="261938"/>
                  <a:pt x="86023" y="259556"/>
                </a:cubicBezTo>
                <a:cubicBezTo>
                  <a:pt x="86023" y="257969"/>
                  <a:pt x="89992" y="255588"/>
                  <a:pt x="97929" y="252413"/>
                </a:cubicBezTo>
                <a:cubicBezTo>
                  <a:pt x="105073" y="248444"/>
                  <a:pt x="109042" y="245666"/>
                  <a:pt x="109836" y="244078"/>
                </a:cubicBezTo>
                <a:cubicBezTo>
                  <a:pt x="125711" y="222647"/>
                  <a:pt x="133648" y="201613"/>
                  <a:pt x="133648" y="180975"/>
                </a:cubicBezTo>
                <a:cubicBezTo>
                  <a:pt x="133648" y="179388"/>
                  <a:pt x="133648" y="178594"/>
                  <a:pt x="133648" y="178594"/>
                </a:cubicBezTo>
                <a:cubicBezTo>
                  <a:pt x="133648" y="177800"/>
                  <a:pt x="133251" y="175022"/>
                  <a:pt x="132457" y="170259"/>
                </a:cubicBezTo>
                <a:cubicBezTo>
                  <a:pt x="132457" y="167084"/>
                  <a:pt x="132457" y="165497"/>
                  <a:pt x="132457" y="165497"/>
                </a:cubicBezTo>
                <a:cubicBezTo>
                  <a:pt x="132457" y="165497"/>
                  <a:pt x="132061" y="164703"/>
                  <a:pt x="131267" y="163116"/>
                </a:cubicBezTo>
                <a:cubicBezTo>
                  <a:pt x="128092" y="157559"/>
                  <a:pt x="126107" y="154384"/>
                  <a:pt x="125314" y="153591"/>
                </a:cubicBezTo>
                <a:cubicBezTo>
                  <a:pt x="125314" y="152797"/>
                  <a:pt x="124917" y="152400"/>
                  <a:pt x="124123" y="152400"/>
                </a:cubicBezTo>
                <a:cubicBezTo>
                  <a:pt x="124123" y="148431"/>
                  <a:pt x="126901" y="146447"/>
                  <a:pt x="132457" y="146447"/>
                </a:cubicBezTo>
                <a:close/>
                <a:moveTo>
                  <a:pt x="3266182" y="144066"/>
                </a:moveTo>
                <a:cubicBezTo>
                  <a:pt x="3271739" y="144066"/>
                  <a:pt x="3274517" y="147241"/>
                  <a:pt x="3274517" y="153591"/>
                </a:cubicBezTo>
                <a:cubicBezTo>
                  <a:pt x="3273723" y="164703"/>
                  <a:pt x="3269754" y="170259"/>
                  <a:pt x="3262611" y="170259"/>
                </a:cubicBezTo>
                <a:cubicBezTo>
                  <a:pt x="3257848" y="169466"/>
                  <a:pt x="3255070" y="165894"/>
                  <a:pt x="3254276" y="159544"/>
                </a:cubicBezTo>
                <a:cubicBezTo>
                  <a:pt x="3255864" y="150019"/>
                  <a:pt x="3259833" y="144859"/>
                  <a:pt x="3266182" y="144066"/>
                </a:cubicBezTo>
                <a:close/>
                <a:moveTo>
                  <a:pt x="1246882" y="134541"/>
                </a:moveTo>
                <a:cubicBezTo>
                  <a:pt x="1265932" y="133747"/>
                  <a:pt x="1275457" y="138509"/>
                  <a:pt x="1275457" y="148828"/>
                </a:cubicBezTo>
                <a:cubicBezTo>
                  <a:pt x="1274664" y="154384"/>
                  <a:pt x="1270298" y="155575"/>
                  <a:pt x="1262361" y="152400"/>
                </a:cubicBezTo>
                <a:cubicBezTo>
                  <a:pt x="1256804" y="150813"/>
                  <a:pt x="1253629" y="149622"/>
                  <a:pt x="1252836" y="148828"/>
                </a:cubicBezTo>
                <a:cubicBezTo>
                  <a:pt x="1252042" y="148828"/>
                  <a:pt x="1250851" y="148828"/>
                  <a:pt x="1249264" y="148828"/>
                </a:cubicBezTo>
                <a:cubicBezTo>
                  <a:pt x="1239739" y="148034"/>
                  <a:pt x="1234976" y="144859"/>
                  <a:pt x="1234976" y="139303"/>
                </a:cubicBezTo>
                <a:cubicBezTo>
                  <a:pt x="1234976" y="136128"/>
                  <a:pt x="1238945" y="134541"/>
                  <a:pt x="1246882" y="134541"/>
                </a:cubicBezTo>
                <a:close/>
                <a:moveTo>
                  <a:pt x="938511" y="130969"/>
                </a:moveTo>
                <a:cubicBezTo>
                  <a:pt x="959148" y="132556"/>
                  <a:pt x="969864" y="137319"/>
                  <a:pt x="970657" y="145256"/>
                </a:cubicBezTo>
                <a:cubicBezTo>
                  <a:pt x="969864" y="150813"/>
                  <a:pt x="967482" y="153988"/>
                  <a:pt x="963514" y="154781"/>
                </a:cubicBezTo>
                <a:cubicBezTo>
                  <a:pt x="961926" y="154781"/>
                  <a:pt x="959942" y="153591"/>
                  <a:pt x="957561" y="151209"/>
                </a:cubicBezTo>
                <a:cubicBezTo>
                  <a:pt x="956767" y="150416"/>
                  <a:pt x="956370" y="150019"/>
                  <a:pt x="956370" y="150019"/>
                </a:cubicBezTo>
                <a:cubicBezTo>
                  <a:pt x="955576" y="150019"/>
                  <a:pt x="953592" y="149225"/>
                  <a:pt x="950417" y="147638"/>
                </a:cubicBezTo>
                <a:cubicBezTo>
                  <a:pt x="936923" y="142875"/>
                  <a:pt x="930176" y="138906"/>
                  <a:pt x="930176" y="135731"/>
                </a:cubicBezTo>
                <a:cubicBezTo>
                  <a:pt x="930176" y="133350"/>
                  <a:pt x="932954" y="131763"/>
                  <a:pt x="938511" y="130969"/>
                </a:cubicBezTo>
                <a:close/>
                <a:moveTo>
                  <a:pt x="2425601" y="126206"/>
                </a:moveTo>
                <a:cubicBezTo>
                  <a:pt x="2429570" y="127000"/>
                  <a:pt x="2431951" y="128984"/>
                  <a:pt x="2432745" y="132159"/>
                </a:cubicBezTo>
                <a:cubicBezTo>
                  <a:pt x="2432745" y="138509"/>
                  <a:pt x="2424013" y="145256"/>
                  <a:pt x="2406551" y="152400"/>
                </a:cubicBezTo>
                <a:cubicBezTo>
                  <a:pt x="2402583" y="153988"/>
                  <a:pt x="2399804" y="155178"/>
                  <a:pt x="2398217" y="155972"/>
                </a:cubicBezTo>
                <a:cubicBezTo>
                  <a:pt x="2397423" y="156766"/>
                  <a:pt x="2395836" y="157956"/>
                  <a:pt x="2393454" y="159544"/>
                </a:cubicBezTo>
                <a:cubicBezTo>
                  <a:pt x="2386311" y="165894"/>
                  <a:pt x="2381548" y="169069"/>
                  <a:pt x="2379167" y="169069"/>
                </a:cubicBezTo>
                <a:cubicBezTo>
                  <a:pt x="2373610" y="169069"/>
                  <a:pt x="2370832" y="166688"/>
                  <a:pt x="2370832" y="161925"/>
                </a:cubicBezTo>
                <a:cubicBezTo>
                  <a:pt x="2370832" y="160338"/>
                  <a:pt x="2371626" y="159147"/>
                  <a:pt x="2373214" y="158353"/>
                </a:cubicBezTo>
                <a:cubicBezTo>
                  <a:pt x="2404963" y="137716"/>
                  <a:pt x="2422426" y="127000"/>
                  <a:pt x="2425601" y="126206"/>
                </a:cubicBezTo>
                <a:close/>
                <a:moveTo>
                  <a:pt x="4468714" y="116681"/>
                </a:moveTo>
                <a:cubicBezTo>
                  <a:pt x="4422676" y="122238"/>
                  <a:pt x="4395292" y="157163"/>
                  <a:pt x="4386561" y="221456"/>
                </a:cubicBezTo>
                <a:cubicBezTo>
                  <a:pt x="4386561" y="222250"/>
                  <a:pt x="4386660" y="223540"/>
                  <a:pt x="4386858" y="225326"/>
                </a:cubicBezTo>
                <a:lnTo>
                  <a:pt x="4387502" y="230261"/>
                </a:lnTo>
                <a:lnTo>
                  <a:pt x="4387975" y="231949"/>
                </a:lnTo>
                <a:lnTo>
                  <a:pt x="4388354" y="233438"/>
                </a:lnTo>
                <a:lnTo>
                  <a:pt x="4388495" y="234851"/>
                </a:lnTo>
                <a:cubicBezTo>
                  <a:pt x="4388595" y="235645"/>
                  <a:pt x="4388743" y="236736"/>
                  <a:pt x="4388942" y="238125"/>
                </a:cubicBezTo>
                <a:cubicBezTo>
                  <a:pt x="4397673" y="246856"/>
                  <a:pt x="4408389" y="250825"/>
                  <a:pt x="4421089" y="250031"/>
                </a:cubicBezTo>
                <a:cubicBezTo>
                  <a:pt x="4466333" y="243681"/>
                  <a:pt x="4492923" y="209153"/>
                  <a:pt x="4500861" y="146447"/>
                </a:cubicBezTo>
                <a:cubicBezTo>
                  <a:pt x="4500861" y="144859"/>
                  <a:pt x="4500464" y="141684"/>
                  <a:pt x="4499670" y="136922"/>
                </a:cubicBezTo>
                <a:cubicBezTo>
                  <a:pt x="4498876" y="134541"/>
                  <a:pt x="4498479" y="132556"/>
                  <a:pt x="4498479" y="130969"/>
                </a:cubicBezTo>
                <a:cubicBezTo>
                  <a:pt x="4500067" y="135731"/>
                  <a:pt x="4500067" y="134541"/>
                  <a:pt x="4498479" y="127397"/>
                </a:cubicBezTo>
                <a:cubicBezTo>
                  <a:pt x="4491336" y="120253"/>
                  <a:pt x="4481414" y="116681"/>
                  <a:pt x="4468714" y="116681"/>
                </a:cubicBezTo>
                <a:close/>
                <a:moveTo>
                  <a:pt x="3752590" y="116681"/>
                </a:moveTo>
                <a:cubicBezTo>
                  <a:pt x="3709008" y="119459"/>
                  <a:pt x="3680619" y="141684"/>
                  <a:pt x="3667423" y="183356"/>
                </a:cubicBezTo>
                <a:cubicBezTo>
                  <a:pt x="3661073" y="200025"/>
                  <a:pt x="3657898" y="217091"/>
                  <a:pt x="3657898" y="234553"/>
                </a:cubicBezTo>
                <a:cubicBezTo>
                  <a:pt x="3659485" y="244078"/>
                  <a:pt x="3661867" y="248841"/>
                  <a:pt x="3665042" y="248841"/>
                </a:cubicBezTo>
                <a:cubicBezTo>
                  <a:pt x="3672186" y="248047"/>
                  <a:pt x="3682901" y="241300"/>
                  <a:pt x="3697189" y="228600"/>
                </a:cubicBezTo>
                <a:cubicBezTo>
                  <a:pt x="3738463" y="197644"/>
                  <a:pt x="3767832" y="160338"/>
                  <a:pt x="3785295" y="116681"/>
                </a:cubicBezTo>
                <a:lnTo>
                  <a:pt x="3772198" y="116681"/>
                </a:lnTo>
                <a:cubicBezTo>
                  <a:pt x="3765352" y="116284"/>
                  <a:pt x="3758816" y="116284"/>
                  <a:pt x="3752590" y="116681"/>
                </a:cubicBezTo>
                <a:close/>
                <a:moveTo>
                  <a:pt x="2781598" y="111919"/>
                </a:moveTo>
                <a:cubicBezTo>
                  <a:pt x="2786361" y="111919"/>
                  <a:pt x="2788742" y="113903"/>
                  <a:pt x="2788742" y="117872"/>
                </a:cubicBezTo>
                <a:cubicBezTo>
                  <a:pt x="2788742" y="120253"/>
                  <a:pt x="2787551" y="122634"/>
                  <a:pt x="2785170" y="125016"/>
                </a:cubicBezTo>
                <a:cubicBezTo>
                  <a:pt x="2784376" y="125809"/>
                  <a:pt x="2783583" y="126206"/>
                  <a:pt x="2782789" y="126206"/>
                </a:cubicBezTo>
                <a:cubicBezTo>
                  <a:pt x="2780407" y="127794"/>
                  <a:pt x="2776836" y="128984"/>
                  <a:pt x="2772073" y="129778"/>
                </a:cubicBezTo>
                <a:cubicBezTo>
                  <a:pt x="2768104" y="129778"/>
                  <a:pt x="2765326" y="130175"/>
                  <a:pt x="2763739" y="130969"/>
                </a:cubicBezTo>
                <a:cubicBezTo>
                  <a:pt x="2752626" y="134144"/>
                  <a:pt x="2741514" y="138509"/>
                  <a:pt x="2730401" y="144066"/>
                </a:cubicBezTo>
                <a:lnTo>
                  <a:pt x="2729211" y="144066"/>
                </a:lnTo>
                <a:cubicBezTo>
                  <a:pt x="2723654" y="143272"/>
                  <a:pt x="2720876" y="140891"/>
                  <a:pt x="2720876" y="136922"/>
                </a:cubicBezTo>
                <a:cubicBezTo>
                  <a:pt x="2736751" y="127397"/>
                  <a:pt x="2756992" y="119063"/>
                  <a:pt x="2781598" y="111919"/>
                </a:cubicBezTo>
                <a:close/>
                <a:moveTo>
                  <a:pt x="4029373" y="109538"/>
                </a:moveTo>
                <a:lnTo>
                  <a:pt x="4042470" y="109538"/>
                </a:lnTo>
                <a:lnTo>
                  <a:pt x="4042470" y="111919"/>
                </a:lnTo>
                <a:cubicBezTo>
                  <a:pt x="4042470" y="130969"/>
                  <a:pt x="4032945" y="176213"/>
                  <a:pt x="4013895" y="247650"/>
                </a:cubicBezTo>
                <a:cubicBezTo>
                  <a:pt x="4012308" y="252413"/>
                  <a:pt x="4010720" y="257572"/>
                  <a:pt x="4009132" y="263128"/>
                </a:cubicBezTo>
                <a:cubicBezTo>
                  <a:pt x="4008339" y="265509"/>
                  <a:pt x="4007942" y="267097"/>
                  <a:pt x="4007942" y="267891"/>
                </a:cubicBezTo>
                <a:cubicBezTo>
                  <a:pt x="4002385" y="298053"/>
                  <a:pt x="3989289" y="314325"/>
                  <a:pt x="3968651" y="316706"/>
                </a:cubicBezTo>
                <a:lnTo>
                  <a:pt x="3968651" y="309563"/>
                </a:lnTo>
                <a:cubicBezTo>
                  <a:pt x="3980557" y="306388"/>
                  <a:pt x="3989289" y="292100"/>
                  <a:pt x="3994845" y="266700"/>
                </a:cubicBezTo>
                <a:lnTo>
                  <a:pt x="4023420" y="146447"/>
                </a:lnTo>
                <a:cubicBezTo>
                  <a:pt x="4023420" y="144859"/>
                  <a:pt x="4023817" y="142478"/>
                  <a:pt x="4024611" y="139303"/>
                </a:cubicBezTo>
                <a:cubicBezTo>
                  <a:pt x="4028579" y="125016"/>
                  <a:pt x="4030167" y="115094"/>
                  <a:pt x="4029373" y="109538"/>
                </a:cubicBezTo>
                <a:close/>
                <a:moveTo>
                  <a:pt x="3535264" y="109538"/>
                </a:moveTo>
                <a:lnTo>
                  <a:pt x="3548361" y="109538"/>
                </a:lnTo>
                <a:lnTo>
                  <a:pt x="3548361" y="114300"/>
                </a:lnTo>
                <a:cubicBezTo>
                  <a:pt x="3549948" y="128588"/>
                  <a:pt x="3543995" y="152003"/>
                  <a:pt x="3530501" y="184547"/>
                </a:cubicBezTo>
                <a:cubicBezTo>
                  <a:pt x="3518595" y="213122"/>
                  <a:pt x="3512642" y="234156"/>
                  <a:pt x="3512642" y="247650"/>
                </a:cubicBezTo>
                <a:cubicBezTo>
                  <a:pt x="3512642" y="249238"/>
                  <a:pt x="3513039" y="250031"/>
                  <a:pt x="3513832" y="250031"/>
                </a:cubicBezTo>
                <a:cubicBezTo>
                  <a:pt x="3514626" y="250031"/>
                  <a:pt x="3515420" y="249634"/>
                  <a:pt x="3516214" y="248841"/>
                </a:cubicBezTo>
                <a:lnTo>
                  <a:pt x="3517404" y="248841"/>
                </a:lnTo>
                <a:cubicBezTo>
                  <a:pt x="3566617" y="225822"/>
                  <a:pt x="3608289" y="179388"/>
                  <a:pt x="3642420" y="109538"/>
                </a:cubicBezTo>
                <a:lnTo>
                  <a:pt x="3655517" y="109538"/>
                </a:lnTo>
                <a:lnTo>
                  <a:pt x="3626942" y="236934"/>
                </a:lnTo>
                <a:cubicBezTo>
                  <a:pt x="3615036" y="295672"/>
                  <a:pt x="3582492" y="323850"/>
                  <a:pt x="3529311" y="321469"/>
                </a:cubicBezTo>
                <a:cubicBezTo>
                  <a:pt x="3519786" y="321469"/>
                  <a:pt x="3509467" y="319881"/>
                  <a:pt x="3498354" y="316706"/>
                </a:cubicBezTo>
                <a:lnTo>
                  <a:pt x="3501926" y="305991"/>
                </a:lnTo>
                <a:cubicBezTo>
                  <a:pt x="3512245" y="309166"/>
                  <a:pt x="3523357" y="310753"/>
                  <a:pt x="3535264" y="310753"/>
                </a:cubicBezTo>
                <a:cubicBezTo>
                  <a:pt x="3584476" y="313134"/>
                  <a:pt x="3614639" y="272653"/>
                  <a:pt x="3625751" y="189309"/>
                </a:cubicBezTo>
                <a:cubicBezTo>
                  <a:pt x="3629720" y="166291"/>
                  <a:pt x="3633292" y="150019"/>
                  <a:pt x="3636467" y="140494"/>
                </a:cubicBezTo>
                <a:cubicBezTo>
                  <a:pt x="3588048" y="215900"/>
                  <a:pt x="3547567" y="254794"/>
                  <a:pt x="3515023" y="257175"/>
                </a:cubicBezTo>
                <a:cubicBezTo>
                  <a:pt x="3507085" y="256381"/>
                  <a:pt x="3502323" y="252016"/>
                  <a:pt x="3500736" y="244078"/>
                </a:cubicBezTo>
                <a:cubicBezTo>
                  <a:pt x="3500736" y="230584"/>
                  <a:pt x="3506292" y="208359"/>
                  <a:pt x="3517404" y="177403"/>
                </a:cubicBezTo>
                <a:cubicBezTo>
                  <a:pt x="3528517" y="146447"/>
                  <a:pt x="3534470" y="123825"/>
                  <a:pt x="3535264" y="109538"/>
                </a:cubicBezTo>
                <a:close/>
                <a:moveTo>
                  <a:pt x="4465769" y="106091"/>
                </a:moveTo>
                <a:lnTo>
                  <a:pt x="4485606" y="110058"/>
                </a:lnTo>
                <a:cubicBezTo>
                  <a:pt x="4503316" y="117053"/>
                  <a:pt x="4512767" y="132755"/>
                  <a:pt x="4513958" y="157163"/>
                </a:cubicBezTo>
                <a:cubicBezTo>
                  <a:pt x="4506020" y="217488"/>
                  <a:pt x="4476254" y="250825"/>
                  <a:pt x="4424661" y="257175"/>
                </a:cubicBezTo>
                <a:cubicBezTo>
                  <a:pt x="4391323" y="257175"/>
                  <a:pt x="4374258" y="240903"/>
                  <a:pt x="4373464" y="208359"/>
                </a:cubicBezTo>
                <a:cubicBezTo>
                  <a:pt x="4381103" y="155575"/>
                  <a:pt x="4405760" y="122845"/>
                  <a:pt x="4447431" y="110170"/>
                </a:cubicBezTo>
                <a:lnTo>
                  <a:pt x="4465769" y="106091"/>
                </a:lnTo>
                <a:close/>
                <a:moveTo>
                  <a:pt x="4719936" y="105966"/>
                </a:moveTo>
                <a:lnTo>
                  <a:pt x="4728270" y="105966"/>
                </a:lnTo>
                <a:cubicBezTo>
                  <a:pt x="4735414" y="106759"/>
                  <a:pt x="4738589" y="109141"/>
                  <a:pt x="4737795" y="113109"/>
                </a:cubicBezTo>
                <a:cubicBezTo>
                  <a:pt x="4732239" y="137716"/>
                  <a:pt x="4708029" y="185738"/>
                  <a:pt x="4665167" y="257175"/>
                </a:cubicBezTo>
                <a:lnTo>
                  <a:pt x="4662786" y="257175"/>
                </a:lnTo>
                <a:cubicBezTo>
                  <a:pt x="4659611" y="257175"/>
                  <a:pt x="4657626" y="257175"/>
                  <a:pt x="4656833" y="257175"/>
                </a:cubicBezTo>
                <a:lnTo>
                  <a:pt x="4652070" y="257175"/>
                </a:lnTo>
                <a:cubicBezTo>
                  <a:pt x="4645720" y="253206"/>
                  <a:pt x="4639370" y="216297"/>
                  <a:pt x="4633020" y="146447"/>
                </a:cubicBezTo>
                <a:cubicBezTo>
                  <a:pt x="4632226" y="140097"/>
                  <a:pt x="4631829" y="136525"/>
                  <a:pt x="4631829" y="135731"/>
                </a:cubicBezTo>
                <a:cubicBezTo>
                  <a:pt x="4617542" y="169069"/>
                  <a:pt x="4593729" y="209550"/>
                  <a:pt x="4560392" y="257175"/>
                </a:cubicBezTo>
                <a:cubicBezTo>
                  <a:pt x="4558011" y="257175"/>
                  <a:pt x="4555233" y="257175"/>
                  <a:pt x="4552058" y="257175"/>
                </a:cubicBezTo>
                <a:lnTo>
                  <a:pt x="4547295" y="257175"/>
                </a:lnTo>
                <a:lnTo>
                  <a:pt x="4543723" y="257175"/>
                </a:lnTo>
                <a:cubicBezTo>
                  <a:pt x="4538961" y="229394"/>
                  <a:pt x="4536579" y="194866"/>
                  <a:pt x="4536579" y="153591"/>
                </a:cubicBezTo>
                <a:lnTo>
                  <a:pt x="4536579" y="136922"/>
                </a:lnTo>
                <a:cubicBezTo>
                  <a:pt x="4536579" y="132953"/>
                  <a:pt x="4536976" y="128191"/>
                  <a:pt x="4537770" y="122634"/>
                </a:cubicBezTo>
                <a:lnTo>
                  <a:pt x="4537770" y="109538"/>
                </a:lnTo>
                <a:lnTo>
                  <a:pt x="4552058" y="109538"/>
                </a:lnTo>
                <a:lnTo>
                  <a:pt x="4552058" y="123825"/>
                </a:lnTo>
                <a:cubicBezTo>
                  <a:pt x="4551264" y="130969"/>
                  <a:pt x="4550867" y="136525"/>
                  <a:pt x="4550867" y="140494"/>
                </a:cubicBezTo>
                <a:lnTo>
                  <a:pt x="4550867" y="159544"/>
                </a:lnTo>
                <a:cubicBezTo>
                  <a:pt x="4550867" y="188119"/>
                  <a:pt x="4552058" y="217091"/>
                  <a:pt x="4554439" y="246459"/>
                </a:cubicBezTo>
                <a:cubicBezTo>
                  <a:pt x="4591745" y="188516"/>
                  <a:pt x="4617145" y="142875"/>
                  <a:pt x="4630639" y="109538"/>
                </a:cubicBezTo>
                <a:lnTo>
                  <a:pt x="4643736" y="109538"/>
                </a:lnTo>
                <a:cubicBezTo>
                  <a:pt x="4643736" y="114300"/>
                  <a:pt x="4644132" y="121444"/>
                  <a:pt x="4644926" y="130969"/>
                </a:cubicBezTo>
                <a:cubicBezTo>
                  <a:pt x="4648895" y="181769"/>
                  <a:pt x="4653261" y="220266"/>
                  <a:pt x="4658023" y="246459"/>
                </a:cubicBezTo>
                <a:cubicBezTo>
                  <a:pt x="4696917" y="177403"/>
                  <a:pt x="4717951" y="134541"/>
                  <a:pt x="4721126" y="117872"/>
                </a:cubicBezTo>
                <a:lnTo>
                  <a:pt x="4716364" y="113109"/>
                </a:lnTo>
                <a:cubicBezTo>
                  <a:pt x="4713983" y="113109"/>
                  <a:pt x="4711601" y="113506"/>
                  <a:pt x="4709220" y="114300"/>
                </a:cubicBezTo>
                <a:lnTo>
                  <a:pt x="4711601" y="107156"/>
                </a:lnTo>
                <a:cubicBezTo>
                  <a:pt x="4713983" y="107156"/>
                  <a:pt x="4716761" y="106759"/>
                  <a:pt x="4719936" y="105966"/>
                </a:cubicBezTo>
                <a:close/>
                <a:moveTo>
                  <a:pt x="4465142" y="105966"/>
                </a:moveTo>
                <a:lnTo>
                  <a:pt x="4466333" y="105966"/>
                </a:lnTo>
                <a:lnTo>
                  <a:pt x="4465769" y="106091"/>
                </a:lnTo>
                <a:lnTo>
                  <a:pt x="4465142" y="105966"/>
                </a:lnTo>
                <a:close/>
                <a:moveTo>
                  <a:pt x="4147245" y="105966"/>
                </a:moveTo>
                <a:cubicBezTo>
                  <a:pt x="4159945" y="105966"/>
                  <a:pt x="4177011" y="109141"/>
                  <a:pt x="4198442" y="115491"/>
                </a:cubicBezTo>
                <a:lnTo>
                  <a:pt x="4194870" y="126206"/>
                </a:lnTo>
                <a:cubicBezTo>
                  <a:pt x="4177407" y="119856"/>
                  <a:pt x="4159945" y="116681"/>
                  <a:pt x="4142483" y="116681"/>
                </a:cubicBezTo>
                <a:cubicBezTo>
                  <a:pt x="4104383" y="115094"/>
                  <a:pt x="4086126" y="125809"/>
                  <a:pt x="4087714" y="148828"/>
                </a:cubicBezTo>
                <a:cubicBezTo>
                  <a:pt x="4087714" y="160734"/>
                  <a:pt x="4103589" y="169863"/>
                  <a:pt x="4135339" y="176213"/>
                </a:cubicBezTo>
                <a:cubicBezTo>
                  <a:pt x="4171058" y="182563"/>
                  <a:pt x="4188917" y="193675"/>
                  <a:pt x="4188917" y="209550"/>
                </a:cubicBezTo>
                <a:cubicBezTo>
                  <a:pt x="4186536" y="238919"/>
                  <a:pt x="4161533" y="254794"/>
                  <a:pt x="4113908" y="257175"/>
                </a:cubicBezTo>
                <a:cubicBezTo>
                  <a:pt x="4094858" y="257175"/>
                  <a:pt x="4076204" y="254397"/>
                  <a:pt x="4057948" y="248841"/>
                </a:cubicBezTo>
                <a:lnTo>
                  <a:pt x="4060329" y="238125"/>
                </a:lnTo>
                <a:cubicBezTo>
                  <a:pt x="4084142" y="246063"/>
                  <a:pt x="4105176" y="250031"/>
                  <a:pt x="4123433" y="250031"/>
                </a:cubicBezTo>
                <a:cubicBezTo>
                  <a:pt x="4158357" y="250031"/>
                  <a:pt x="4175820" y="237728"/>
                  <a:pt x="4175820" y="213122"/>
                </a:cubicBezTo>
                <a:cubicBezTo>
                  <a:pt x="4175820" y="202009"/>
                  <a:pt x="4161136" y="193675"/>
                  <a:pt x="4131767" y="188119"/>
                </a:cubicBezTo>
                <a:cubicBezTo>
                  <a:pt x="4094460" y="180975"/>
                  <a:pt x="4075807" y="169069"/>
                  <a:pt x="4075807" y="152400"/>
                </a:cubicBezTo>
                <a:cubicBezTo>
                  <a:pt x="4078189" y="124619"/>
                  <a:pt x="4102001" y="109141"/>
                  <a:pt x="4147245" y="105966"/>
                </a:cubicBezTo>
                <a:close/>
                <a:moveTo>
                  <a:pt x="3966270" y="105966"/>
                </a:moveTo>
                <a:cubicBezTo>
                  <a:pt x="3973414" y="107553"/>
                  <a:pt x="3978176" y="112713"/>
                  <a:pt x="3980557" y="121444"/>
                </a:cubicBezTo>
                <a:cubicBezTo>
                  <a:pt x="3979764" y="130969"/>
                  <a:pt x="3973810" y="153988"/>
                  <a:pt x="3962698" y="190500"/>
                </a:cubicBezTo>
                <a:cubicBezTo>
                  <a:pt x="3951585" y="224631"/>
                  <a:pt x="3946426" y="244078"/>
                  <a:pt x="3947220" y="248841"/>
                </a:cubicBezTo>
                <a:lnTo>
                  <a:pt x="3950792" y="252413"/>
                </a:lnTo>
                <a:cubicBezTo>
                  <a:pt x="3955554" y="252413"/>
                  <a:pt x="3959920" y="252016"/>
                  <a:pt x="3963889" y="251222"/>
                </a:cubicBezTo>
                <a:lnTo>
                  <a:pt x="3962698" y="257175"/>
                </a:lnTo>
                <a:lnTo>
                  <a:pt x="3954364" y="257175"/>
                </a:lnTo>
                <a:cubicBezTo>
                  <a:pt x="3950395" y="257175"/>
                  <a:pt x="3947617" y="257175"/>
                  <a:pt x="3946029" y="257175"/>
                </a:cubicBezTo>
                <a:cubicBezTo>
                  <a:pt x="3938886" y="257969"/>
                  <a:pt x="3934917" y="255588"/>
                  <a:pt x="3934123" y="250031"/>
                </a:cubicBezTo>
                <a:cubicBezTo>
                  <a:pt x="3934123" y="235744"/>
                  <a:pt x="3939679" y="213916"/>
                  <a:pt x="3950792" y="184547"/>
                </a:cubicBezTo>
                <a:cubicBezTo>
                  <a:pt x="3961904" y="154384"/>
                  <a:pt x="3967461" y="132556"/>
                  <a:pt x="3967461" y="119063"/>
                </a:cubicBezTo>
                <a:lnTo>
                  <a:pt x="3965079" y="116681"/>
                </a:lnTo>
                <a:cubicBezTo>
                  <a:pt x="3927773" y="129381"/>
                  <a:pt x="3885704" y="176213"/>
                  <a:pt x="3838873" y="257175"/>
                </a:cubicBezTo>
                <a:lnTo>
                  <a:pt x="3826967" y="257175"/>
                </a:lnTo>
                <a:cubicBezTo>
                  <a:pt x="3826967" y="256381"/>
                  <a:pt x="3827364" y="255191"/>
                  <a:pt x="3828157" y="253603"/>
                </a:cubicBezTo>
                <a:cubicBezTo>
                  <a:pt x="3828951" y="250428"/>
                  <a:pt x="3829348" y="248047"/>
                  <a:pt x="3829348" y="246459"/>
                </a:cubicBezTo>
                <a:cubicBezTo>
                  <a:pt x="3849192" y="167878"/>
                  <a:pt x="3858320" y="122238"/>
                  <a:pt x="3856732" y="109538"/>
                </a:cubicBezTo>
                <a:lnTo>
                  <a:pt x="3869829" y="109538"/>
                </a:lnTo>
                <a:lnTo>
                  <a:pt x="3871020" y="111919"/>
                </a:lnTo>
                <a:cubicBezTo>
                  <a:pt x="3871020" y="127000"/>
                  <a:pt x="3866257" y="152400"/>
                  <a:pt x="3856732" y="188119"/>
                </a:cubicBezTo>
                <a:cubicBezTo>
                  <a:pt x="3855939" y="192881"/>
                  <a:pt x="3854351" y="199231"/>
                  <a:pt x="3851970" y="207169"/>
                </a:cubicBezTo>
                <a:cubicBezTo>
                  <a:pt x="3850382" y="212725"/>
                  <a:pt x="3849192" y="216694"/>
                  <a:pt x="3848398" y="219075"/>
                </a:cubicBezTo>
                <a:cubicBezTo>
                  <a:pt x="3898404" y="146050"/>
                  <a:pt x="3937695" y="108347"/>
                  <a:pt x="3966270" y="105966"/>
                </a:cubicBezTo>
                <a:close/>
                <a:moveTo>
                  <a:pt x="3757911" y="105966"/>
                </a:moveTo>
                <a:cubicBezTo>
                  <a:pt x="3761879" y="105966"/>
                  <a:pt x="3770610" y="106363"/>
                  <a:pt x="3784104" y="107156"/>
                </a:cubicBezTo>
                <a:cubicBezTo>
                  <a:pt x="3789661" y="107950"/>
                  <a:pt x="3793629" y="108347"/>
                  <a:pt x="3796011" y="108347"/>
                </a:cubicBezTo>
                <a:cubicBezTo>
                  <a:pt x="3785692" y="106759"/>
                  <a:pt x="3786882" y="106759"/>
                  <a:pt x="3799582" y="108347"/>
                </a:cubicBezTo>
                <a:cubicBezTo>
                  <a:pt x="3798789" y="113903"/>
                  <a:pt x="3796011" y="126206"/>
                  <a:pt x="3791248" y="145256"/>
                </a:cubicBezTo>
                <a:cubicBezTo>
                  <a:pt x="3776961" y="203200"/>
                  <a:pt x="3769817" y="237728"/>
                  <a:pt x="3769817" y="248841"/>
                </a:cubicBezTo>
                <a:lnTo>
                  <a:pt x="3769817" y="250031"/>
                </a:lnTo>
                <a:lnTo>
                  <a:pt x="3773389" y="252413"/>
                </a:lnTo>
                <a:cubicBezTo>
                  <a:pt x="3778151" y="252413"/>
                  <a:pt x="3782517" y="252016"/>
                  <a:pt x="3786486" y="251222"/>
                </a:cubicBezTo>
                <a:lnTo>
                  <a:pt x="3785295" y="257175"/>
                </a:lnTo>
                <a:lnTo>
                  <a:pt x="3776961" y="257175"/>
                </a:lnTo>
                <a:cubicBezTo>
                  <a:pt x="3772198" y="257175"/>
                  <a:pt x="3769420" y="257175"/>
                  <a:pt x="3768626" y="257175"/>
                </a:cubicBezTo>
                <a:cubicBezTo>
                  <a:pt x="3761482" y="257969"/>
                  <a:pt x="3757513" y="255588"/>
                  <a:pt x="3756720" y="250031"/>
                </a:cubicBezTo>
                <a:cubicBezTo>
                  <a:pt x="3757513" y="230188"/>
                  <a:pt x="3765054" y="196850"/>
                  <a:pt x="3779342" y="150019"/>
                </a:cubicBezTo>
                <a:cubicBezTo>
                  <a:pt x="3735685" y="217488"/>
                  <a:pt x="3698776" y="253206"/>
                  <a:pt x="3668614" y="257175"/>
                </a:cubicBezTo>
                <a:cubicBezTo>
                  <a:pt x="3654326" y="256381"/>
                  <a:pt x="3646786" y="246459"/>
                  <a:pt x="3645992" y="227409"/>
                </a:cubicBezTo>
                <a:cubicBezTo>
                  <a:pt x="3650754" y="149622"/>
                  <a:pt x="3688060" y="109141"/>
                  <a:pt x="3757911" y="105966"/>
                </a:cubicBezTo>
                <a:close/>
                <a:moveTo>
                  <a:pt x="377726" y="104775"/>
                </a:moveTo>
                <a:cubicBezTo>
                  <a:pt x="378520" y="104775"/>
                  <a:pt x="379314" y="104775"/>
                  <a:pt x="380107" y="104775"/>
                </a:cubicBezTo>
                <a:cubicBezTo>
                  <a:pt x="380901" y="104775"/>
                  <a:pt x="381695" y="105172"/>
                  <a:pt x="382489" y="105966"/>
                </a:cubicBezTo>
                <a:cubicBezTo>
                  <a:pt x="392807" y="109141"/>
                  <a:pt x="397967" y="113506"/>
                  <a:pt x="397967" y="119063"/>
                </a:cubicBezTo>
                <a:cubicBezTo>
                  <a:pt x="397967" y="123031"/>
                  <a:pt x="395586" y="126603"/>
                  <a:pt x="390823" y="129778"/>
                </a:cubicBezTo>
                <a:cubicBezTo>
                  <a:pt x="388442" y="132159"/>
                  <a:pt x="386457" y="134144"/>
                  <a:pt x="384870" y="135731"/>
                </a:cubicBezTo>
                <a:cubicBezTo>
                  <a:pt x="380901" y="142081"/>
                  <a:pt x="378520" y="151209"/>
                  <a:pt x="377726" y="163116"/>
                </a:cubicBezTo>
                <a:cubicBezTo>
                  <a:pt x="377726" y="179784"/>
                  <a:pt x="383679" y="192088"/>
                  <a:pt x="395586" y="200025"/>
                </a:cubicBezTo>
                <a:cubicBezTo>
                  <a:pt x="396379" y="200025"/>
                  <a:pt x="400745" y="202009"/>
                  <a:pt x="408682" y="205978"/>
                </a:cubicBezTo>
                <a:cubicBezTo>
                  <a:pt x="412651" y="208359"/>
                  <a:pt x="415429" y="212725"/>
                  <a:pt x="417017" y="219075"/>
                </a:cubicBezTo>
                <a:cubicBezTo>
                  <a:pt x="424954" y="223044"/>
                  <a:pt x="439639" y="227409"/>
                  <a:pt x="461070" y="232172"/>
                </a:cubicBezTo>
                <a:cubicBezTo>
                  <a:pt x="464245" y="232966"/>
                  <a:pt x="466626" y="233363"/>
                  <a:pt x="468214" y="233363"/>
                </a:cubicBezTo>
                <a:cubicBezTo>
                  <a:pt x="469007" y="233363"/>
                  <a:pt x="469801" y="233759"/>
                  <a:pt x="470595" y="234553"/>
                </a:cubicBezTo>
                <a:cubicBezTo>
                  <a:pt x="492026" y="238522"/>
                  <a:pt x="509092" y="240506"/>
                  <a:pt x="521792" y="240506"/>
                </a:cubicBezTo>
                <a:cubicBezTo>
                  <a:pt x="524967" y="240506"/>
                  <a:pt x="528936" y="240506"/>
                  <a:pt x="533698" y="240506"/>
                </a:cubicBezTo>
                <a:cubicBezTo>
                  <a:pt x="540842" y="238125"/>
                  <a:pt x="552351" y="236934"/>
                  <a:pt x="568226" y="236934"/>
                </a:cubicBezTo>
                <a:cubicBezTo>
                  <a:pt x="569020" y="236934"/>
                  <a:pt x="570607" y="236538"/>
                  <a:pt x="572989" y="235744"/>
                </a:cubicBezTo>
                <a:cubicBezTo>
                  <a:pt x="575370" y="234950"/>
                  <a:pt x="576561" y="234553"/>
                  <a:pt x="576561" y="234553"/>
                </a:cubicBezTo>
                <a:cubicBezTo>
                  <a:pt x="577354" y="234553"/>
                  <a:pt x="578545" y="234553"/>
                  <a:pt x="580132" y="234553"/>
                </a:cubicBezTo>
                <a:cubicBezTo>
                  <a:pt x="587276" y="233759"/>
                  <a:pt x="590848" y="236141"/>
                  <a:pt x="590848" y="241697"/>
                </a:cubicBezTo>
                <a:cubicBezTo>
                  <a:pt x="590848" y="244872"/>
                  <a:pt x="586483" y="247650"/>
                  <a:pt x="577751" y="250031"/>
                </a:cubicBezTo>
                <a:cubicBezTo>
                  <a:pt x="575370" y="250825"/>
                  <a:pt x="573782" y="251619"/>
                  <a:pt x="572989" y="252413"/>
                </a:cubicBezTo>
                <a:cubicBezTo>
                  <a:pt x="553145" y="256381"/>
                  <a:pt x="532507" y="258366"/>
                  <a:pt x="511076" y="258366"/>
                </a:cubicBezTo>
                <a:cubicBezTo>
                  <a:pt x="489645" y="256778"/>
                  <a:pt x="464642" y="250825"/>
                  <a:pt x="436067" y="240506"/>
                </a:cubicBezTo>
                <a:cubicBezTo>
                  <a:pt x="433686" y="239713"/>
                  <a:pt x="430511" y="238522"/>
                  <a:pt x="426542" y="236934"/>
                </a:cubicBezTo>
                <a:cubicBezTo>
                  <a:pt x="409079" y="230584"/>
                  <a:pt x="395982" y="227409"/>
                  <a:pt x="387251" y="227409"/>
                </a:cubicBezTo>
                <a:cubicBezTo>
                  <a:pt x="377726" y="227409"/>
                  <a:pt x="368201" y="228203"/>
                  <a:pt x="358676" y="229791"/>
                </a:cubicBezTo>
                <a:cubicBezTo>
                  <a:pt x="356295" y="229791"/>
                  <a:pt x="353120" y="230584"/>
                  <a:pt x="349151" y="232172"/>
                </a:cubicBezTo>
                <a:cubicBezTo>
                  <a:pt x="342007" y="233759"/>
                  <a:pt x="336848" y="234553"/>
                  <a:pt x="333673" y="234553"/>
                </a:cubicBezTo>
                <a:cubicBezTo>
                  <a:pt x="331292" y="234553"/>
                  <a:pt x="328911" y="234553"/>
                  <a:pt x="326529" y="234553"/>
                </a:cubicBezTo>
                <a:cubicBezTo>
                  <a:pt x="324148" y="232172"/>
                  <a:pt x="322957" y="230188"/>
                  <a:pt x="322957" y="228600"/>
                </a:cubicBezTo>
                <a:cubicBezTo>
                  <a:pt x="322957" y="226219"/>
                  <a:pt x="324148" y="224631"/>
                  <a:pt x="326529" y="223838"/>
                </a:cubicBezTo>
                <a:cubicBezTo>
                  <a:pt x="342404" y="219075"/>
                  <a:pt x="358279" y="216694"/>
                  <a:pt x="374154" y="216694"/>
                </a:cubicBezTo>
                <a:cubicBezTo>
                  <a:pt x="374948" y="215900"/>
                  <a:pt x="376932" y="215503"/>
                  <a:pt x="380107" y="215503"/>
                </a:cubicBezTo>
                <a:cubicBezTo>
                  <a:pt x="384870" y="214709"/>
                  <a:pt x="387251" y="213519"/>
                  <a:pt x="387251" y="211931"/>
                </a:cubicBezTo>
                <a:cubicBezTo>
                  <a:pt x="387251" y="211138"/>
                  <a:pt x="387251" y="210741"/>
                  <a:pt x="387251" y="210741"/>
                </a:cubicBezTo>
                <a:cubicBezTo>
                  <a:pt x="370582" y="198834"/>
                  <a:pt x="362248" y="180578"/>
                  <a:pt x="362248" y="155972"/>
                </a:cubicBezTo>
                <a:cubicBezTo>
                  <a:pt x="362248" y="153591"/>
                  <a:pt x="362645" y="150019"/>
                  <a:pt x="363439" y="145256"/>
                </a:cubicBezTo>
                <a:cubicBezTo>
                  <a:pt x="364232" y="141288"/>
                  <a:pt x="364629" y="138113"/>
                  <a:pt x="364629" y="135731"/>
                </a:cubicBezTo>
                <a:lnTo>
                  <a:pt x="363439" y="135731"/>
                </a:lnTo>
                <a:cubicBezTo>
                  <a:pt x="350739" y="142875"/>
                  <a:pt x="341611" y="148034"/>
                  <a:pt x="336054" y="151209"/>
                </a:cubicBezTo>
                <a:cubicBezTo>
                  <a:pt x="334467" y="152003"/>
                  <a:pt x="332482" y="153194"/>
                  <a:pt x="330101" y="154781"/>
                </a:cubicBezTo>
                <a:cubicBezTo>
                  <a:pt x="324545" y="159544"/>
                  <a:pt x="320179" y="161925"/>
                  <a:pt x="317004" y="161925"/>
                </a:cubicBezTo>
                <a:cubicBezTo>
                  <a:pt x="313036" y="161131"/>
                  <a:pt x="311051" y="159544"/>
                  <a:pt x="311051" y="157163"/>
                </a:cubicBezTo>
                <a:cubicBezTo>
                  <a:pt x="315814" y="141288"/>
                  <a:pt x="322561" y="132159"/>
                  <a:pt x="331292" y="129778"/>
                </a:cubicBezTo>
                <a:lnTo>
                  <a:pt x="338436" y="135731"/>
                </a:lnTo>
                <a:cubicBezTo>
                  <a:pt x="350342" y="130175"/>
                  <a:pt x="358279" y="125809"/>
                  <a:pt x="362248" y="122634"/>
                </a:cubicBezTo>
                <a:cubicBezTo>
                  <a:pt x="364629" y="121841"/>
                  <a:pt x="367011" y="120650"/>
                  <a:pt x="369392" y="119063"/>
                </a:cubicBezTo>
                <a:cubicBezTo>
                  <a:pt x="369392" y="118269"/>
                  <a:pt x="369392" y="117475"/>
                  <a:pt x="369392" y="116681"/>
                </a:cubicBezTo>
                <a:cubicBezTo>
                  <a:pt x="368598" y="107950"/>
                  <a:pt x="371376" y="103981"/>
                  <a:pt x="377726" y="104775"/>
                </a:cubicBezTo>
                <a:close/>
                <a:moveTo>
                  <a:pt x="3161407" y="102394"/>
                </a:moveTo>
                <a:cubicBezTo>
                  <a:pt x="3170139" y="103981"/>
                  <a:pt x="3175298" y="107156"/>
                  <a:pt x="3176886" y="111919"/>
                </a:cubicBezTo>
                <a:cubicBezTo>
                  <a:pt x="3176092" y="118269"/>
                  <a:pt x="3172123" y="121841"/>
                  <a:pt x="3164979" y="122634"/>
                </a:cubicBezTo>
                <a:cubicBezTo>
                  <a:pt x="3163392" y="122634"/>
                  <a:pt x="3161407" y="122238"/>
                  <a:pt x="3159026" y="121444"/>
                </a:cubicBezTo>
                <a:cubicBezTo>
                  <a:pt x="3156645" y="121444"/>
                  <a:pt x="3154660" y="121444"/>
                  <a:pt x="3153073" y="121444"/>
                </a:cubicBezTo>
                <a:cubicBezTo>
                  <a:pt x="3122911" y="121444"/>
                  <a:pt x="3082032" y="125413"/>
                  <a:pt x="3030439" y="133350"/>
                </a:cubicBezTo>
                <a:cubicBezTo>
                  <a:pt x="3031233" y="136525"/>
                  <a:pt x="3030439" y="139700"/>
                  <a:pt x="3028057" y="142875"/>
                </a:cubicBezTo>
                <a:cubicBezTo>
                  <a:pt x="3020914" y="157956"/>
                  <a:pt x="3016548" y="169466"/>
                  <a:pt x="3014961" y="177403"/>
                </a:cubicBezTo>
                <a:cubicBezTo>
                  <a:pt x="3019723" y="177403"/>
                  <a:pt x="3027264" y="175816"/>
                  <a:pt x="3037582" y="172641"/>
                </a:cubicBezTo>
                <a:cubicBezTo>
                  <a:pt x="3042345" y="171847"/>
                  <a:pt x="3045917" y="171053"/>
                  <a:pt x="3048298" y="170259"/>
                </a:cubicBezTo>
                <a:cubicBezTo>
                  <a:pt x="3049092" y="170259"/>
                  <a:pt x="3050679" y="169863"/>
                  <a:pt x="3053061" y="169069"/>
                </a:cubicBezTo>
                <a:cubicBezTo>
                  <a:pt x="3055442" y="169069"/>
                  <a:pt x="3056632" y="169069"/>
                  <a:pt x="3056632" y="169069"/>
                </a:cubicBezTo>
                <a:cubicBezTo>
                  <a:pt x="3058220" y="168275"/>
                  <a:pt x="3060204" y="167481"/>
                  <a:pt x="3062586" y="166688"/>
                </a:cubicBezTo>
                <a:cubicBezTo>
                  <a:pt x="3068142" y="164306"/>
                  <a:pt x="3072507" y="163116"/>
                  <a:pt x="3075682" y="163116"/>
                </a:cubicBezTo>
                <a:cubicBezTo>
                  <a:pt x="3086795" y="165497"/>
                  <a:pt x="3094336" y="171053"/>
                  <a:pt x="3098304" y="179784"/>
                </a:cubicBezTo>
                <a:cubicBezTo>
                  <a:pt x="3099098" y="181372"/>
                  <a:pt x="3097908" y="184547"/>
                  <a:pt x="3094732" y="189309"/>
                </a:cubicBezTo>
                <a:cubicBezTo>
                  <a:pt x="3092351" y="192484"/>
                  <a:pt x="3091161" y="194866"/>
                  <a:pt x="3091161" y="196453"/>
                </a:cubicBezTo>
                <a:cubicBezTo>
                  <a:pt x="3084017" y="218678"/>
                  <a:pt x="3075286" y="238919"/>
                  <a:pt x="3064967" y="257175"/>
                </a:cubicBezTo>
                <a:cubicBezTo>
                  <a:pt x="3057029" y="267494"/>
                  <a:pt x="3049489" y="274638"/>
                  <a:pt x="3042345" y="278606"/>
                </a:cubicBezTo>
                <a:cubicBezTo>
                  <a:pt x="3030439" y="276225"/>
                  <a:pt x="3021310" y="269081"/>
                  <a:pt x="3014961" y="257175"/>
                </a:cubicBezTo>
                <a:cubicBezTo>
                  <a:pt x="3014961" y="257175"/>
                  <a:pt x="3015357" y="257175"/>
                  <a:pt x="3016151" y="257175"/>
                </a:cubicBezTo>
                <a:lnTo>
                  <a:pt x="3017342" y="257175"/>
                </a:lnTo>
                <a:cubicBezTo>
                  <a:pt x="3023692" y="260350"/>
                  <a:pt x="3029645" y="261938"/>
                  <a:pt x="3035201" y="261938"/>
                </a:cubicBezTo>
                <a:cubicBezTo>
                  <a:pt x="3039170" y="261938"/>
                  <a:pt x="3042742" y="259556"/>
                  <a:pt x="3045917" y="254794"/>
                </a:cubicBezTo>
                <a:cubicBezTo>
                  <a:pt x="3046711" y="254000"/>
                  <a:pt x="3047504" y="253206"/>
                  <a:pt x="3048298" y="252413"/>
                </a:cubicBezTo>
                <a:cubicBezTo>
                  <a:pt x="3063379" y="226219"/>
                  <a:pt x="3071714" y="202803"/>
                  <a:pt x="3073301" y="182166"/>
                </a:cubicBezTo>
                <a:cubicBezTo>
                  <a:pt x="3066157" y="182166"/>
                  <a:pt x="3055442" y="183356"/>
                  <a:pt x="3041154" y="185738"/>
                </a:cubicBezTo>
                <a:cubicBezTo>
                  <a:pt x="3036392" y="186531"/>
                  <a:pt x="3032820" y="187325"/>
                  <a:pt x="3030439" y="188119"/>
                </a:cubicBezTo>
                <a:cubicBezTo>
                  <a:pt x="3028057" y="188913"/>
                  <a:pt x="3024486" y="190103"/>
                  <a:pt x="3019723" y="191691"/>
                </a:cubicBezTo>
                <a:cubicBezTo>
                  <a:pt x="3010198" y="196453"/>
                  <a:pt x="3002658" y="198834"/>
                  <a:pt x="2997101" y="198834"/>
                </a:cubicBezTo>
                <a:cubicBezTo>
                  <a:pt x="2993133" y="198041"/>
                  <a:pt x="2990751" y="196056"/>
                  <a:pt x="2989957" y="192881"/>
                </a:cubicBezTo>
                <a:cubicBezTo>
                  <a:pt x="2989957" y="188119"/>
                  <a:pt x="2991545" y="182959"/>
                  <a:pt x="2994720" y="177403"/>
                </a:cubicBezTo>
                <a:cubicBezTo>
                  <a:pt x="2995514" y="175816"/>
                  <a:pt x="2996704" y="173831"/>
                  <a:pt x="2998292" y="171450"/>
                </a:cubicBezTo>
                <a:cubicBezTo>
                  <a:pt x="3003054" y="162719"/>
                  <a:pt x="3005832" y="156369"/>
                  <a:pt x="3006626" y="152400"/>
                </a:cubicBezTo>
                <a:cubicBezTo>
                  <a:pt x="3009801" y="146050"/>
                  <a:pt x="3009801" y="141684"/>
                  <a:pt x="3006626" y="139303"/>
                </a:cubicBezTo>
                <a:cubicBezTo>
                  <a:pt x="2993133" y="144066"/>
                  <a:pt x="2972098" y="151209"/>
                  <a:pt x="2943523" y="160734"/>
                </a:cubicBezTo>
                <a:cubicBezTo>
                  <a:pt x="2937173" y="163116"/>
                  <a:pt x="2932807" y="164703"/>
                  <a:pt x="2930426" y="165497"/>
                </a:cubicBezTo>
                <a:cubicBezTo>
                  <a:pt x="2925664" y="168672"/>
                  <a:pt x="2920504" y="170259"/>
                  <a:pt x="2914948" y="170259"/>
                </a:cubicBezTo>
                <a:cubicBezTo>
                  <a:pt x="2908598" y="169466"/>
                  <a:pt x="2905026" y="167084"/>
                  <a:pt x="2904232" y="163116"/>
                </a:cubicBezTo>
                <a:cubicBezTo>
                  <a:pt x="2905026" y="158353"/>
                  <a:pt x="2907804" y="155178"/>
                  <a:pt x="2912567" y="153591"/>
                </a:cubicBezTo>
                <a:cubicBezTo>
                  <a:pt x="2913361" y="153591"/>
                  <a:pt x="2914154" y="154384"/>
                  <a:pt x="2914948" y="155972"/>
                </a:cubicBezTo>
                <a:cubicBezTo>
                  <a:pt x="2915742" y="157559"/>
                  <a:pt x="2916933" y="158353"/>
                  <a:pt x="2918520" y="158353"/>
                </a:cubicBezTo>
                <a:cubicBezTo>
                  <a:pt x="2920107" y="157559"/>
                  <a:pt x="2924870" y="155972"/>
                  <a:pt x="2932807" y="153591"/>
                </a:cubicBezTo>
                <a:cubicBezTo>
                  <a:pt x="2940745" y="150416"/>
                  <a:pt x="2945508" y="148828"/>
                  <a:pt x="2947095" y="148828"/>
                </a:cubicBezTo>
                <a:cubicBezTo>
                  <a:pt x="3018532" y="121047"/>
                  <a:pt x="3089970" y="105569"/>
                  <a:pt x="3161407" y="102394"/>
                </a:cubicBezTo>
                <a:close/>
                <a:moveTo>
                  <a:pt x="1411189" y="100013"/>
                </a:moveTo>
                <a:cubicBezTo>
                  <a:pt x="1414364" y="101600"/>
                  <a:pt x="1415554" y="103981"/>
                  <a:pt x="1414761" y="107156"/>
                </a:cubicBezTo>
                <a:cubicBezTo>
                  <a:pt x="1413173" y="111919"/>
                  <a:pt x="1407617" y="114697"/>
                  <a:pt x="1398092" y="115491"/>
                </a:cubicBezTo>
                <a:cubicBezTo>
                  <a:pt x="1392536" y="116284"/>
                  <a:pt x="1388964" y="117475"/>
                  <a:pt x="1387376" y="119063"/>
                </a:cubicBezTo>
                <a:cubicBezTo>
                  <a:pt x="1387376" y="121444"/>
                  <a:pt x="1387376" y="123825"/>
                  <a:pt x="1387376" y="126206"/>
                </a:cubicBezTo>
                <a:cubicBezTo>
                  <a:pt x="1387376" y="129381"/>
                  <a:pt x="1387376" y="133350"/>
                  <a:pt x="1387376" y="138113"/>
                </a:cubicBezTo>
                <a:cubicBezTo>
                  <a:pt x="1388964" y="137319"/>
                  <a:pt x="1391742" y="136525"/>
                  <a:pt x="1395711" y="135731"/>
                </a:cubicBezTo>
                <a:cubicBezTo>
                  <a:pt x="1406029" y="131763"/>
                  <a:pt x="1414364" y="129778"/>
                  <a:pt x="1420714" y="129778"/>
                </a:cubicBezTo>
                <a:cubicBezTo>
                  <a:pt x="1431826" y="131366"/>
                  <a:pt x="1439764" y="137716"/>
                  <a:pt x="1444526" y="148828"/>
                </a:cubicBezTo>
                <a:cubicBezTo>
                  <a:pt x="1444526" y="150416"/>
                  <a:pt x="1441351" y="157163"/>
                  <a:pt x="1435001" y="169069"/>
                </a:cubicBezTo>
                <a:cubicBezTo>
                  <a:pt x="1431032" y="176213"/>
                  <a:pt x="1428651" y="180975"/>
                  <a:pt x="1427857" y="183356"/>
                </a:cubicBezTo>
                <a:cubicBezTo>
                  <a:pt x="1427064" y="187325"/>
                  <a:pt x="1425476" y="192484"/>
                  <a:pt x="1423095" y="198834"/>
                </a:cubicBezTo>
                <a:cubicBezTo>
                  <a:pt x="1423889" y="201216"/>
                  <a:pt x="1421904" y="204788"/>
                  <a:pt x="1417142" y="209550"/>
                </a:cubicBezTo>
                <a:cubicBezTo>
                  <a:pt x="1416348" y="210344"/>
                  <a:pt x="1415951" y="210741"/>
                  <a:pt x="1415951" y="210741"/>
                </a:cubicBezTo>
                <a:cubicBezTo>
                  <a:pt x="1402457" y="211534"/>
                  <a:pt x="1382217" y="216297"/>
                  <a:pt x="1355229" y="225028"/>
                </a:cubicBezTo>
                <a:cubicBezTo>
                  <a:pt x="1352848" y="225822"/>
                  <a:pt x="1350864" y="226616"/>
                  <a:pt x="1349276" y="227409"/>
                </a:cubicBezTo>
                <a:lnTo>
                  <a:pt x="1338308" y="229902"/>
                </a:lnTo>
                <a:lnTo>
                  <a:pt x="1344514" y="230981"/>
                </a:lnTo>
                <a:cubicBezTo>
                  <a:pt x="1344514" y="232569"/>
                  <a:pt x="1345704" y="234156"/>
                  <a:pt x="1348086" y="235744"/>
                </a:cubicBezTo>
                <a:cubicBezTo>
                  <a:pt x="1352054" y="238125"/>
                  <a:pt x="1354039" y="240903"/>
                  <a:pt x="1354039" y="244078"/>
                </a:cubicBezTo>
                <a:cubicBezTo>
                  <a:pt x="1354039" y="245666"/>
                  <a:pt x="1353642" y="246856"/>
                  <a:pt x="1352848" y="247650"/>
                </a:cubicBezTo>
                <a:cubicBezTo>
                  <a:pt x="1351261" y="248444"/>
                  <a:pt x="1349276" y="250031"/>
                  <a:pt x="1346895" y="252413"/>
                </a:cubicBezTo>
                <a:cubicBezTo>
                  <a:pt x="1334195" y="262731"/>
                  <a:pt x="1323876" y="268684"/>
                  <a:pt x="1315939" y="270272"/>
                </a:cubicBezTo>
                <a:cubicBezTo>
                  <a:pt x="1313557" y="270272"/>
                  <a:pt x="1311970" y="269081"/>
                  <a:pt x="1311176" y="266700"/>
                </a:cubicBezTo>
                <a:lnTo>
                  <a:pt x="1311176" y="265509"/>
                </a:lnTo>
                <a:cubicBezTo>
                  <a:pt x="1316732" y="258366"/>
                  <a:pt x="1323082" y="251222"/>
                  <a:pt x="1330226" y="244078"/>
                </a:cubicBezTo>
                <a:cubicBezTo>
                  <a:pt x="1330226" y="243284"/>
                  <a:pt x="1330623" y="241300"/>
                  <a:pt x="1331417" y="238125"/>
                </a:cubicBezTo>
                <a:cubicBezTo>
                  <a:pt x="1331417" y="234950"/>
                  <a:pt x="1331417" y="233363"/>
                  <a:pt x="1331417" y="233363"/>
                </a:cubicBezTo>
                <a:lnTo>
                  <a:pt x="1336921" y="230217"/>
                </a:lnTo>
                <a:lnTo>
                  <a:pt x="1336179" y="230386"/>
                </a:lnTo>
                <a:cubicBezTo>
                  <a:pt x="1333004" y="230386"/>
                  <a:pt x="1331020" y="229394"/>
                  <a:pt x="1330226" y="227409"/>
                </a:cubicBezTo>
                <a:lnTo>
                  <a:pt x="1330226" y="226219"/>
                </a:lnTo>
                <a:cubicBezTo>
                  <a:pt x="1330226" y="224631"/>
                  <a:pt x="1331417" y="222647"/>
                  <a:pt x="1333798" y="220266"/>
                </a:cubicBezTo>
                <a:cubicBezTo>
                  <a:pt x="1336179" y="218678"/>
                  <a:pt x="1337370" y="217091"/>
                  <a:pt x="1337370" y="215503"/>
                </a:cubicBezTo>
                <a:cubicBezTo>
                  <a:pt x="1336576" y="205184"/>
                  <a:pt x="1333798" y="194469"/>
                  <a:pt x="1329036" y="183356"/>
                </a:cubicBezTo>
                <a:cubicBezTo>
                  <a:pt x="1329036" y="182563"/>
                  <a:pt x="1326654" y="177403"/>
                  <a:pt x="1321892" y="167878"/>
                </a:cubicBezTo>
                <a:cubicBezTo>
                  <a:pt x="1321098" y="166291"/>
                  <a:pt x="1320701" y="165100"/>
                  <a:pt x="1320701" y="164306"/>
                </a:cubicBezTo>
                <a:cubicBezTo>
                  <a:pt x="1321495" y="159544"/>
                  <a:pt x="1325464" y="156766"/>
                  <a:pt x="1332607" y="155972"/>
                </a:cubicBezTo>
                <a:cubicBezTo>
                  <a:pt x="1333401" y="155972"/>
                  <a:pt x="1334592" y="155972"/>
                  <a:pt x="1336179" y="155972"/>
                </a:cubicBezTo>
                <a:cubicBezTo>
                  <a:pt x="1337767" y="156766"/>
                  <a:pt x="1338958" y="157163"/>
                  <a:pt x="1339751" y="157163"/>
                </a:cubicBezTo>
                <a:cubicBezTo>
                  <a:pt x="1340545" y="157163"/>
                  <a:pt x="1340942" y="157163"/>
                  <a:pt x="1340942" y="157163"/>
                </a:cubicBezTo>
                <a:cubicBezTo>
                  <a:pt x="1341736" y="156369"/>
                  <a:pt x="1343720" y="155575"/>
                  <a:pt x="1346895" y="154781"/>
                </a:cubicBezTo>
                <a:cubicBezTo>
                  <a:pt x="1357214" y="149225"/>
                  <a:pt x="1363167" y="146050"/>
                  <a:pt x="1364754" y="145256"/>
                </a:cubicBezTo>
                <a:cubicBezTo>
                  <a:pt x="1368723" y="143669"/>
                  <a:pt x="1370311" y="142081"/>
                  <a:pt x="1369517" y="140494"/>
                </a:cubicBezTo>
                <a:cubicBezTo>
                  <a:pt x="1369517" y="135731"/>
                  <a:pt x="1369517" y="131366"/>
                  <a:pt x="1369517" y="127397"/>
                </a:cubicBezTo>
                <a:cubicBezTo>
                  <a:pt x="1370311" y="125016"/>
                  <a:pt x="1369517" y="124222"/>
                  <a:pt x="1367136" y="125016"/>
                </a:cubicBezTo>
                <a:cubicBezTo>
                  <a:pt x="1365548" y="125809"/>
                  <a:pt x="1363167" y="127397"/>
                  <a:pt x="1359992" y="129778"/>
                </a:cubicBezTo>
                <a:cubicBezTo>
                  <a:pt x="1354436" y="133747"/>
                  <a:pt x="1350467" y="135731"/>
                  <a:pt x="1348086" y="135731"/>
                </a:cubicBezTo>
                <a:cubicBezTo>
                  <a:pt x="1340942" y="134938"/>
                  <a:pt x="1338561" y="132159"/>
                  <a:pt x="1340942" y="127397"/>
                </a:cubicBezTo>
                <a:cubicBezTo>
                  <a:pt x="1362373" y="110728"/>
                  <a:pt x="1385789" y="101600"/>
                  <a:pt x="1411189" y="100013"/>
                </a:cubicBezTo>
                <a:close/>
                <a:moveTo>
                  <a:pt x="784920" y="89297"/>
                </a:moveTo>
                <a:cubicBezTo>
                  <a:pt x="788095" y="90091"/>
                  <a:pt x="790079" y="92869"/>
                  <a:pt x="790873" y="97631"/>
                </a:cubicBezTo>
                <a:cubicBezTo>
                  <a:pt x="790079" y="101600"/>
                  <a:pt x="788095" y="103584"/>
                  <a:pt x="784920" y="103584"/>
                </a:cubicBezTo>
                <a:cubicBezTo>
                  <a:pt x="753964" y="112316"/>
                  <a:pt x="727770" y="121841"/>
                  <a:pt x="706339" y="132159"/>
                </a:cubicBezTo>
                <a:cubicBezTo>
                  <a:pt x="720626" y="132953"/>
                  <a:pt x="726182" y="137716"/>
                  <a:pt x="723008" y="146447"/>
                </a:cubicBezTo>
                <a:cubicBezTo>
                  <a:pt x="723008" y="148034"/>
                  <a:pt x="722611" y="152003"/>
                  <a:pt x="721817" y="158353"/>
                </a:cubicBezTo>
                <a:cubicBezTo>
                  <a:pt x="721023" y="163116"/>
                  <a:pt x="720626" y="167481"/>
                  <a:pt x="720626" y="171450"/>
                </a:cubicBezTo>
                <a:cubicBezTo>
                  <a:pt x="733326" y="166688"/>
                  <a:pt x="741264" y="163513"/>
                  <a:pt x="744439" y="161925"/>
                </a:cubicBezTo>
                <a:cubicBezTo>
                  <a:pt x="746026" y="159544"/>
                  <a:pt x="746820" y="157956"/>
                  <a:pt x="746820" y="157163"/>
                </a:cubicBezTo>
                <a:lnTo>
                  <a:pt x="775395" y="157163"/>
                </a:lnTo>
                <a:cubicBezTo>
                  <a:pt x="778570" y="157956"/>
                  <a:pt x="780157" y="158750"/>
                  <a:pt x="780157" y="159544"/>
                </a:cubicBezTo>
                <a:lnTo>
                  <a:pt x="780157" y="169069"/>
                </a:lnTo>
                <a:cubicBezTo>
                  <a:pt x="777776" y="171450"/>
                  <a:pt x="776189" y="172641"/>
                  <a:pt x="775395" y="172641"/>
                </a:cubicBezTo>
                <a:cubicBezTo>
                  <a:pt x="772220" y="172641"/>
                  <a:pt x="768648" y="172641"/>
                  <a:pt x="764679" y="172641"/>
                </a:cubicBezTo>
                <a:cubicBezTo>
                  <a:pt x="757536" y="173434"/>
                  <a:pt x="746820" y="176609"/>
                  <a:pt x="732532" y="182166"/>
                </a:cubicBezTo>
                <a:cubicBezTo>
                  <a:pt x="742851" y="200422"/>
                  <a:pt x="767061" y="225425"/>
                  <a:pt x="805161" y="257175"/>
                </a:cubicBezTo>
                <a:cubicBezTo>
                  <a:pt x="817861" y="267494"/>
                  <a:pt x="830561" y="272653"/>
                  <a:pt x="843261" y="272653"/>
                </a:cubicBezTo>
                <a:cubicBezTo>
                  <a:pt x="855961" y="272653"/>
                  <a:pt x="867470" y="273844"/>
                  <a:pt x="877789" y="276225"/>
                </a:cubicBezTo>
                <a:cubicBezTo>
                  <a:pt x="884139" y="278606"/>
                  <a:pt x="887314" y="281384"/>
                  <a:pt x="887314" y="284559"/>
                </a:cubicBezTo>
                <a:cubicBezTo>
                  <a:pt x="885726" y="288528"/>
                  <a:pt x="882551" y="290513"/>
                  <a:pt x="877789" y="290513"/>
                </a:cubicBezTo>
                <a:cubicBezTo>
                  <a:pt x="872232" y="290513"/>
                  <a:pt x="863898" y="290909"/>
                  <a:pt x="852786" y="291703"/>
                </a:cubicBezTo>
                <a:cubicBezTo>
                  <a:pt x="842467" y="291703"/>
                  <a:pt x="834926" y="291703"/>
                  <a:pt x="830164" y="291703"/>
                </a:cubicBezTo>
                <a:cubicBezTo>
                  <a:pt x="822226" y="293291"/>
                  <a:pt x="814686" y="290116"/>
                  <a:pt x="807542" y="282178"/>
                </a:cubicBezTo>
                <a:cubicBezTo>
                  <a:pt x="774204" y="255984"/>
                  <a:pt x="744836" y="226219"/>
                  <a:pt x="719436" y="192881"/>
                </a:cubicBezTo>
                <a:cubicBezTo>
                  <a:pt x="718642" y="195263"/>
                  <a:pt x="717054" y="198834"/>
                  <a:pt x="714673" y="203597"/>
                </a:cubicBezTo>
                <a:cubicBezTo>
                  <a:pt x="709911" y="215503"/>
                  <a:pt x="705942" y="224234"/>
                  <a:pt x="702767" y="229791"/>
                </a:cubicBezTo>
                <a:cubicBezTo>
                  <a:pt x="689273" y="254397"/>
                  <a:pt x="673398" y="266700"/>
                  <a:pt x="655142" y="266700"/>
                </a:cubicBezTo>
                <a:cubicBezTo>
                  <a:pt x="648792" y="265906"/>
                  <a:pt x="645220" y="264319"/>
                  <a:pt x="644426" y="261938"/>
                </a:cubicBezTo>
                <a:cubicBezTo>
                  <a:pt x="644426" y="260350"/>
                  <a:pt x="645220" y="259159"/>
                  <a:pt x="646807" y="258366"/>
                </a:cubicBezTo>
                <a:cubicBezTo>
                  <a:pt x="650776" y="259159"/>
                  <a:pt x="654745" y="258763"/>
                  <a:pt x="658714" y="257175"/>
                </a:cubicBezTo>
                <a:cubicBezTo>
                  <a:pt x="661095" y="256381"/>
                  <a:pt x="662682" y="255588"/>
                  <a:pt x="663476" y="254794"/>
                </a:cubicBezTo>
                <a:cubicBezTo>
                  <a:pt x="680939" y="241300"/>
                  <a:pt x="693242" y="220663"/>
                  <a:pt x="700386" y="192881"/>
                </a:cubicBezTo>
                <a:cubicBezTo>
                  <a:pt x="683717" y="200819"/>
                  <a:pt x="671017" y="204788"/>
                  <a:pt x="662286" y="204788"/>
                </a:cubicBezTo>
                <a:cubicBezTo>
                  <a:pt x="659904" y="203994"/>
                  <a:pt x="658317" y="202406"/>
                  <a:pt x="657523" y="200025"/>
                </a:cubicBezTo>
                <a:cubicBezTo>
                  <a:pt x="657523" y="196850"/>
                  <a:pt x="659111" y="194866"/>
                  <a:pt x="662286" y="194072"/>
                </a:cubicBezTo>
                <a:cubicBezTo>
                  <a:pt x="669429" y="191691"/>
                  <a:pt x="679748" y="188119"/>
                  <a:pt x="693242" y="183356"/>
                </a:cubicBezTo>
                <a:cubicBezTo>
                  <a:pt x="698798" y="180975"/>
                  <a:pt x="702767" y="179388"/>
                  <a:pt x="705148" y="178594"/>
                </a:cubicBezTo>
                <a:cubicBezTo>
                  <a:pt x="705942" y="173038"/>
                  <a:pt x="706339" y="163116"/>
                  <a:pt x="706339" y="148828"/>
                </a:cubicBezTo>
                <a:cubicBezTo>
                  <a:pt x="703164" y="145653"/>
                  <a:pt x="698401" y="142478"/>
                  <a:pt x="692051" y="139303"/>
                </a:cubicBezTo>
                <a:cubicBezTo>
                  <a:pt x="689670" y="140097"/>
                  <a:pt x="686495" y="141288"/>
                  <a:pt x="682526" y="142875"/>
                </a:cubicBezTo>
                <a:cubicBezTo>
                  <a:pt x="677764" y="144463"/>
                  <a:pt x="674589" y="145653"/>
                  <a:pt x="673001" y="146447"/>
                </a:cubicBezTo>
                <a:lnTo>
                  <a:pt x="671811" y="146447"/>
                </a:lnTo>
                <a:cubicBezTo>
                  <a:pt x="659904" y="144859"/>
                  <a:pt x="653554" y="141288"/>
                  <a:pt x="652761" y="135731"/>
                </a:cubicBezTo>
                <a:cubicBezTo>
                  <a:pt x="652761" y="133350"/>
                  <a:pt x="654348" y="132159"/>
                  <a:pt x="657523" y="132159"/>
                </a:cubicBezTo>
                <a:cubicBezTo>
                  <a:pt x="667842" y="132159"/>
                  <a:pt x="680939" y="128984"/>
                  <a:pt x="696814" y="122634"/>
                </a:cubicBezTo>
                <a:cubicBezTo>
                  <a:pt x="698401" y="121841"/>
                  <a:pt x="699592" y="121444"/>
                  <a:pt x="700386" y="121444"/>
                </a:cubicBezTo>
                <a:cubicBezTo>
                  <a:pt x="708323" y="118269"/>
                  <a:pt x="719833" y="113506"/>
                  <a:pt x="734914" y="107156"/>
                </a:cubicBezTo>
                <a:cubicBezTo>
                  <a:pt x="744439" y="103981"/>
                  <a:pt x="751186" y="101600"/>
                  <a:pt x="755154" y="100013"/>
                </a:cubicBezTo>
                <a:cubicBezTo>
                  <a:pt x="755948" y="100013"/>
                  <a:pt x="756742" y="99616"/>
                  <a:pt x="757536" y="98822"/>
                </a:cubicBezTo>
                <a:cubicBezTo>
                  <a:pt x="769442" y="92472"/>
                  <a:pt x="778570" y="89297"/>
                  <a:pt x="784920" y="89297"/>
                </a:cubicBezTo>
                <a:close/>
                <a:moveTo>
                  <a:pt x="526554" y="83344"/>
                </a:moveTo>
                <a:cubicBezTo>
                  <a:pt x="521792" y="83344"/>
                  <a:pt x="514251" y="86916"/>
                  <a:pt x="503932" y="94059"/>
                </a:cubicBezTo>
                <a:cubicBezTo>
                  <a:pt x="503932" y="105172"/>
                  <a:pt x="503932" y="115491"/>
                  <a:pt x="503932" y="125016"/>
                </a:cubicBezTo>
                <a:cubicBezTo>
                  <a:pt x="503932" y="127397"/>
                  <a:pt x="503932" y="131763"/>
                  <a:pt x="503932" y="138113"/>
                </a:cubicBezTo>
                <a:lnTo>
                  <a:pt x="518220" y="142875"/>
                </a:lnTo>
                <a:lnTo>
                  <a:pt x="521792" y="142875"/>
                </a:lnTo>
                <a:cubicBezTo>
                  <a:pt x="523379" y="140494"/>
                  <a:pt x="524570" y="138906"/>
                  <a:pt x="525364" y="138113"/>
                </a:cubicBezTo>
                <a:cubicBezTo>
                  <a:pt x="525364" y="136525"/>
                  <a:pt x="526157" y="133350"/>
                  <a:pt x="527745" y="128588"/>
                </a:cubicBezTo>
                <a:cubicBezTo>
                  <a:pt x="528539" y="126206"/>
                  <a:pt x="528936" y="125016"/>
                  <a:pt x="528936" y="125016"/>
                </a:cubicBezTo>
                <a:lnTo>
                  <a:pt x="528936" y="86916"/>
                </a:lnTo>
                <a:cubicBezTo>
                  <a:pt x="528936" y="84534"/>
                  <a:pt x="528142" y="83344"/>
                  <a:pt x="526554" y="83344"/>
                </a:cubicBezTo>
                <a:close/>
                <a:moveTo>
                  <a:pt x="1114723" y="80963"/>
                </a:moveTo>
                <a:cubicBezTo>
                  <a:pt x="1120279" y="79375"/>
                  <a:pt x="1123851" y="82153"/>
                  <a:pt x="1125439" y="89297"/>
                </a:cubicBezTo>
                <a:cubicBezTo>
                  <a:pt x="1125439" y="94059"/>
                  <a:pt x="1121073" y="97234"/>
                  <a:pt x="1112342" y="98822"/>
                </a:cubicBezTo>
                <a:cubicBezTo>
                  <a:pt x="1109961" y="99616"/>
                  <a:pt x="1106786" y="100409"/>
                  <a:pt x="1102817" y="101203"/>
                </a:cubicBezTo>
                <a:cubicBezTo>
                  <a:pt x="1091704" y="104378"/>
                  <a:pt x="1084957" y="107156"/>
                  <a:pt x="1082576" y="109538"/>
                </a:cubicBezTo>
                <a:cubicBezTo>
                  <a:pt x="1084957" y="111919"/>
                  <a:pt x="1086148" y="114697"/>
                  <a:pt x="1086148" y="117872"/>
                </a:cubicBezTo>
                <a:cubicBezTo>
                  <a:pt x="1086148" y="120253"/>
                  <a:pt x="1085751" y="126603"/>
                  <a:pt x="1084957" y="136922"/>
                </a:cubicBezTo>
                <a:cubicBezTo>
                  <a:pt x="1084957" y="144859"/>
                  <a:pt x="1084957" y="149622"/>
                  <a:pt x="1084957" y="151209"/>
                </a:cubicBezTo>
                <a:cubicBezTo>
                  <a:pt x="1088132" y="150416"/>
                  <a:pt x="1092101" y="149225"/>
                  <a:pt x="1096864" y="147638"/>
                </a:cubicBezTo>
                <a:cubicBezTo>
                  <a:pt x="1106389" y="144463"/>
                  <a:pt x="1113136" y="142875"/>
                  <a:pt x="1117104" y="142875"/>
                </a:cubicBezTo>
                <a:cubicBezTo>
                  <a:pt x="1122661" y="142875"/>
                  <a:pt x="1125439" y="146050"/>
                  <a:pt x="1125439" y="152400"/>
                </a:cubicBezTo>
                <a:cubicBezTo>
                  <a:pt x="1125439" y="156369"/>
                  <a:pt x="1124248" y="158353"/>
                  <a:pt x="1121867" y="158353"/>
                </a:cubicBezTo>
                <a:cubicBezTo>
                  <a:pt x="1110754" y="159941"/>
                  <a:pt x="1098451" y="162719"/>
                  <a:pt x="1084957" y="166688"/>
                </a:cubicBezTo>
                <a:cubicBezTo>
                  <a:pt x="1085751" y="196056"/>
                  <a:pt x="1084164" y="213519"/>
                  <a:pt x="1080195" y="219075"/>
                </a:cubicBezTo>
                <a:cubicBezTo>
                  <a:pt x="1083370" y="219075"/>
                  <a:pt x="1088529" y="218678"/>
                  <a:pt x="1095673" y="217884"/>
                </a:cubicBezTo>
                <a:cubicBezTo>
                  <a:pt x="1118692" y="216297"/>
                  <a:pt x="1136154" y="215503"/>
                  <a:pt x="1148061" y="215503"/>
                </a:cubicBezTo>
                <a:cubicBezTo>
                  <a:pt x="1158379" y="215503"/>
                  <a:pt x="1168301" y="216297"/>
                  <a:pt x="1177826" y="217884"/>
                </a:cubicBezTo>
                <a:cubicBezTo>
                  <a:pt x="1184176" y="220266"/>
                  <a:pt x="1187351" y="223441"/>
                  <a:pt x="1187351" y="227409"/>
                </a:cubicBezTo>
                <a:cubicBezTo>
                  <a:pt x="1187351" y="234553"/>
                  <a:pt x="1182589" y="237728"/>
                  <a:pt x="1173064" y="236934"/>
                </a:cubicBezTo>
                <a:cubicBezTo>
                  <a:pt x="1169889" y="236934"/>
                  <a:pt x="1164729" y="236538"/>
                  <a:pt x="1157586" y="235744"/>
                </a:cubicBezTo>
                <a:cubicBezTo>
                  <a:pt x="1149648" y="234156"/>
                  <a:pt x="1143695" y="233363"/>
                  <a:pt x="1139726" y="233363"/>
                </a:cubicBezTo>
                <a:cubicBezTo>
                  <a:pt x="1097657" y="231775"/>
                  <a:pt x="1061542" y="234950"/>
                  <a:pt x="1031379" y="242888"/>
                </a:cubicBezTo>
                <a:cubicBezTo>
                  <a:pt x="1029792" y="243681"/>
                  <a:pt x="1027014" y="244475"/>
                  <a:pt x="1023045" y="245269"/>
                </a:cubicBezTo>
                <a:cubicBezTo>
                  <a:pt x="1015901" y="247650"/>
                  <a:pt x="1009948" y="248841"/>
                  <a:pt x="1005186" y="248841"/>
                </a:cubicBezTo>
                <a:cubicBezTo>
                  <a:pt x="1002011" y="248841"/>
                  <a:pt x="1000423" y="248444"/>
                  <a:pt x="1000423" y="247650"/>
                </a:cubicBezTo>
                <a:lnTo>
                  <a:pt x="998042" y="246459"/>
                </a:lnTo>
                <a:lnTo>
                  <a:pt x="998042" y="236934"/>
                </a:lnTo>
                <a:cubicBezTo>
                  <a:pt x="998042" y="236934"/>
                  <a:pt x="998439" y="236141"/>
                  <a:pt x="999232" y="234553"/>
                </a:cubicBezTo>
                <a:cubicBezTo>
                  <a:pt x="1000026" y="234553"/>
                  <a:pt x="1000820" y="234553"/>
                  <a:pt x="1001614" y="234553"/>
                </a:cubicBezTo>
                <a:cubicBezTo>
                  <a:pt x="1003201" y="234553"/>
                  <a:pt x="1005186" y="234950"/>
                  <a:pt x="1007567" y="235744"/>
                </a:cubicBezTo>
                <a:cubicBezTo>
                  <a:pt x="1009948" y="236538"/>
                  <a:pt x="1011536" y="236934"/>
                  <a:pt x="1012329" y="236934"/>
                </a:cubicBezTo>
                <a:cubicBezTo>
                  <a:pt x="1018679" y="234553"/>
                  <a:pt x="1033364" y="230188"/>
                  <a:pt x="1056382" y="223838"/>
                </a:cubicBezTo>
                <a:cubicBezTo>
                  <a:pt x="1060351" y="223044"/>
                  <a:pt x="1063129" y="222250"/>
                  <a:pt x="1064717" y="221456"/>
                </a:cubicBezTo>
                <a:cubicBezTo>
                  <a:pt x="1065511" y="211931"/>
                  <a:pt x="1065907" y="195659"/>
                  <a:pt x="1065907" y="172641"/>
                </a:cubicBezTo>
                <a:cubicBezTo>
                  <a:pt x="1059557" y="174228"/>
                  <a:pt x="1054001" y="176213"/>
                  <a:pt x="1049239" y="178594"/>
                </a:cubicBezTo>
                <a:cubicBezTo>
                  <a:pt x="1048445" y="178594"/>
                  <a:pt x="1047254" y="178991"/>
                  <a:pt x="1045667" y="179784"/>
                </a:cubicBezTo>
                <a:cubicBezTo>
                  <a:pt x="1042492" y="180578"/>
                  <a:pt x="1040111" y="180975"/>
                  <a:pt x="1038523" y="180975"/>
                </a:cubicBezTo>
                <a:cubicBezTo>
                  <a:pt x="1033761" y="180181"/>
                  <a:pt x="1030982" y="178197"/>
                  <a:pt x="1030189" y="175022"/>
                </a:cubicBezTo>
                <a:cubicBezTo>
                  <a:pt x="1030189" y="172641"/>
                  <a:pt x="1030982" y="170656"/>
                  <a:pt x="1032570" y="169069"/>
                </a:cubicBezTo>
                <a:cubicBezTo>
                  <a:pt x="1032570" y="168275"/>
                  <a:pt x="1034554" y="168275"/>
                  <a:pt x="1038523" y="169069"/>
                </a:cubicBezTo>
                <a:cubicBezTo>
                  <a:pt x="1049636" y="165100"/>
                  <a:pt x="1058764" y="161131"/>
                  <a:pt x="1065907" y="157163"/>
                </a:cubicBezTo>
                <a:cubicBezTo>
                  <a:pt x="1065907" y="154781"/>
                  <a:pt x="1066304" y="148828"/>
                  <a:pt x="1067098" y="139303"/>
                </a:cubicBezTo>
                <a:cubicBezTo>
                  <a:pt x="1067098" y="132159"/>
                  <a:pt x="1067098" y="127794"/>
                  <a:pt x="1067098" y="126206"/>
                </a:cubicBezTo>
                <a:cubicBezTo>
                  <a:pt x="1064717" y="120650"/>
                  <a:pt x="1061939" y="117872"/>
                  <a:pt x="1058764" y="117872"/>
                </a:cubicBezTo>
                <a:cubicBezTo>
                  <a:pt x="1057970" y="117872"/>
                  <a:pt x="1055589" y="118666"/>
                  <a:pt x="1051620" y="120253"/>
                </a:cubicBezTo>
                <a:cubicBezTo>
                  <a:pt x="1047651" y="121841"/>
                  <a:pt x="1045270" y="123031"/>
                  <a:pt x="1044476" y="123825"/>
                </a:cubicBezTo>
                <a:cubicBezTo>
                  <a:pt x="1044476" y="124619"/>
                  <a:pt x="1043286" y="125016"/>
                  <a:pt x="1040904" y="125016"/>
                </a:cubicBezTo>
                <a:cubicBezTo>
                  <a:pt x="1031379" y="125016"/>
                  <a:pt x="1024632" y="123428"/>
                  <a:pt x="1020664" y="120253"/>
                </a:cubicBezTo>
                <a:cubicBezTo>
                  <a:pt x="1019076" y="119459"/>
                  <a:pt x="1018282" y="119063"/>
                  <a:pt x="1018282" y="119063"/>
                </a:cubicBezTo>
                <a:cubicBezTo>
                  <a:pt x="1017489" y="116681"/>
                  <a:pt x="1019870" y="114697"/>
                  <a:pt x="1025426" y="113109"/>
                </a:cubicBezTo>
                <a:cubicBezTo>
                  <a:pt x="1027807" y="112316"/>
                  <a:pt x="1030189" y="111919"/>
                  <a:pt x="1032570" y="111919"/>
                </a:cubicBezTo>
                <a:cubicBezTo>
                  <a:pt x="1036539" y="111919"/>
                  <a:pt x="1041698" y="110331"/>
                  <a:pt x="1048048" y="107156"/>
                </a:cubicBezTo>
                <a:cubicBezTo>
                  <a:pt x="1059954" y="102394"/>
                  <a:pt x="1082179" y="93663"/>
                  <a:pt x="1114723" y="80963"/>
                </a:cubicBezTo>
                <a:close/>
                <a:moveTo>
                  <a:pt x="1996976" y="67866"/>
                </a:moveTo>
                <a:cubicBezTo>
                  <a:pt x="1998564" y="67866"/>
                  <a:pt x="1999754" y="68263"/>
                  <a:pt x="2000548" y="69056"/>
                </a:cubicBezTo>
                <a:cubicBezTo>
                  <a:pt x="2001342" y="69056"/>
                  <a:pt x="2004120" y="70644"/>
                  <a:pt x="2008882" y="73819"/>
                </a:cubicBezTo>
                <a:cubicBezTo>
                  <a:pt x="2012851" y="76200"/>
                  <a:pt x="2015232" y="77788"/>
                  <a:pt x="2016026" y="78581"/>
                </a:cubicBezTo>
                <a:cubicBezTo>
                  <a:pt x="2016026" y="79375"/>
                  <a:pt x="2016423" y="80566"/>
                  <a:pt x="2017217" y="82153"/>
                </a:cubicBezTo>
                <a:lnTo>
                  <a:pt x="2017217" y="83344"/>
                </a:lnTo>
                <a:cubicBezTo>
                  <a:pt x="2017217" y="86519"/>
                  <a:pt x="2016026" y="90488"/>
                  <a:pt x="2013645" y="95250"/>
                </a:cubicBezTo>
                <a:cubicBezTo>
                  <a:pt x="2012851" y="96838"/>
                  <a:pt x="2012057" y="98028"/>
                  <a:pt x="2011264" y="98822"/>
                </a:cubicBezTo>
                <a:cubicBezTo>
                  <a:pt x="2008882" y="107553"/>
                  <a:pt x="2004517" y="120650"/>
                  <a:pt x="1998167" y="138113"/>
                </a:cubicBezTo>
                <a:cubicBezTo>
                  <a:pt x="1998961" y="138113"/>
                  <a:pt x="1999754" y="138509"/>
                  <a:pt x="2000548" y="139303"/>
                </a:cubicBezTo>
                <a:cubicBezTo>
                  <a:pt x="2016423" y="152003"/>
                  <a:pt x="2028726" y="162322"/>
                  <a:pt x="2037457" y="170259"/>
                </a:cubicBezTo>
                <a:cubicBezTo>
                  <a:pt x="2039045" y="172641"/>
                  <a:pt x="2039839" y="175419"/>
                  <a:pt x="2039839" y="178594"/>
                </a:cubicBezTo>
                <a:cubicBezTo>
                  <a:pt x="2039045" y="183356"/>
                  <a:pt x="2036664" y="186134"/>
                  <a:pt x="2032695" y="186928"/>
                </a:cubicBezTo>
                <a:cubicBezTo>
                  <a:pt x="2029520" y="186928"/>
                  <a:pt x="2025948" y="185341"/>
                  <a:pt x="2021979" y="182166"/>
                </a:cubicBezTo>
                <a:cubicBezTo>
                  <a:pt x="2019598" y="179784"/>
                  <a:pt x="2016423" y="176609"/>
                  <a:pt x="2012454" y="172641"/>
                </a:cubicBezTo>
                <a:cubicBezTo>
                  <a:pt x="2008486" y="168672"/>
                  <a:pt x="2001739" y="163116"/>
                  <a:pt x="1992214" y="155972"/>
                </a:cubicBezTo>
                <a:cubicBezTo>
                  <a:pt x="1984276" y="176609"/>
                  <a:pt x="1974751" y="192088"/>
                  <a:pt x="1963639" y="202406"/>
                </a:cubicBezTo>
                <a:cubicBezTo>
                  <a:pt x="1955701" y="209550"/>
                  <a:pt x="1949748" y="213519"/>
                  <a:pt x="1945779" y="214313"/>
                </a:cubicBezTo>
                <a:cubicBezTo>
                  <a:pt x="1941811" y="213519"/>
                  <a:pt x="1939429" y="211931"/>
                  <a:pt x="1938636" y="209550"/>
                </a:cubicBezTo>
                <a:cubicBezTo>
                  <a:pt x="1938636" y="208756"/>
                  <a:pt x="1939826" y="207566"/>
                  <a:pt x="1942207" y="205978"/>
                </a:cubicBezTo>
                <a:cubicBezTo>
                  <a:pt x="1943001" y="205184"/>
                  <a:pt x="1943398" y="204788"/>
                  <a:pt x="1943398" y="204788"/>
                </a:cubicBezTo>
                <a:cubicBezTo>
                  <a:pt x="1956098" y="192881"/>
                  <a:pt x="1968004" y="173434"/>
                  <a:pt x="1979117" y="146447"/>
                </a:cubicBezTo>
                <a:cubicBezTo>
                  <a:pt x="1970386" y="140097"/>
                  <a:pt x="1959670" y="133747"/>
                  <a:pt x="1946970" y="127397"/>
                </a:cubicBezTo>
                <a:cubicBezTo>
                  <a:pt x="1943001" y="136922"/>
                  <a:pt x="1940620" y="142478"/>
                  <a:pt x="1939826" y="144066"/>
                </a:cubicBezTo>
                <a:cubicBezTo>
                  <a:pt x="1942207" y="146447"/>
                  <a:pt x="1946573" y="149622"/>
                  <a:pt x="1952923" y="153591"/>
                </a:cubicBezTo>
                <a:cubicBezTo>
                  <a:pt x="1956892" y="155178"/>
                  <a:pt x="1958876" y="158353"/>
                  <a:pt x="1958876" y="163116"/>
                </a:cubicBezTo>
                <a:cubicBezTo>
                  <a:pt x="1959670" y="170259"/>
                  <a:pt x="1956495" y="173831"/>
                  <a:pt x="1949351" y="173831"/>
                </a:cubicBezTo>
                <a:cubicBezTo>
                  <a:pt x="1946970" y="173831"/>
                  <a:pt x="1944589" y="173038"/>
                  <a:pt x="1942207" y="171450"/>
                </a:cubicBezTo>
                <a:cubicBezTo>
                  <a:pt x="1941414" y="170656"/>
                  <a:pt x="1940223" y="169466"/>
                  <a:pt x="1938636" y="167878"/>
                </a:cubicBezTo>
                <a:cubicBezTo>
                  <a:pt x="1936254" y="165497"/>
                  <a:pt x="1934667" y="164306"/>
                  <a:pt x="1933873" y="164306"/>
                </a:cubicBezTo>
                <a:cubicBezTo>
                  <a:pt x="1924348" y="187325"/>
                  <a:pt x="1913236" y="203200"/>
                  <a:pt x="1900536" y="211931"/>
                </a:cubicBezTo>
                <a:cubicBezTo>
                  <a:pt x="1898154" y="213519"/>
                  <a:pt x="1896170" y="214313"/>
                  <a:pt x="1894582" y="214313"/>
                </a:cubicBezTo>
                <a:cubicBezTo>
                  <a:pt x="1890614" y="213519"/>
                  <a:pt x="1889423" y="210344"/>
                  <a:pt x="1891011" y="204788"/>
                </a:cubicBezTo>
                <a:cubicBezTo>
                  <a:pt x="1905298" y="192881"/>
                  <a:pt x="1915220" y="175419"/>
                  <a:pt x="1920776" y="152400"/>
                </a:cubicBezTo>
                <a:cubicBezTo>
                  <a:pt x="1919983" y="150813"/>
                  <a:pt x="1916411" y="147638"/>
                  <a:pt x="1910061" y="142875"/>
                </a:cubicBezTo>
                <a:cubicBezTo>
                  <a:pt x="1906886" y="139700"/>
                  <a:pt x="1904504" y="137319"/>
                  <a:pt x="1902917" y="135731"/>
                </a:cubicBezTo>
                <a:cubicBezTo>
                  <a:pt x="1898948" y="131763"/>
                  <a:pt x="1896964" y="128588"/>
                  <a:pt x="1896964" y="126206"/>
                </a:cubicBezTo>
                <a:cubicBezTo>
                  <a:pt x="1896964" y="121444"/>
                  <a:pt x="1899345" y="119063"/>
                  <a:pt x="1904107" y="119063"/>
                </a:cubicBezTo>
                <a:cubicBezTo>
                  <a:pt x="1906489" y="119063"/>
                  <a:pt x="1908870" y="120253"/>
                  <a:pt x="1911251" y="122634"/>
                </a:cubicBezTo>
                <a:cubicBezTo>
                  <a:pt x="1917601" y="128984"/>
                  <a:pt x="1922761" y="132953"/>
                  <a:pt x="1926729" y="134541"/>
                </a:cubicBezTo>
                <a:cubicBezTo>
                  <a:pt x="1927523" y="132159"/>
                  <a:pt x="1928714" y="128191"/>
                  <a:pt x="1930301" y="122634"/>
                </a:cubicBezTo>
                <a:cubicBezTo>
                  <a:pt x="1933476" y="111522"/>
                  <a:pt x="1935461" y="103188"/>
                  <a:pt x="1936254" y="97631"/>
                </a:cubicBezTo>
                <a:cubicBezTo>
                  <a:pt x="1936254" y="97631"/>
                  <a:pt x="1935857" y="96838"/>
                  <a:pt x="1935064" y="95250"/>
                </a:cubicBezTo>
                <a:cubicBezTo>
                  <a:pt x="1934270" y="95250"/>
                  <a:pt x="1932286" y="93663"/>
                  <a:pt x="1929111" y="90488"/>
                </a:cubicBezTo>
                <a:cubicBezTo>
                  <a:pt x="1929111" y="89694"/>
                  <a:pt x="1929111" y="89297"/>
                  <a:pt x="1929111" y="89297"/>
                </a:cubicBezTo>
                <a:cubicBezTo>
                  <a:pt x="1929904" y="84534"/>
                  <a:pt x="1932286" y="81756"/>
                  <a:pt x="1936254" y="80963"/>
                </a:cubicBezTo>
                <a:cubicBezTo>
                  <a:pt x="1938636" y="80963"/>
                  <a:pt x="1941811" y="82153"/>
                  <a:pt x="1945779" y="84534"/>
                </a:cubicBezTo>
                <a:cubicBezTo>
                  <a:pt x="1947367" y="85328"/>
                  <a:pt x="1948558" y="86122"/>
                  <a:pt x="1949351" y="86916"/>
                </a:cubicBezTo>
                <a:cubicBezTo>
                  <a:pt x="1950145" y="86916"/>
                  <a:pt x="1950939" y="87313"/>
                  <a:pt x="1951732" y="88106"/>
                </a:cubicBezTo>
                <a:cubicBezTo>
                  <a:pt x="1957289" y="88900"/>
                  <a:pt x="1959273" y="92075"/>
                  <a:pt x="1957686" y="97631"/>
                </a:cubicBezTo>
                <a:cubicBezTo>
                  <a:pt x="1957686" y="100013"/>
                  <a:pt x="1957289" y="101600"/>
                  <a:pt x="1956495" y="102394"/>
                </a:cubicBezTo>
                <a:cubicBezTo>
                  <a:pt x="1955701" y="103981"/>
                  <a:pt x="1954511" y="106363"/>
                  <a:pt x="1952923" y="109538"/>
                </a:cubicBezTo>
                <a:cubicBezTo>
                  <a:pt x="1952129" y="111919"/>
                  <a:pt x="1951336" y="113506"/>
                  <a:pt x="1950542" y="114300"/>
                </a:cubicBezTo>
                <a:cubicBezTo>
                  <a:pt x="1961654" y="119063"/>
                  <a:pt x="1972767" y="124222"/>
                  <a:pt x="1983879" y="129778"/>
                </a:cubicBezTo>
                <a:cubicBezTo>
                  <a:pt x="1985467" y="127397"/>
                  <a:pt x="1987451" y="121444"/>
                  <a:pt x="1989832" y="111919"/>
                </a:cubicBezTo>
                <a:cubicBezTo>
                  <a:pt x="1992214" y="105569"/>
                  <a:pt x="1993801" y="101600"/>
                  <a:pt x="1994595" y="100013"/>
                </a:cubicBezTo>
                <a:cubicBezTo>
                  <a:pt x="1995389" y="95250"/>
                  <a:pt x="1995786" y="90884"/>
                  <a:pt x="1995786" y="86916"/>
                </a:cubicBezTo>
                <a:cubicBezTo>
                  <a:pt x="1995786" y="85328"/>
                  <a:pt x="1994595" y="83344"/>
                  <a:pt x="1992214" y="80963"/>
                </a:cubicBezTo>
                <a:cubicBezTo>
                  <a:pt x="1989832" y="78581"/>
                  <a:pt x="1988642" y="76597"/>
                  <a:pt x="1988642" y="75009"/>
                </a:cubicBezTo>
                <a:cubicBezTo>
                  <a:pt x="1989436" y="71834"/>
                  <a:pt x="1992214" y="69453"/>
                  <a:pt x="1996976" y="67866"/>
                </a:cubicBezTo>
                <a:close/>
                <a:moveTo>
                  <a:pt x="536079" y="67866"/>
                </a:moveTo>
                <a:cubicBezTo>
                  <a:pt x="544811" y="69453"/>
                  <a:pt x="549573" y="73819"/>
                  <a:pt x="550367" y="80963"/>
                </a:cubicBezTo>
                <a:cubicBezTo>
                  <a:pt x="550367" y="82550"/>
                  <a:pt x="549970" y="84931"/>
                  <a:pt x="549176" y="88106"/>
                </a:cubicBezTo>
                <a:cubicBezTo>
                  <a:pt x="548382" y="91281"/>
                  <a:pt x="547986" y="93663"/>
                  <a:pt x="547986" y="95250"/>
                </a:cubicBezTo>
                <a:cubicBezTo>
                  <a:pt x="547986" y="96044"/>
                  <a:pt x="547986" y="98822"/>
                  <a:pt x="547986" y="103584"/>
                </a:cubicBezTo>
                <a:cubicBezTo>
                  <a:pt x="547192" y="109934"/>
                  <a:pt x="546795" y="113903"/>
                  <a:pt x="546795" y="115491"/>
                </a:cubicBezTo>
                <a:cubicBezTo>
                  <a:pt x="543620" y="145653"/>
                  <a:pt x="537667" y="161528"/>
                  <a:pt x="528936" y="163116"/>
                </a:cubicBezTo>
                <a:cubicBezTo>
                  <a:pt x="524173" y="163116"/>
                  <a:pt x="520204" y="161131"/>
                  <a:pt x="517029" y="157163"/>
                </a:cubicBezTo>
                <a:cubicBezTo>
                  <a:pt x="512267" y="150813"/>
                  <a:pt x="507901" y="147241"/>
                  <a:pt x="503932" y="146447"/>
                </a:cubicBezTo>
                <a:cubicBezTo>
                  <a:pt x="503932" y="152797"/>
                  <a:pt x="504329" y="161925"/>
                  <a:pt x="505123" y="173831"/>
                </a:cubicBezTo>
                <a:cubicBezTo>
                  <a:pt x="505123" y="184150"/>
                  <a:pt x="505123" y="192088"/>
                  <a:pt x="505123" y="197644"/>
                </a:cubicBezTo>
                <a:cubicBezTo>
                  <a:pt x="505123" y="199231"/>
                  <a:pt x="505123" y="201216"/>
                  <a:pt x="505123" y="203597"/>
                </a:cubicBezTo>
                <a:cubicBezTo>
                  <a:pt x="505917" y="213916"/>
                  <a:pt x="505123" y="221853"/>
                  <a:pt x="502742" y="227409"/>
                </a:cubicBezTo>
                <a:cubicBezTo>
                  <a:pt x="501948" y="228203"/>
                  <a:pt x="500757" y="229394"/>
                  <a:pt x="499170" y="230981"/>
                </a:cubicBezTo>
                <a:cubicBezTo>
                  <a:pt x="498376" y="231775"/>
                  <a:pt x="497582" y="232569"/>
                  <a:pt x="496789" y="233363"/>
                </a:cubicBezTo>
                <a:cubicBezTo>
                  <a:pt x="495201" y="234950"/>
                  <a:pt x="493217" y="235744"/>
                  <a:pt x="490836" y="235744"/>
                </a:cubicBezTo>
                <a:cubicBezTo>
                  <a:pt x="488454" y="234950"/>
                  <a:pt x="487660" y="233363"/>
                  <a:pt x="488454" y="230981"/>
                </a:cubicBezTo>
                <a:lnTo>
                  <a:pt x="489645" y="227409"/>
                </a:lnTo>
                <a:cubicBezTo>
                  <a:pt x="489645" y="225028"/>
                  <a:pt x="489645" y="221456"/>
                  <a:pt x="489645" y="216694"/>
                </a:cubicBezTo>
                <a:cubicBezTo>
                  <a:pt x="489645" y="209550"/>
                  <a:pt x="489248" y="198834"/>
                  <a:pt x="488454" y="184547"/>
                </a:cubicBezTo>
                <a:cubicBezTo>
                  <a:pt x="486073" y="148828"/>
                  <a:pt x="485676" y="121444"/>
                  <a:pt x="487264" y="102394"/>
                </a:cubicBezTo>
                <a:cubicBezTo>
                  <a:pt x="485676" y="103188"/>
                  <a:pt x="483692" y="103981"/>
                  <a:pt x="481311" y="104775"/>
                </a:cubicBezTo>
                <a:cubicBezTo>
                  <a:pt x="478136" y="105569"/>
                  <a:pt x="474961" y="106363"/>
                  <a:pt x="471786" y="107156"/>
                </a:cubicBezTo>
                <a:cubicBezTo>
                  <a:pt x="467023" y="107156"/>
                  <a:pt x="464642" y="105569"/>
                  <a:pt x="464642" y="102394"/>
                </a:cubicBezTo>
                <a:cubicBezTo>
                  <a:pt x="464642" y="99219"/>
                  <a:pt x="465832" y="96838"/>
                  <a:pt x="468214" y="95250"/>
                </a:cubicBezTo>
                <a:cubicBezTo>
                  <a:pt x="469007" y="95250"/>
                  <a:pt x="472182" y="94456"/>
                  <a:pt x="477739" y="92869"/>
                </a:cubicBezTo>
                <a:cubicBezTo>
                  <a:pt x="480120" y="92075"/>
                  <a:pt x="484486" y="89694"/>
                  <a:pt x="490836" y="85725"/>
                </a:cubicBezTo>
                <a:cubicBezTo>
                  <a:pt x="515442" y="73819"/>
                  <a:pt x="530523" y="67866"/>
                  <a:pt x="536079" y="67866"/>
                </a:cubicBezTo>
                <a:close/>
                <a:moveTo>
                  <a:pt x="86023" y="64294"/>
                </a:moveTo>
                <a:cubicBezTo>
                  <a:pt x="97929" y="65881"/>
                  <a:pt x="104279" y="70247"/>
                  <a:pt x="105073" y="77391"/>
                </a:cubicBezTo>
                <a:cubicBezTo>
                  <a:pt x="105073" y="79772"/>
                  <a:pt x="103486" y="83344"/>
                  <a:pt x="100311" y="88106"/>
                </a:cubicBezTo>
                <a:cubicBezTo>
                  <a:pt x="98723" y="91281"/>
                  <a:pt x="97532" y="94059"/>
                  <a:pt x="96739" y="96441"/>
                </a:cubicBezTo>
                <a:cubicBezTo>
                  <a:pt x="94357" y="106759"/>
                  <a:pt x="90389" y="122634"/>
                  <a:pt x="84832" y="144066"/>
                </a:cubicBezTo>
                <a:cubicBezTo>
                  <a:pt x="83245" y="149622"/>
                  <a:pt x="82054" y="153591"/>
                  <a:pt x="81261" y="155972"/>
                </a:cubicBezTo>
                <a:cubicBezTo>
                  <a:pt x="82848" y="157559"/>
                  <a:pt x="85626" y="159544"/>
                  <a:pt x="89595" y="161925"/>
                </a:cubicBezTo>
                <a:cubicBezTo>
                  <a:pt x="95151" y="165100"/>
                  <a:pt x="99517" y="167878"/>
                  <a:pt x="102692" y="170259"/>
                </a:cubicBezTo>
                <a:cubicBezTo>
                  <a:pt x="108248" y="173434"/>
                  <a:pt x="111026" y="177800"/>
                  <a:pt x="111026" y="183356"/>
                </a:cubicBezTo>
                <a:cubicBezTo>
                  <a:pt x="111026" y="188119"/>
                  <a:pt x="108645" y="190500"/>
                  <a:pt x="103882" y="190500"/>
                </a:cubicBezTo>
                <a:cubicBezTo>
                  <a:pt x="99914" y="190500"/>
                  <a:pt x="96739" y="189309"/>
                  <a:pt x="94357" y="186928"/>
                </a:cubicBezTo>
                <a:cubicBezTo>
                  <a:pt x="87214" y="181372"/>
                  <a:pt x="80467" y="176609"/>
                  <a:pt x="74117" y="172641"/>
                </a:cubicBezTo>
                <a:cubicBezTo>
                  <a:pt x="55067" y="209153"/>
                  <a:pt x="32445" y="234950"/>
                  <a:pt x="6251" y="250031"/>
                </a:cubicBezTo>
                <a:cubicBezTo>
                  <a:pt x="3870" y="250825"/>
                  <a:pt x="1886" y="250825"/>
                  <a:pt x="298" y="250031"/>
                </a:cubicBezTo>
                <a:cubicBezTo>
                  <a:pt x="-496" y="248444"/>
                  <a:pt x="298" y="246856"/>
                  <a:pt x="2679" y="245269"/>
                </a:cubicBezTo>
                <a:cubicBezTo>
                  <a:pt x="28079" y="221456"/>
                  <a:pt x="47129" y="194072"/>
                  <a:pt x="59829" y="163116"/>
                </a:cubicBezTo>
                <a:cubicBezTo>
                  <a:pt x="59036" y="162322"/>
                  <a:pt x="56654" y="161131"/>
                  <a:pt x="52686" y="159544"/>
                </a:cubicBezTo>
                <a:cubicBezTo>
                  <a:pt x="47923" y="157956"/>
                  <a:pt x="44351" y="156369"/>
                  <a:pt x="41970" y="154781"/>
                </a:cubicBezTo>
                <a:cubicBezTo>
                  <a:pt x="37207" y="151606"/>
                  <a:pt x="34429" y="148431"/>
                  <a:pt x="33636" y="145256"/>
                </a:cubicBezTo>
                <a:cubicBezTo>
                  <a:pt x="34429" y="142081"/>
                  <a:pt x="36414" y="140891"/>
                  <a:pt x="39589" y="141684"/>
                </a:cubicBezTo>
                <a:cubicBezTo>
                  <a:pt x="42764" y="142478"/>
                  <a:pt x="49114" y="144066"/>
                  <a:pt x="58639" y="146447"/>
                </a:cubicBezTo>
                <a:cubicBezTo>
                  <a:pt x="61814" y="147241"/>
                  <a:pt x="64195" y="148034"/>
                  <a:pt x="65782" y="148828"/>
                </a:cubicBezTo>
                <a:cubicBezTo>
                  <a:pt x="69751" y="137716"/>
                  <a:pt x="72926" y="125016"/>
                  <a:pt x="75307" y="110728"/>
                </a:cubicBezTo>
                <a:cubicBezTo>
                  <a:pt x="75307" y="109141"/>
                  <a:pt x="74911" y="108347"/>
                  <a:pt x="74117" y="108347"/>
                </a:cubicBezTo>
                <a:cubicBezTo>
                  <a:pt x="68561" y="109141"/>
                  <a:pt x="59036" y="114697"/>
                  <a:pt x="45542" y="125016"/>
                </a:cubicBezTo>
                <a:cubicBezTo>
                  <a:pt x="39192" y="129778"/>
                  <a:pt x="34826" y="132953"/>
                  <a:pt x="32445" y="134541"/>
                </a:cubicBezTo>
                <a:cubicBezTo>
                  <a:pt x="31651" y="134541"/>
                  <a:pt x="30857" y="134541"/>
                  <a:pt x="30064" y="134541"/>
                </a:cubicBezTo>
                <a:cubicBezTo>
                  <a:pt x="24507" y="134541"/>
                  <a:pt x="21729" y="132556"/>
                  <a:pt x="21729" y="128588"/>
                </a:cubicBezTo>
                <a:cubicBezTo>
                  <a:pt x="21729" y="125413"/>
                  <a:pt x="29270" y="119459"/>
                  <a:pt x="44351" y="110728"/>
                </a:cubicBezTo>
                <a:cubicBezTo>
                  <a:pt x="60226" y="100409"/>
                  <a:pt x="69354" y="93266"/>
                  <a:pt x="71736" y="89297"/>
                </a:cubicBezTo>
                <a:cubicBezTo>
                  <a:pt x="73323" y="86916"/>
                  <a:pt x="74514" y="83344"/>
                  <a:pt x="75307" y="78581"/>
                </a:cubicBezTo>
                <a:cubicBezTo>
                  <a:pt x="75307" y="69056"/>
                  <a:pt x="78879" y="64294"/>
                  <a:pt x="86023" y="64294"/>
                </a:cubicBezTo>
                <a:close/>
                <a:moveTo>
                  <a:pt x="2354164" y="55959"/>
                </a:moveTo>
                <a:cubicBezTo>
                  <a:pt x="2362895" y="56753"/>
                  <a:pt x="2368054" y="60722"/>
                  <a:pt x="2369642" y="67866"/>
                </a:cubicBezTo>
                <a:cubicBezTo>
                  <a:pt x="2369642" y="70247"/>
                  <a:pt x="2369642" y="71834"/>
                  <a:pt x="2369642" y="72628"/>
                </a:cubicBezTo>
                <a:cubicBezTo>
                  <a:pt x="2366467" y="74216"/>
                  <a:pt x="2364879" y="75406"/>
                  <a:pt x="2364879" y="76200"/>
                </a:cubicBezTo>
                <a:cubicBezTo>
                  <a:pt x="2363292" y="77788"/>
                  <a:pt x="2360910" y="81756"/>
                  <a:pt x="2357736" y="88106"/>
                </a:cubicBezTo>
                <a:cubicBezTo>
                  <a:pt x="2356942" y="89694"/>
                  <a:pt x="2356545" y="90488"/>
                  <a:pt x="2356545" y="90488"/>
                </a:cubicBezTo>
                <a:cubicBezTo>
                  <a:pt x="2349401" y="100013"/>
                  <a:pt x="2342257" y="107950"/>
                  <a:pt x="2335114" y="114300"/>
                </a:cubicBezTo>
                <a:cubicBezTo>
                  <a:pt x="2333526" y="115094"/>
                  <a:pt x="2332732" y="115491"/>
                  <a:pt x="2332732" y="115491"/>
                </a:cubicBezTo>
                <a:lnTo>
                  <a:pt x="2331542" y="115491"/>
                </a:lnTo>
                <a:cubicBezTo>
                  <a:pt x="2328367" y="115491"/>
                  <a:pt x="2326382" y="115094"/>
                  <a:pt x="2325589" y="114300"/>
                </a:cubicBezTo>
                <a:lnTo>
                  <a:pt x="2325589" y="113109"/>
                </a:lnTo>
                <a:cubicBezTo>
                  <a:pt x="2327176" y="110728"/>
                  <a:pt x="2329557" y="106759"/>
                  <a:pt x="2332732" y="101203"/>
                </a:cubicBezTo>
                <a:cubicBezTo>
                  <a:pt x="2344639" y="84534"/>
                  <a:pt x="2349401" y="71041"/>
                  <a:pt x="2347020" y="60722"/>
                </a:cubicBezTo>
                <a:cubicBezTo>
                  <a:pt x="2348607" y="57547"/>
                  <a:pt x="2350989" y="55959"/>
                  <a:pt x="2354164" y="55959"/>
                </a:cubicBezTo>
                <a:close/>
                <a:moveTo>
                  <a:pt x="676573" y="50006"/>
                </a:moveTo>
                <a:cubicBezTo>
                  <a:pt x="687686" y="54769"/>
                  <a:pt x="694829" y="61913"/>
                  <a:pt x="698004" y="71438"/>
                </a:cubicBezTo>
                <a:cubicBezTo>
                  <a:pt x="697211" y="76200"/>
                  <a:pt x="694829" y="78978"/>
                  <a:pt x="690861" y="79772"/>
                </a:cubicBezTo>
                <a:cubicBezTo>
                  <a:pt x="680542" y="77391"/>
                  <a:pt x="673398" y="69056"/>
                  <a:pt x="669429" y="54769"/>
                </a:cubicBezTo>
                <a:cubicBezTo>
                  <a:pt x="670223" y="52388"/>
                  <a:pt x="672604" y="50800"/>
                  <a:pt x="676573" y="50006"/>
                </a:cubicBezTo>
                <a:close/>
                <a:moveTo>
                  <a:pt x="4250829" y="48816"/>
                </a:moveTo>
                <a:lnTo>
                  <a:pt x="4265117" y="48816"/>
                </a:lnTo>
                <a:lnTo>
                  <a:pt x="4265117" y="51197"/>
                </a:lnTo>
                <a:cubicBezTo>
                  <a:pt x="4265117" y="74216"/>
                  <a:pt x="4257576" y="114300"/>
                  <a:pt x="4242495" y="171450"/>
                </a:cubicBezTo>
                <a:cubicBezTo>
                  <a:pt x="4241701" y="174625"/>
                  <a:pt x="4240511" y="179388"/>
                  <a:pt x="4238923" y="185738"/>
                </a:cubicBezTo>
                <a:cubicBezTo>
                  <a:pt x="4234955" y="199231"/>
                  <a:pt x="4232176" y="210344"/>
                  <a:pt x="4230589" y="219075"/>
                </a:cubicBezTo>
                <a:cubicBezTo>
                  <a:pt x="4279801" y="146844"/>
                  <a:pt x="4319092" y="109141"/>
                  <a:pt x="4348461" y="105966"/>
                </a:cubicBezTo>
                <a:cubicBezTo>
                  <a:pt x="4355604" y="108347"/>
                  <a:pt x="4360367" y="113506"/>
                  <a:pt x="4362748" y="121444"/>
                </a:cubicBezTo>
                <a:cubicBezTo>
                  <a:pt x="4361161" y="133350"/>
                  <a:pt x="4355604" y="152797"/>
                  <a:pt x="4346079" y="179784"/>
                </a:cubicBezTo>
                <a:cubicBezTo>
                  <a:pt x="4334173" y="212328"/>
                  <a:pt x="4328220" y="235347"/>
                  <a:pt x="4328220" y="248841"/>
                </a:cubicBezTo>
                <a:lnTo>
                  <a:pt x="4329411" y="250031"/>
                </a:lnTo>
                <a:lnTo>
                  <a:pt x="4329411" y="252413"/>
                </a:lnTo>
                <a:cubicBezTo>
                  <a:pt x="4331792" y="253206"/>
                  <a:pt x="4335364" y="253206"/>
                  <a:pt x="4340126" y="252413"/>
                </a:cubicBezTo>
                <a:cubicBezTo>
                  <a:pt x="4343301" y="251619"/>
                  <a:pt x="4345286" y="251222"/>
                  <a:pt x="4346079" y="251222"/>
                </a:cubicBezTo>
                <a:lnTo>
                  <a:pt x="4343698" y="257175"/>
                </a:lnTo>
                <a:lnTo>
                  <a:pt x="4325839" y="257175"/>
                </a:lnTo>
                <a:cubicBezTo>
                  <a:pt x="4317108" y="257175"/>
                  <a:pt x="4313536" y="254794"/>
                  <a:pt x="4315123" y="250031"/>
                </a:cubicBezTo>
                <a:cubicBezTo>
                  <a:pt x="4315123" y="237331"/>
                  <a:pt x="4321076" y="212725"/>
                  <a:pt x="4332983" y="176213"/>
                </a:cubicBezTo>
                <a:cubicBezTo>
                  <a:pt x="4334570" y="171450"/>
                  <a:pt x="4336554" y="165100"/>
                  <a:pt x="4338936" y="157163"/>
                </a:cubicBezTo>
                <a:cubicBezTo>
                  <a:pt x="4345286" y="137319"/>
                  <a:pt x="4348857" y="124619"/>
                  <a:pt x="4349651" y="119063"/>
                </a:cubicBezTo>
                <a:cubicBezTo>
                  <a:pt x="4349651" y="117475"/>
                  <a:pt x="4348857" y="116681"/>
                  <a:pt x="4347270" y="116681"/>
                </a:cubicBezTo>
                <a:cubicBezTo>
                  <a:pt x="4306789" y="133350"/>
                  <a:pt x="4264323" y="180181"/>
                  <a:pt x="4219873" y="257175"/>
                </a:cubicBezTo>
                <a:lnTo>
                  <a:pt x="4209158" y="257175"/>
                </a:lnTo>
                <a:cubicBezTo>
                  <a:pt x="4209158" y="255588"/>
                  <a:pt x="4210348" y="251222"/>
                  <a:pt x="4212729" y="244078"/>
                </a:cubicBezTo>
                <a:cubicBezTo>
                  <a:pt x="4240511" y="129778"/>
                  <a:pt x="4253211" y="64691"/>
                  <a:pt x="4250829" y="48816"/>
                </a:cubicBezTo>
                <a:close/>
                <a:moveTo>
                  <a:pt x="4051995" y="45244"/>
                </a:moveTo>
                <a:cubicBezTo>
                  <a:pt x="4056757" y="45244"/>
                  <a:pt x="4059535" y="48816"/>
                  <a:pt x="4060329" y="55959"/>
                </a:cubicBezTo>
                <a:cubicBezTo>
                  <a:pt x="4060329" y="65484"/>
                  <a:pt x="4055964" y="70247"/>
                  <a:pt x="4047232" y="70247"/>
                </a:cubicBezTo>
                <a:cubicBezTo>
                  <a:pt x="4044057" y="68659"/>
                  <a:pt x="4041676" y="65088"/>
                  <a:pt x="4040089" y="59531"/>
                </a:cubicBezTo>
                <a:cubicBezTo>
                  <a:pt x="4040882" y="50800"/>
                  <a:pt x="4044851" y="46038"/>
                  <a:pt x="4051995" y="45244"/>
                </a:cubicBezTo>
                <a:close/>
                <a:moveTo>
                  <a:pt x="1635026" y="39291"/>
                </a:moveTo>
                <a:cubicBezTo>
                  <a:pt x="1619151" y="44053"/>
                  <a:pt x="1601292" y="50800"/>
                  <a:pt x="1581448" y="59531"/>
                </a:cubicBezTo>
                <a:cubicBezTo>
                  <a:pt x="1583036" y="61913"/>
                  <a:pt x="1585417" y="65484"/>
                  <a:pt x="1588592" y="70247"/>
                </a:cubicBezTo>
                <a:cubicBezTo>
                  <a:pt x="1598117" y="84534"/>
                  <a:pt x="1601689" y="96441"/>
                  <a:pt x="1599307" y="105966"/>
                </a:cubicBezTo>
                <a:cubicBezTo>
                  <a:pt x="1600895" y="107553"/>
                  <a:pt x="1602482" y="108347"/>
                  <a:pt x="1604070" y="108347"/>
                </a:cubicBezTo>
                <a:cubicBezTo>
                  <a:pt x="1622326" y="104378"/>
                  <a:pt x="1632645" y="99616"/>
                  <a:pt x="1635026" y="94059"/>
                </a:cubicBezTo>
                <a:lnTo>
                  <a:pt x="1633836" y="78581"/>
                </a:lnTo>
                <a:cubicBezTo>
                  <a:pt x="1625104" y="81756"/>
                  <a:pt x="1618357" y="83741"/>
                  <a:pt x="1613595" y="84534"/>
                </a:cubicBezTo>
                <a:cubicBezTo>
                  <a:pt x="1608039" y="84534"/>
                  <a:pt x="1605261" y="82947"/>
                  <a:pt x="1605261" y="79772"/>
                </a:cubicBezTo>
                <a:cubicBezTo>
                  <a:pt x="1605261" y="77391"/>
                  <a:pt x="1607245" y="75009"/>
                  <a:pt x="1611214" y="72628"/>
                </a:cubicBezTo>
                <a:cubicBezTo>
                  <a:pt x="1615183" y="71041"/>
                  <a:pt x="1623120" y="67469"/>
                  <a:pt x="1635026" y="61913"/>
                </a:cubicBezTo>
                <a:cubicBezTo>
                  <a:pt x="1636614" y="53181"/>
                  <a:pt x="1636614" y="45641"/>
                  <a:pt x="1635026" y="39291"/>
                </a:cubicBezTo>
                <a:close/>
                <a:moveTo>
                  <a:pt x="1270695" y="39291"/>
                </a:moveTo>
                <a:cubicBezTo>
                  <a:pt x="1273076" y="39291"/>
                  <a:pt x="1276251" y="42069"/>
                  <a:pt x="1280220" y="47625"/>
                </a:cubicBezTo>
                <a:cubicBezTo>
                  <a:pt x="1281808" y="51594"/>
                  <a:pt x="1283395" y="53975"/>
                  <a:pt x="1284982" y="54769"/>
                </a:cubicBezTo>
                <a:cubicBezTo>
                  <a:pt x="1285776" y="55563"/>
                  <a:pt x="1287761" y="57150"/>
                  <a:pt x="1290936" y="59531"/>
                </a:cubicBezTo>
                <a:cubicBezTo>
                  <a:pt x="1302842" y="67469"/>
                  <a:pt x="1308795" y="74216"/>
                  <a:pt x="1308795" y="79772"/>
                </a:cubicBezTo>
                <a:cubicBezTo>
                  <a:pt x="1308795" y="82153"/>
                  <a:pt x="1308795" y="84138"/>
                  <a:pt x="1308795" y="85725"/>
                </a:cubicBezTo>
                <a:cubicBezTo>
                  <a:pt x="1308001" y="87313"/>
                  <a:pt x="1306414" y="88106"/>
                  <a:pt x="1304032" y="88106"/>
                </a:cubicBezTo>
                <a:cubicBezTo>
                  <a:pt x="1288157" y="88106"/>
                  <a:pt x="1280220" y="86122"/>
                  <a:pt x="1280220" y="82153"/>
                </a:cubicBezTo>
                <a:cubicBezTo>
                  <a:pt x="1280220" y="80566"/>
                  <a:pt x="1280220" y="79772"/>
                  <a:pt x="1280220" y="79772"/>
                </a:cubicBezTo>
                <a:cubicBezTo>
                  <a:pt x="1281808" y="78184"/>
                  <a:pt x="1283395" y="76994"/>
                  <a:pt x="1284982" y="76200"/>
                </a:cubicBezTo>
                <a:cubicBezTo>
                  <a:pt x="1272283" y="65881"/>
                  <a:pt x="1265932" y="57150"/>
                  <a:pt x="1265932" y="50006"/>
                </a:cubicBezTo>
                <a:cubicBezTo>
                  <a:pt x="1265932" y="50006"/>
                  <a:pt x="1265932" y="49609"/>
                  <a:pt x="1265932" y="48816"/>
                </a:cubicBezTo>
                <a:cubicBezTo>
                  <a:pt x="1265139" y="42466"/>
                  <a:pt x="1266726" y="39291"/>
                  <a:pt x="1270695" y="39291"/>
                </a:cubicBezTo>
                <a:close/>
                <a:moveTo>
                  <a:pt x="3047107" y="35719"/>
                </a:moveTo>
                <a:cubicBezTo>
                  <a:pt x="3039170" y="35719"/>
                  <a:pt x="3028057" y="38100"/>
                  <a:pt x="3013770" y="42863"/>
                </a:cubicBezTo>
                <a:cubicBezTo>
                  <a:pt x="3011389" y="43656"/>
                  <a:pt x="3009801" y="44450"/>
                  <a:pt x="3009007" y="45244"/>
                </a:cubicBezTo>
                <a:cubicBezTo>
                  <a:pt x="3008214" y="45244"/>
                  <a:pt x="3006626" y="45641"/>
                  <a:pt x="3004245" y="46434"/>
                </a:cubicBezTo>
                <a:cubicBezTo>
                  <a:pt x="2997101" y="49609"/>
                  <a:pt x="2991148" y="51197"/>
                  <a:pt x="2986386" y="51197"/>
                </a:cubicBezTo>
                <a:cubicBezTo>
                  <a:pt x="2991148" y="55959"/>
                  <a:pt x="2995911" y="64691"/>
                  <a:pt x="3000673" y="77391"/>
                </a:cubicBezTo>
                <a:cubicBezTo>
                  <a:pt x="3001467" y="78184"/>
                  <a:pt x="3001864" y="78978"/>
                  <a:pt x="3001864" y="79772"/>
                </a:cubicBezTo>
                <a:cubicBezTo>
                  <a:pt x="3002658" y="79772"/>
                  <a:pt x="3003054" y="79772"/>
                  <a:pt x="3003054" y="79772"/>
                </a:cubicBezTo>
                <a:cubicBezTo>
                  <a:pt x="3004642" y="79772"/>
                  <a:pt x="3012183" y="76994"/>
                  <a:pt x="3025676" y="71438"/>
                </a:cubicBezTo>
                <a:cubicBezTo>
                  <a:pt x="3030439" y="69056"/>
                  <a:pt x="3033217" y="67866"/>
                  <a:pt x="3034011" y="67866"/>
                </a:cubicBezTo>
                <a:cubicBezTo>
                  <a:pt x="3034804" y="64691"/>
                  <a:pt x="3036392" y="61516"/>
                  <a:pt x="3038773" y="58341"/>
                </a:cubicBezTo>
                <a:cubicBezTo>
                  <a:pt x="3038773" y="56753"/>
                  <a:pt x="3039964" y="53975"/>
                  <a:pt x="3042345" y="50006"/>
                </a:cubicBezTo>
                <a:cubicBezTo>
                  <a:pt x="3045520" y="42069"/>
                  <a:pt x="3047107" y="37306"/>
                  <a:pt x="3047107" y="35719"/>
                </a:cubicBezTo>
                <a:close/>
                <a:moveTo>
                  <a:pt x="2678014" y="35719"/>
                </a:moveTo>
                <a:cubicBezTo>
                  <a:pt x="2678808" y="35719"/>
                  <a:pt x="2679204" y="35719"/>
                  <a:pt x="2679204" y="35719"/>
                </a:cubicBezTo>
                <a:cubicBezTo>
                  <a:pt x="2679998" y="35719"/>
                  <a:pt x="2681586" y="36116"/>
                  <a:pt x="2683967" y="36909"/>
                </a:cubicBezTo>
                <a:cubicBezTo>
                  <a:pt x="2686348" y="38497"/>
                  <a:pt x="2687539" y="39291"/>
                  <a:pt x="2687539" y="39291"/>
                </a:cubicBezTo>
                <a:cubicBezTo>
                  <a:pt x="2688333" y="39291"/>
                  <a:pt x="2690317" y="39688"/>
                  <a:pt x="2693492" y="40481"/>
                </a:cubicBezTo>
                <a:cubicBezTo>
                  <a:pt x="2700636" y="41275"/>
                  <a:pt x="2704207" y="44450"/>
                  <a:pt x="2704207" y="50006"/>
                </a:cubicBezTo>
                <a:cubicBezTo>
                  <a:pt x="2704207" y="54769"/>
                  <a:pt x="2700636" y="59531"/>
                  <a:pt x="2693492" y="64294"/>
                </a:cubicBezTo>
                <a:cubicBezTo>
                  <a:pt x="2691904" y="74613"/>
                  <a:pt x="2681982" y="91678"/>
                  <a:pt x="2663726" y="115491"/>
                </a:cubicBezTo>
                <a:cubicBezTo>
                  <a:pt x="2675632" y="123428"/>
                  <a:pt x="2680792" y="138113"/>
                  <a:pt x="2679204" y="159544"/>
                </a:cubicBezTo>
                <a:cubicBezTo>
                  <a:pt x="2678410" y="231775"/>
                  <a:pt x="2673251" y="268684"/>
                  <a:pt x="2663726" y="270272"/>
                </a:cubicBezTo>
                <a:cubicBezTo>
                  <a:pt x="2658170" y="268684"/>
                  <a:pt x="2654598" y="265906"/>
                  <a:pt x="2653011" y="261938"/>
                </a:cubicBezTo>
                <a:cubicBezTo>
                  <a:pt x="2653011" y="261144"/>
                  <a:pt x="2653011" y="260747"/>
                  <a:pt x="2653011" y="260747"/>
                </a:cubicBezTo>
                <a:cubicBezTo>
                  <a:pt x="2653804" y="258366"/>
                  <a:pt x="2654201" y="257175"/>
                  <a:pt x="2654201" y="257175"/>
                </a:cubicBezTo>
                <a:cubicBezTo>
                  <a:pt x="2661345" y="233363"/>
                  <a:pt x="2664917" y="200025"/>
                  <a:pt x="2664917" y="157163"/>
                </a:cubicBezTo>
                <a:cubicBezTo>
                  <a:pt x="2666504" y="139700"/>
                  <a:pt x="2663726" y="129778"/>
                  <a:pt x="2656582" y="127397"/>
                </a:cubicBezTo>
                <a:cubicBezTo>
                  <a:pt x="2655789" y="128984"/>
                  <a:pt x="2654201" y="131366"/>
                  <a:pt x="2651820" y="134541"/>
                </a:cubicBezTo>
                <a:cubicBezTo>
                  <a:pt x="2647851" y="140891"/>
                  <a:pt x="2645073" y="145653"/>
                  <a:pt x="2643486" y="148828"/>
                </a:cubicBezTo>
                <a:cubicBezTo>
                  <a:pt x="2642692" y="148828"/>
                  <a:pt x="2640310" y="150813"/>
                  <a:pt x="2636342" y="154781"/>
                </a:cubicBezTo>
                <a:cubicBezTo>
                  <a:pt x="2632373" y="158750"/>
                  <a:pt x="2629992" y="161131"/>
                  <a:pt x="2629198" y="161925"/>
                </a:cubicBezTo>
                <a:cubicBezTo>
                  <a:pt x="2628404" y="163513"/>
                  <a:pt x="2626817" y="165497"/>
                  <a:pt x="2624436" y="167878"/>
                </a:cubicBezTo>
                <a:cubicBezTo>
                  <a:pt x="2615704" y="178197"/>
                  <a:pt x="2608164" y="184944"/>
                  <a:pt x="2601814" y="188119"/>
                </a:cubicBezTo>
                <a:cubicBezTo>
                  <a:pt x="2601814" y="188119"/>
                  <a:pt x="2601417" y="188119"/>
                  <a:pt x="2600623" y="188119"/>
                </a:cubicBezTo>
                <a:cubicBezTo>
                  <a:pt x="2599036" y="188119"/>
                  <a:pt x="2598242" y="187325"/>
                  <a:pt x="2598242" y="185738"/>
                </a:cubicBezTo>
                <a:cubicBezTo>
                  <a:pt x="2598242" y="184944"/>
                  <a:pt x="2598242" y="184547"/>
                  <a:pt x="2598242" y="184547"/>
                </a:cubicBezTo>
                <a:cubicBezTo>
                  <a:pt x="2600623" y="178197"/>
                  <a:pt x="2606179" y="170259"/>
                  <a:pt x="2614911" y="160734"/>
                </a:cubicBezTo>
                <a:cubicBezTo>
                  <a:pt x="2621260" y="153591"/>
                  <a:pt x="2625626" y="148034"/>
                  <a:pt x="2628007" y="144066"/>
                </a:cubicBezTo>
                <a:cubicBezTo>
                  <a:pt x="2629595" y="141684"/>
                  <a:pt x="2631976" y="137716"/>
                  <a:pt x="2635151" y="132159"/>
                </a:cubicBezTo>
                <a:cubicBezTo>
                  <a:pt x="2646264" y="113109"/>
                  <a:pt x="2654995" y="99616"/>
                  <a:pt x="2661345" y="91678"/>
                </a:cubicBezTo>
                <a:cubicBezTo>
                  <a:pt x="2662138" y="90091"/>
                  <a:pt x="2664917" y="84534"/>
                  <a:pt x="2669679" y="75009"/>
                </a:cubicBezTo>
                <a:cubicBezTo>
                  <a:pt x="2673648" y="65484"/>
                  <a:pt x="2676029" y="59928"/>
                  <a:pt x="2676823" y="58341"/>
                </a:cubicBezTo>
                <a:cubicBezTo>
                  <a:pt x="2678410" y="57547"/>
                  <a:pt x="2679204" y="55959"/>
                  <a:pt x="2679204" y="53578"/>
                </a:cubicBezTo>
                <a:cubicBezTo>
                  <a:pt x="2679204" y="51991"/>
                  <a:pt x="2676823" y="49213"/>
                  <a:pt x="2672061" y="45244"/>
                </a:cubicBezTo>
                <a:cubicBezTo>
                  <a:pt x="2671267" y="44450"/>
                  <a:pt x="2670870" y="44053"/>
                  <a:pt x="2670870" y="44053"/>
                </a:cubicBezTo>
                <a:cubicBezTo>
                  <a:pt x="2670870" y="43259"/>
                  <a:pt x="2670870" y="42466"/>
                  <a:pt x="2670870" y="41672"/>
                </a:cubicBezTo>
                <a:cubicBezTo>
                  <a:pt x="2670870" y="37703"/>
                  <a:pt x="2673251" y="35719"/>
                  <a:pt x="2678014" y="35719"/>
                </a:cubicBezTo>
                <a:close/>
                <a:moveTo>
                  <a:pt x="983754" y="32147"/>
                </a:moveTo>
                <a:cubicBezTo>
                  <a:pt x="987723" y="31353"/>
                  <a:pt x="991295" y="35322"/>
                  <a:pt x="994470" y="44053"/>
                </a:cubicBezTo>
                <a:lnTo>
                  <a:pt x="1012329" y="60722"/>
                </a:lnTo>
                <a:cubicBezTo>
                  <a:pt x="1013123" y="61516"/>
                  <a:pt x="1013520" y="63103"/>
                  <a:pt x="1013520" y="65484"/>
                </a:cubicBezTo>
                <a:cubicBezTo>
                  <a:pt x="1013520" y="71041"/>
                  <a:pt x="1008361" y="75406"/>
                  <a:pt x="998042" y="78581"/>
                </a:cubicBezTo>
                <a:cubicBezTo>
                  <a:pt x="995661" y="79375"/>
                  <a:pt x="994073" y="79772"/>
                  <a:pt x="993279" y="79772"/>
                </a:cubicBezTo>
                <a:cubicBezTo>
                  <a:pt x="990104" y="79772"/>
                  <a:pt x="988517" y="78581"/>
                  <a:pt x="988517" y="76200"/>
                </a:cubicBezTo>
                <a:cubicBezTo>
                  <a:pt x="988517" y="75406"/>
                  <a:pt x="989311" y="73819"/>
                  <a:pt x="990898" y="71438"/>
                </a:cubicBezTo>
                <a:cubicBezTo>
                  <a:pt x="992486" y="69056"/>
                  <a:pt x="993279" y="67072"/>
                  <a:pt x="993279" y="65484"/>
                </a:cubicBezTo>
                <a:cubicBezTo>
                  <a:pt x="993279" y="64691"/>
                  <a:pt x="993279" y="64294"/>
                  <a:pt x="993279" y="64294"/>
                </a:cubicBezTo>
                <a:cubicBezTo>
                  <a:pt x="992486" y="63500"/>
                  <a:pt x="991295" y="61913"/>
                  <a:pt x="989707" y="59531"/>
                </a:cubicBezTo>
                <a:cubicBezTo>
                  <a:pt x="982564" y="53181"/>
                  <a:pt x="978992" y="46831"/>
                  <a:pt x="978992" y="40481"/>
                </a:cubicBezTo>
                <a:cubicBezTo>
                  <a:pt x="978992" y="38100"/>
                  <a:pt x="978992" y="36116"/>
                  <a:pt x="978992" y="34528"/>
                </a:cubicBezTo>
                <a:cubicBezTo>
                  <a:pt x="979786" y="33734"/>
                  <a:pt x="980579" y="33338"/>
                  <a:pt x="981373" y="33338"/>
                </a:cubicBezTo>
                <a:cubicBezTo>
                  <a:pt x="982961" y="32544"/>
                  <a:pt x="983754" y="32147"/>
                  <a:pt x="983754" y="32147"/>
                </a:cubicBezTo>
                <a:close/>
                <a:moveTo>
                  <a:pt x="440829" y="30956"/>
                </a:moveTo>
                <a:cubicBezTo>
                  <a:pt x="441623" y="30956"/>
                  <a:pt x="442814" y="30956"/>
                  <a:pt x="444401" y="30956"/>
                </a:cubicBezTo>
                <a:cubicBezTo>
                  <a:pt x="445989" y="30956"/>
                  <a:pt x="447179" y="30956"/>
                  <a:pt x="447973" y="30956"/>
                </a:cubicBezTo>
                <a:cubicBezTo>
                  <a:pt x="448767" y="30956"/>
                  <a:pt x="449957" y="31750"/>
                  <a:pt x="451545" y="33338"/>
                </a:cubicBezTo>
                <a:cubicBezTo>
                  <a:pt x="453132" y="34925"/>
                  <a:pt x="453926" y="35719"/>
                  <a:pt x="453926" y="35719"/>
                </a:cubicBezTo>
                <a:cubicBezTo>
                  <a:pt x="454720" y="36513"/>
                  <a:pt x="456704" y="37306"/>
                  <a:pt x="459879" y="38100"/>
                </a:cubicBezTo>
                <a:cubicBezTo>
                  <a:pt x="466229" y="40481"/>
                  <a:pt x="469404" y="44053"/>
                  <a:pt x="469404" y="48816"/>
                </a:cubicBezTo>
                <a:cubicBezTo>
                  <a:pt x="469404" y="49609"/>
                  <a:pt x="469007" y="50800"/>
                  <a:pt x="468214" y="52388"/>
                </a:cubicBezTo>
                <a:cubicBezTo>
                  <a:pt x="462657" y="57150"/>
                  <a:pt x="454720" y="65881"/>
                  <a:pt x="444401" y="78581"/>
                </a:cubicBezTo>
                <a:cubicBezTo>
                  <a:pt x="435670" y="89694"/>
                  <a:pt x="428526" y="97631"/>
                  <a:pt x="422970" y="102394"/>
                </a:cubicBezTo>
                <a:cubicBezTo>
                  <a:pt x="430114" y="107950"/>
                  <a:pt x="434082" y="114697"/>
                  <a:pt x="434876" y="122634"/>
                </a:cubicBezTo>
                <a:lnTo>
                  <a:pt x="434876" y="160734"/>
                </a:lnTo>
                <a:cubicBezTo>
                  <a:pt x="437257" y="160734"/>
                  <a:pt x="439242" y="159544"/>
                  <a:pt x="440829" y="157163"/>
                </a:cubicBezTo>
                <a:cubicBezTo>
                  <a:pt x="444798" y="153194"/>
                  <a:pt x="452736" y="147241"/>
                  <a:pt x="464642" y="139303"/>
                </a:cubicBezTo>
                <a:cubicBezTo>
                  <a:pt x="465436" y="138509"/>
                  <a:pt x="465832" y="138113"/>
                  <a:pt x="465832" y="138113"/>
                </a:cubicBezTo>
                <a:cubicBezTo>
                  <a:pt x="465832" y="138113"/>
                  <a:pt x="466229" y="138113"/>
                  <a:pt x="467023" y="138113"/>
                </a:cubicBezTo>
                <a:cubicBezTo>
                  <a:pt x="467817" y="138906"/>
                  <a:pt x="468611" y="139303"/>
                  <a:pt x="469404" y="139303"/>
                </a:cubicBezTo>
                <a:cubicBezTo>
                  <a:pt x="469404" y="140097"/>
                  <a:pt x="469404" y="141288"/>
                  <a:pt x="469404" y="142875"/>
                </a:cubicBezTo>
                <a:cubicBezTo>
                  <a:pt x="469404" y="148431"/>
                  <a:pt x="460673" y="158353"/>
                  <a:pt x="443211" y="172641"/>
                </a:cubicBezTo>
                <a:cubicBezTo>
                  <a:pt x="440036" y="175022"/>
                  <a:pt x="438051" y="176609"/>
                  <a:pt x="437257" y="177403"/>
                </a:cubicBezTo>
                <a:cubicBezTo>
                  <a:pt x="436464" y="178197"/>
                  <a:pt x="435273" y="179784"/>
                  <a:pt x="433686" y="182166"/>
                </a:cubicBezTo>
                <a:cubicBezTo>
                  <a:pt x="431304" y="187722"/>
                  <a:pt x="428526" y="190500"/>
                  <a:pt x="425351" y="190500"/>
                </a:cubicBezTo>
                <a:cubicBezTo>
                  <a:pt x="419001" y="190500"/>
                  <a:pt x="415826" y="187325"/>
                  <a:pt x="415826" y="180975"/>
                </a:cubicBezTo>
                <a:cubicBezTo>
                  <a:pt x="415826" y="177800"/>
                  <a:pt x="416223" y="173038"/>
                  <a:pt x="417017" y="166688"/>
                </a:cubicBezTo>
                <a:cubicBezTo>
                  <a:pt x="417811" y="160338"/>
                  <a:pt x="418207" y="155575"/>
                  <a:pt x="418207" y="152400"/>
                </a:cubicBezTo>
                <a:cubicBezTo>
                  <a:pt x="418207" y="134144"/>
                  <a:pt x="417414" y="123031"/>
                  <a:pt x="415826" y="119063"/>
                </a:cubicBezTo>
                <a:cubicBezTo>
                  <a:pt x="415826" y="117475"/>
                  <a:pt x="414636" y="115491"/>
                  <a:pt x="412254" y="113109"/>
                </a:cubicBezTo>
                <a:cubicBezTo>
                  <a:pt x="409873" y="109141"/>
                  <a:pt x="408682" y="105966"/>
                  <a:pt x="408682" y="103584"/>
                </a:cubicBezTo>
                <a:cubicBezTo>
                  <a:pt x="408682" y="101203"/>
                  <a:pt x="412651" y="96044"/>
                  <a:pt x="420589" y="88106"/>
                </a:cubicBezTo>
                <a:cubicBezTo>
                  <a:pt x="423764" y="83344"/>
                  <a:pt x="427732" y="76597"/>
                  <a:pt x="432495" y="67866"/>
                </a:cubicBezTo>
                <a:cubicBezTo>
                  <a:pt x="438051" y="58341"/>
                  <a:pt x="442020" y="51594"/>
                  <a:pt x="444401" y="47625"/>
                </a:cubicBezTo>
                <a:cubicBezTo>
                  <a:pt x="444401" y="46831"/>
                  <a:pt x="443607" y="45641"/>
                  <a:pt x="442020" y="44053"/>
                </a:cubicBezTo>
                <a:cubicBezTo>
                  <a:pt x="440432" y="40878"/>
                  <a:pt x="439639" y="38100"/>
                  <a:pt x="439639" y="35719"/>
                </a:cubicBezTo>
                <a:cubicBezTo>
                  <a:pt x="439639" y="35719"/>
                  <a:pt x="439639" y="35322"/>
                  <a:pt x="439639" y="34528"/>
                </a:cubicBezTo>
                <a:cubicBezTo>
                  <a:pt x="438845" y="32941"/>
                  <a:pt x="439242" y="31750"/>
                  <a:pt x="440829" y="30956"/>
                </a:cubicBezTo>
                <a:close/>
                <a:moveTo>
                  <a:pt x="364629" y="30956"/>
                </a:moveTo>
                <a:cubicBezTo>
                  <a:pt x="365423" y="30956"/>
                  <a:pt x="366217" y="30956"/>
                  <a:pt x="367011" y="30956"/>
                </a:cubicBezTo>
                <a:cubicBezTo>
                  <a:pt x="368598" y="31750"/>
                  <a:pt x="372567" y="34131"/>
                  <a:pt x="378917" y="38100"/>
                </a:cubicBezTo>
                <a:cubicBezTo>
                  <a:pt x="386061" y="42863"/>
                  <a:pt x="390029" y="45641"/>
                  <a:pt x="390823" y="46434"/>
                </a:cubicBezTo>
                <a:cubicBezTo>
                  <a:pt x="390823" y="46434"/>
                  <a:pt x="391220" y="46831"/>
                  <a:pt x="392014" y="47625"/>
                </a:cubicBezTo>
                <a:cubicBezTo>
                  <a:pt x="394395" y="49213"/>
                  <a:pt x="395586" y="51197"/>
                  <a:pt x="395586" y="53578"/>
                </a:cubicBezTo>
                <a:cubicBezTo>
                  <a:pt x="395586" y="61516"/>
                  <a:pt x="392807" y="65484"/>
                  <a:pt x="387251" y="65484"/>
                </a:cubicBezTo>
                <a:cubicBezTo>
                  <a:pt x="384870" y="65484"/>
                  <a:pt x="382489" y="64691"/>
                  <a:pt x="380107" y="63103"/>
                </a:cubicBezTo>
                <a:cubicBezTo>
                  <a:pt x="376139" y="61516"/>
                  <a:pt x="374154" y="59531"/>
                  <a:pt x="374154" y="57150"/>
                </a:cubicBezTo>
                <a:cubicBezTo>
                  <a:pt x="374154" y="55563"/>
                  <a:pt x="373361" y="53975"/>
                  <a:pt x="371773" y="52388"/>
                </a:cubicBezTo>
                <a:cubicBezTo>
                  <a:pt x="370979" y="51594"/>
                  <a:pt x="369392" y="50403"/>
                  <a:pt x="367011" y="48816"/>
                </a:cubicBezTo>
                <a:cubicBezTo>
                  <a:pt x="361454" y="44847"/>
                  <a:pt x="358676" y="40481"/>
                  <a:pt x="358676" y="35719"/>
                </a:cubicBezTo>
                <a:cubicBezTo>
                  <a:pt x="358676" y="32544"/>
                  <a:pt x="360661" y="30956"/>
                  <a:pt x="364629" y="30956"/>
                </a:cubicBezTo>
                <a:close/>
                <a:moveTo>
                  <a:pt x="2031504" y="29766"/>
                </a:moveTo>
                <a:cubicBezTo>
                  <a:pt x="2037854" y="29766"/>
                  <a:pt x="2044204" y="32941"/>
                  <a:pt x="2050554" y="39291"/>
                </a:cubicBezTo>
                <a:cubicBezTo>
                  <a:pt x="2051348" y="40084"/>
                  <a:pt x="2052142" y="40878"/>
                  <a:pt x="2052936" y="41672"/>
                </a:cubicBezTo>
                <a:cubicBezTo>
                  <a:pt x="2053729" y="43259"/>
                  <a:pt x="2054126" y="45641"/>
                  <a:pt x="2054126" y="48816"/>
                </a:cubicBezTo>
                <a:cubicBezTo>
                  <a:pt x="2054126" y="51197"/>
                  <a:pt x="2054126" y="53181"/>
                  <a:pt x="2054126" y="54769"/>
                </a:cubicBezTo>
                <a:cubicBezTo>
                  <a:pt x="2059682" y="108744"/>
                  <a:pt x="2063651" y="162719"/>
                  <a:pt x="2066032" y="216694"/>
                </a:cubicBezTo>
                <a:cubicBezTo>
                  <a:pt x="2066032" y="234156"/>
                  <a:pt x="2063651" y="249634"/>
                  <a:pt x="2058889" y="263128"/>
                </a:cubicBezTo>
                <a:cubicBezTo>
                  <a:pt x="2058889" y="263128"/>
                  <a:pt x="2058492" y="263525"/>
                  <a:pt x="2057698" y="264319"/>
                </a:cubicBezTo>
                <a:cubicBezTo>
                  <a:pt x="2052936" y="272256"/>
                  <a:pt x="2049364" y="276225"/>
                  <a:pt x="2046982" y="276225"/>
                </a:cubicBezTo>
                <a:cubicBezTo>
                  <a:pt x="2045395" y="276225"/>
                  <a:pt x="2043014" y="275431"/>
                  <a:pt x="2039839" y="273844"/>
                </a:cubicBezTo>
                <a:cubicBezTo>
                  <a:pt x="2038251" y="272256"/>
                  <a:pt x="2037061" y="271463"/>
                  <a:pt x="2036267" y="271463"/>
                </a:cubicBezTo>
                <a:lnTo>
                  <a:pt x="2011264" y="250031"/>
                </a:lnTo>
                <a:cubicBezTo>
                  <a:pt x="2011264" y="249238"/>
                  <a:pt x="2010867" y="248047"/>
                  <a:pt x="2010073" y="246459"/>
                </a:cubicBezTo>
                <a:cubicBezTo>
                  <a:pt x="2009279" y="244078"/>
                  <a:pt x="2008882" y="242888"/>
                  <a:pt x="2008882" y="242888"/>
                </a:cubicBezTo>
                <a:cubicBezTo>
                  <a:pt x="2008882" y="242094"/>
                  <a:pt x="2008486" y="241697"/>
                  <a:pt x="2007692" y="241697"/>
                </a:cubicBezTo>
                <a:cubicBezTo>
                  <a:pt x="2007692" y="240109"/>
                  <a:pt x="2008089" y="239316"/>
                  <a:pt x="2008882" y="239316"/>
                </a:cubicBezTo>
                <a:cubicBezTo>
                  <a:pt x="2008882" y="239316"/>
                  <a:pt x="2010073" y="240506"/>
                  <a:pt x="2012454" y="242888"/>
                </a:cubicBezTo>
                <a:cubicBezTo>
                  <a:pt x="2025154" y="252413"/>
                  <a:pt x="2033886" y="257175"/>
                  <a:pt x="2038648" y="257175"/>
                </a:cubicBezTo>
                <a:cubicBezTo>
                  <a:pt x="2042617" y="257175"/>
                  <a:pt x="2044998" y="252016"/>
                  <a:pt x="2045792" y="241697"/>
                </a:cubicBezTo>
                <a:cubicBezTo>
                  <a:pt x="2046586" y="239316"/>
                  <a:pt x="2046982" y="237728"/>
                  <a:pt x="2046982" y="236934"/>
                </a:cubicBezTo>
                <a:cubicBezTo>
                  <a:pt x="2047776" y="178991"/>
                  <a:pt x="2043411" y="117475"/>
                  <a:pt x="2033886" y="52388"/>
                </a:cubicBezTo>
                <a:cubicBezTo>
                  <a:pt x="2033886" y="50800"/>
                  <a:pt x="2033092" y="49213"/>
                  <a:pt x="2031504" y="47625"/>
                </a:cubicBezTo>
                <a:cubicBezTo>
                  <a:pt x="2028329" y="47625"/>
                  <a:pt x="2025154" y="47625"/>
                  <a:pt x="2021979" y="47625"/>
                </a:cubicBezTo>
                <a:cubicBezTo>
                  <a:pt x="2017217" y="47625"/>
                  <a:pt x="2013645" y="47625"/>
                  <a:pt x="2011264" y="47625"/>
                </a:cubicBezTo>
                <a:cubicBezTo>
                  <a:pt x="2008882" y="47625"/>
                  <a:pt x="2001739" y="48419"/>
                  <a:pt x="1989832" y="50006"/>
                </a:cubicBezTo>
                <a:cubicBezTo>
                  <a:pt x="1972370" y="51594"/>
                  <a:pt x="1962448" y="52784"/>
                  <a:pt x="1960067" y="53578"/>
                </a:cubicBezTo>
                <a:cubicBezTo>
                  <a:pt x="1960067" y="53578"/>
                  <a:pt x="1956495" y="54372"/>
                  <a:pt x="1949351" y="55959"/>
                </a:cubicBezTo>
                <a:cubicBezTo>
                  <a:pt x="1939826" y="57547"/>
                  <a:pt x="1933873" y="58738"/>
                  <a:pt x="1931492" y="59531"/>
                </a:cubicBezTo>
                <a:cubicBezTo>
                  <a:pt x="1930698" y="59531"/>
                  <a:pt x="1929111" y="59928"/>
                  <a:pt x="1926729" y="60722"/>
                </a:cubicBezTo>
                <a:cubicBezTo>
                  <a:pt x="1909267" y="66278"/>
                  <a:pt x="1898551" y="71834"/>
                  <a:pt x="1894582" y="77391"/>
                </a:cubicBezTo>
                <a:cubicBezTo>
                  <a:pt x="1892995" y="80566"/>
                  <a:pt x="1892201" y="85725"/>
                  <a:pt x="1892201" y="92869"/>
                </a:cubicBezTo>
                <a:cubicBezTo>
                  <a:pt x="1892201" y="94456"/>
                  <a:pt x="1892201" y="95647"/>
                  <a:pt x="1892201" y="96441"/>
                </a:cubicBezTo>
                <a:cubicBezTo>
                  <a:pt x="1892201" y="146447"/>
                  <a:pt x="1889423" y="192088"/>
                  <a:pt x="1883867" y="233363"/>
                </a:cubicBezTo>
                <a:cubicBezTo>
                  <a:pt x="1882279" y="240506"/>
                  <a:pt x="1881089" y="246063"/>
                  <a:pt x="1880295" y="250031"/>
                </a:cubicBezTo>
                <a:cubicBezTo>
                  <a:pt x="1879501" y="251619"/>
                  <a:pt x="1877120" y="252413"/>
                  <a:pt x="1873151" y="252413"/>
                </a:cubicBezTo>
                <a:cubicBezTo>
                  <a:pt x="1868389" y="251619"/>
                  <a:pt x="1865611" y="249238"/>
                  <a:pt x="1864817" y="245269"/>
                </a:cubicBezTo>
                <a:cubicBezTo>
                  <a:pt x="1864817" y="241300"/>
                  <a:pt x="1865611" y="237728"/>
                  <a:pt x="1867198" y="234553"/>
                </a:cubicBezTo>
                <a:cubicBezTo>
                  <a:pt x="1871961" y="205184"/>
                  <a:pt x="1875532" y="163513"/>
                  <a:pt x="1877914" y="109538"/>
                </a:cubicBezTo>
                <a:cubicBezTo>
                  <a:pt x="1877914" y="99219"/>
                  <a:pt x="1877120" y="89297"/>
                  <a:pt x="1875532" y="79772"/>
                </a:cubicBezTo>
                <a:cubicBezTo>
                  <a:pt x="1875532" y="78978"/>
                  <a:pt x="1874739" y="77391"/>
                  <a:pt x="1873151" y="75009"/>
                </a:cubicBezTo>
                <a:cubicBezTo>
                  <a:pt x="1870770" y="72628"/>
                  <a:pt x="1869579" y="70644"/>
                  <a:pt x="1869579" y="69056"/>
                </a:cubicBezTo>
                <a:cubicBezTo>
                  <a:pt x="1869579" y="65088"/>
                  <a:pt x="1871961" y="63103"/>
                  <a:pt x="1876723" y="63103"/>
                </a:cubicBezTo>
                <a:cubicBezTo>
                  <a:pt x="1878311" y="63103"/>
                  <a:pt x="1879501" y="63103"/>
                  <a:pt x="1880295" y="63103"/>
                </a:cubicBezTo>
                <a:cubicBezTo>
                  <a:pt x="1882676" y="63897"/>
                  <a:pt x="1884264" y="64294"/>
                  <a:pt x="1885057" y="64294"/>
                </a:cubicBezTo>
                <a:cubicBezTo>
                  <a:pt x="1918395" y="51594"/>
                  <a:pt x="1942604" y="44053"/>
                  <a:pt x="1957686" y="41672"/>
                </a:cubicBezTo>
                <a:cubicBezTo>
                  <a:pt x="1967211" y="40084"/>
                  <a:pt x="1981895" y="37703"/>
                  <a:pt x="2001739" y="34528"/>
                </a:cubicBezTo>
                <a:cubicBezTo>
                  <a:pt x="2005707" y="33734"/>
                  <a:pt x="2008882" y="33338"/>
                  <a:pt x="2011264" y="33338"/>
                </a:cubicBezTo>
                <a:cubicBezTo>
                  <a:pt x="2012851" y="33338"/>
                  <a:pt x="2015232" y="32941"/>
                  <a:pt x="2018407" y="32147"/>
                </a:cubicBezTo>
                <a:cubicBezTo>
                  <a:pt x="2023964" y="30559"/>
                  <a:pt x="2028329" y="29766"/>
                  <a:pt x="2031504" y="29766"/>
                </a:cubicBezTo>
                <a:close/>
                <a:moveTo>
                  <a:pt x="1695748" y="27384"/>
                </a:moveTo>
                <a:cubicBezTo>
                  <a:pt x="1684636" y="26591"/>
                  <a:pt x="1669951" y="28972"/>
                  <a:pt x="1651695" y="34528"/>
                </a:cubicBezTo>
                <a:cubicBezTo>
                  <a:pt x="1653283" y="40084"/>
                  <a:pt x="1654076" y="47228"/>
                  <a:pt x="1654076" y="55959"/>
                </a:cubicBezTo>
                <a:cubicBezTo>
                  <a:pt x="1661220" y="53578"/>
                  <a:pt x="1667173" y="52388"/>
                  <a:pt x="1671936" y="52388"/>
                </a:cubicBezTo>
                <a:cubicBezTo>
                  <a:pt x="1677492" y="53181"/>
                  <a:pt x="1680270" y="55563"/>
                  <a:pt x="1680270" y="59531"/>
                </a:cubicBezTo>
                <a:cubicBezTo>
                  <a:pt x="1680270" y="65088"/>
                  <a:pt x="1675111" y="68659"/>
                  <a:pt x="1664792" y="70247"/>
                </a:cubicBezTo>
                <a:cubicBezTo>
                  <a:pt x="1660029" y="71834"/>
                  <a:pt x="1656457" y="73025"/>
                  <a:pt x="1654076" y="73819"/>
                </a:cubicBezTo>
                <a:lnTo>
                  <a:pt x="1654076" y="89297"/>
                </a:lnTo>
                <a:cubicBezTo>
                  <a:pt x="1665189" y="86916"/>
                  <a:pt x="1675111" y="84931"/>
                  <a:pt x="1683842" y="83344"/>
                </a:cubicBezTo>
                <a:cubicBezTo>
                  <a:pt x="1685429" y="79375"/>
                  <a:pt x="1688207" y="73025"/>
                  <a:pt x="1692176" y="64294"/>
                </a:cubicBezTo>
                <a:cubicBezTo>
                  <a:pt x="1700908" y="46038"/>
                  <a:pt x="1705670" y="34925"/>
                  <a:pt x="1706464" y="30956"/>
                </a:cubicBezTo>
                <a:cubicBezTo>
                  <a:pt x="1705670" y="28575"/>
                  <a:pt x="1702098" y="27384"/>
                  <a:pt x="1695748" y="27384"/>
                </a:cubicBezTo>
                <a:close/>
                <a:moveTo>
                  <a:pt x="2741117" y="20241"/>
                </a:moveTo>
                <a:cubicBezTo>
                  <a:pt x="2745085" y="20241"/>
                  <a:pt x="2750642" y="21431"/>
                  <a:pt x="2757786" y="23813"/>
                </a:cubicBezTo>
                <a:cubicBezTo>
                  <a:pt x="2760961" y="24606"/>
                  <a:pt x="2763342" y="25400"/>
                  <a:pt x="2764929" y="26194"/>
                </a:cubicBezTo>
                <a:cubicBezTo>
                  <a:pt x="2770486" y="27781"/>
                  <a:pt x="2773264" y="32147"/>
                  <a:pt x="2773264" y="39291"/>
                </a:cubicBezTo>
                <a:cubicBezTo>
                  <a:pt x="2773264" y="40084"/>
                  <a:pt x="2772073" y="42069"/>
                  <a:pt x="2769692" y="45244"/>
                </a:cubicBezTo>
                <a:cubicBezTo>
                  <a:pt x="2768104" y="46831"/>
                  <a:pt x="2767311" y="48022"/>
                  <a:pt x="2767311" y="48816"/>
                </a:cubicBezTo>
                <a:cubicBezTo>
                  <a:pt x="2766517" y="51991"/>
                  <a:pt x="2766120" y="55959"/>
                  <a:pt x="2766120" y="60722"/>
                </a:cubicBezTo>
                <a:cubicBezTo>
                  <a:pt x="2765326" y="64691"/>
                  <a:pt x="2764929" y="67469"/>
                  <a:pt x="2764929" y="69056"/>
                </a:cubicBezTo>
                <a:cubicBezTo>
                  <a:pt x="2764929" y="69850"/>
                  <a:pt x="2764533" y="71834"/>
                  <a:pt x="2763739" y="75009"/>
                </a:cubicBezTo>
                <a:cubicBezTo>
                  <a:pt x="2762945" y="77391"/>
                  <a:pt x="2762151" y="79375"/>
                  <a:pt x="2761357" y="80963"/>
                </a:cubicBezTo>
                <a:cubicBezTo>
                  <a:pt x="2766914" y="80169"/>
                  <a:pt x="2776042" y="77391"/>
                  <a:pt x="2788742" y="72628"/>
                </a:cubicBezTo>
                <a:cubicBezTo>
                  <a:pt x="2793504" y="71041"/>
                  <a:pt x="2797076" y="69850"/>
                  <a:pt x="2799457" y="69056"/>
                </a:cubicBezTo>
                <a:cubicBezTo>
                  <a:pt x="2806601" y="65088"/>
                  <a:pt x="2814936" y="63103"/>
                  <a:pt x="2824461" y="63103"/>
                </a:cubicBezTo>
                <a:cubicBezTo>
                  <a:pt x="2824461" y="63103"/>
                  <a:pt x="2825254" y="63103"/>
                  <a:pt x="2826842" y="63103"/>
                </a:cubicBezTo>
                <a:cubicBezTo>
                  <a:pt x="2832398" y="62309"/>
                  <a:pt x="2835176" y="64294"/>
                  <a:pt x="2835176" y="69056"/>
                </a:cubicBezTo>
                <a:cubicBezTo>
                  <a:pt x="2835176" y="69850"/>
                  <a:pt x="2835176" y="70247"/>
                  <a:pt x="2835176" y="70247"/>
                </a:cubicBezTo>
                <a:cubicBezTo>
                  <a:pt x="2834382" y="71041"/>
                  <a:pt x="2833986" y="72231"/>
                  <a:pt x="2833986" y="73819"/>
                </a:cubicBezTo>
                <a:cubicBezTo>
                  <a:pt x="2833192" y="73819"/>
                  <a:pt x="2832398" y="74216"/>
                  <a:pt x="2831604" y="75009"/>
                </a:cubicBezTo>
                <a:cubicBezTo>
                  <a:pt x="2811760" y="78978"/>
                  <a:pt x="2787948" y="84931"/>
                  <a:pt x="2760167" y="92869"/>
                </a:cubicBezTo>
                <a:cubicBezTo>
                  <a:pt x="2752229" y="95250"/>
                  <a:pt x="2740720" y="100013"/>
                  <a:pt x="2725639" y="107156"/>
                </a:cubicBezTo>
                <a:cubicBezTo>
                  <a:pt x="2720082" y="109538"/>
                  <a:pt x="2716114" y="111522"/>
                  <a:pt x="2713732" y="113109"/>
                </a:cubicBezTo>
                <a:cubicBezTo>
                  <a:pt x="2712145" y="113903"/>
                  <a:pt x="2710161" y="114697"/>
                  <a:pt x="2707779" y="115491"/>
                </a:cubicBezTo>
                <a:cubicBezTo>
                  <a:pt x="2702223" y="118666"/>
                  <a:pt x="2698254" y="120253"/>
                  <a:pt x="2695873" y="120253"/>
                </a:cubicBezTo>
                <a:cubicBezTo>
                  <a:pt x="2691904" y="119459"/>
                  <a:pt x="2689523" y="116681"/>
                  <a:pt x="2688729" y="111919"/>
                </a:cubicBezTo>
                <a:cubicBezTo>
                  <a:pt x="2688729" y="110331"/>
                  <a:pt x="2694286" y="107553"/>
                  <a:pt x="2705398" y="103584"/>
                </a:cubicBezTo>
                <a:cubicBezTo>
                  <a:pt x="2720479" y="98028"/>
                  <a:pt x="2732386" y="92869"/>
                  <a:pt x="2741117" y="88106"/>
                </a:cubicBezTo>
                <a:cubicBezTo>
                  <a:pt x="2745085" y="82550"/>
                  <a:pt x="2747467" y="73422"/>
                  <a:pt x="2748261" y="60722"/>
                </a:cubicBezTo>
                <a:cubicBezTo>
                  <a:pt x="2748261" y="57547"/>
                  <a:pt x="2748261" y="55166"/>
                  <a:pt x="2748261" y="53578"/>
                </a:cubicBezTo>
                <a:cubicBezTo>
                  <a:pt x="2748261" y="52784"/>
                  <a:pt x="2748657" y="51197"/>
                  <a:pt x="2749451" y="48816"/>
                </a:cubicBezTo>
                <a:cubicBezTo>
                  <a:pt x="2750245" y="45641"/>
                  <a:pt x="2750642" y="44053"/>
                  <a:pt x="2750642" y="44053"/>
                </a:cubicBezTo>
                <a:cubicBezTo>
                  <a:pt x="2750642" y="43259"/>
                  <a:pt x="2750642" y="42069"/>
                  <a:pt x="2750642" y="40481"/>
                </a:cubicBezTo>
                <a:cubicBezTo>
                  <a:pt x="2750642" y="37306"/>
                  <a:pt x="2748261" y="34528"/>
                  <a:pt x="2743498" y="32147"/>
                </a:cubicBezTo>
                <a:cubicBezTo>
                  <a:pt x="2737942" y="30559"/>
                  <a:pt x="2735164" y="28178"/>
                  <a:pt x="2735164" y="25003"/>
                </a:cubicBezTo>
                <a:cubicBezTo>
                  <a:pt x="2735164" y="21828"/>
                  <a:pt x="2737148" y="20241"/>
                  <a:pt x="2741117" y="20241"/>
                </a:cubicBezTo>
                <a:close/>
                <a:moveTo>
                  <a:pt x="2468464" y="16669"/>
                </a:moveTo>
                <a:cubicBezTo>
                  <a:pt x="2478783" y="17463"/>
                  <a:pt x="2484339" y="22225"/>
                  <a:pt x="2485132" y="30956"/>
                </a:cubicBezTo>
                <a:cubicBezTo>
                  <a:pt x="2485132" y="31750"/>
                  <a:pt x="2485132" y="32147"/>
                  <a:pt x="2485132" y="32147"/>
                </a:cubicBezTo>
                <a:cubicBezTo>
                  <a:pt x="2485132" y="32941"/>
                  <a:pt x="2484339" y="35322"/>
                  <a:pt x="2482751" y="39291"/>
                </a:cubicBezTo>
                <a:cubicBezTo>
                  <a:pt x="2480370" y="46434"/>
                  <a:pt x="2479179" y="50403"/>
                  <a:pt x="2479179" y="51197"/>
                </a:cubicBezTo>
                <a:cubicBezTo>
                  <a:pt x="2474417" y="77391"/>
                  <a:pt x="2466082" y="110728"/>
                  <a:pt x="2454176" y="151209"/>
                </a:cubicBezTo>
                <a:cubicBezTo>
                  <a:pt x="2460526" y="147241"/>
                  <a:pt x="2473226" y="139303"/>
                  <a:pt x="2492276" y="127397"/>
                </a:cubicBezTo>
                <a:cubicBezTo>
                  <a:pt x="2501007" y="121841"/>
                  <a:pt x="2506564" y="118269"/>
                  <a:pt x="2508945" y="116681"/>
                </a:cubicBezTo>
                <a:cubicBezTo>
                  <a:pt x="2509739" y="115888"/>
                  <a:pt x="2510929" y="115094"/>
                  <a:pt x="2512517" y="114300"/>
                </a:cubicBezTo>
                <a:cubicBezTo>
                  <a:pt x="2515692" y="111919"/>
                  <a:pt x="2518867" y="110728"/>
                  <a:pt x="2522042" y="110728"/>
                </a:cubicBezTo>
                <a:cubicBezTo>
                  <a:pt x="2526804" y="110728"/>
                  <a:pt x="2528789" y="112713"/>
                  <a:pt x="2527995" y="116681"/>
                </a:cubicBezTo>
                <a:cubicBezTo>
                  <a:pt x="2527995" y="122238"/>
                  <a:pt x="2526408" y="125413"/>
                  <a:pt x="2523232" y="126206"/>
                </a:cubicBezTo>
                <a:cubicBezTo>
                  <a:pt x="2521645" y="126206"/>
                  <a:pt x="2519264" y="126206"/>
                  <a:pt x="2516089" y="126206"/>
                </a:cubicBezTo>
                <a:cubicBezTo>
                  <a:pt x="2516089" y="127000"/>
                  <a:pt x="2512120" y="129381"/>
                  <a:pt x="2504182" y="133350"/>
                </a:cubicBezTo>
                <a:cubicBezTo>
                  <a:pt x="2471639" y="152400"/>
                  <a:pt x="2451398" y="165894"/>
                  <a:pt x="2443461" y="173831"/>
                </a:cubicBezTo>
                <a:cubicBezTo>
                  <a:pt x="2442667" y="174625"/>
                  <a:pt x="2441079" y="175419"/>
                  <a:pt x="2438698" y="176213"/>
                </a:cubicBezTo>
                <a:cubicBezTo>
                  <a:pt x="2437904" y="175419"/>
                  <a:pt x="2437110" y="174625"/>
                  <a:pt x="2436317" y="173831"/>
                </a:cubicBezTo>
                <a:cubicBezTo>
                  <a:pt x="2433936" y="172244"/>
                  <a:pt x="2432745" y="170656"/>
                  <a:pt x="2432745" y="169069"/>
                </a:cubicBezTo>
                <a:cubicBezTo>
                  <a:pt x="2433539" y="168275"/>
                  <a:pt x="2433936" y="167878"/>
                  <a:pt x="2433936" y="167878"/>
                </a:cubicBezTo>
                <a:cubicBezTo>
                  <a:pt x="2433936" y="167084"/>
                  <a:pt x="2434729" y="165894"/>
                  <a:pt x="2436317" y="164306"/>
                </a:cubicBezTo>
                <a:cubicBezTo>
                  <a:pt x="2437110" y="161925"/>
                  <a:pt x="2437507" y="160734"/>
                  <a:pt x="2437507" y="160734"/>
                </a:cubicBezTo>
                <a:lnTo>
                  <a:pt x="2450136" y="101438"/>
                </a:lnTo>
                <a:lnTo>
                  <a:pt x="2452986" y="100013"/>
                </a:lnTo>
                <a:cubicBezTo>
                  <a:pt x="2452986" y="99219"/>
                  <a:pt x="2452986" y="97631"/>
                  <a:pt x="2452986" y="95250"/>
                </a:cubicBezTo>
                <a:lnTo>
                  <a:pt x="2451911" y="93101"/>
                </a:lnTo>
                <a:lnTo>
                  <a:pt x="2464892" y="32147"/>
                </a:lnTo>
                <a:cubicBezTo>
                  <a:pt x="2464892" y="31353"/>
                  <a:pt x="2464892" y="30956"/>
                  <a:pt x="2464892" y="30956"/>
                </a:cubicBezTo>
                <a:lnTo>
                  <a:pt x="2458939" y="23813"/>
                </a:lnTo>
                <a:cubicBezTo>
                  <a:pt x="2458939" y="23019"/>
                  <a:pt x="2458939" y="22622"/>
                  <a:pt x="2458939" y="22622"/>
                </a:cubicBezTo>
                <a:cubicBezTo>
                  <a:pt x="2458939" y="18653"/>
                  <a:pt x="2462113" y="16669"/>
                  <a:pt x="2468464" y="16669"/>
                </a:cubicBezTo>
                <a:close/>
                <a:moveTo>
                  <a:pt x="1062336" y="16669"/>
                </a:moveTo>
                <a:cubicBezTo>
                  <a:pt x="1064717" y="16669"/>
                  <a:pt x="1068289" y="18653"/>
                  <a:pt x="1073051" y="22622"/>
                </a:cubicBezTo>
                <a:cubicBezTo>
                  <a:pt x="1076226" y="25003"/>
                  <a:pt x="1078211" y="26591"/>
                  <a:pt x="1079004" y="27384"/>
                </a:cubicBezTo>
                <a:cubicBezTo>
                  <a:pt x="1080592" y="28178"/>
                  <a:pt x="1082973" y="29766"/>
                  <a:pt x="1086148" y="32147"/>
                </a:cubicBezTo>
                <a:cubicBezTo>
                  <a:pt x="1093292" y="34528"/>
                  <a:pt x="1096864" y="38497"/>
                  <a:pt x="1096864" y="44053"/>
                </a:cubicBezTo>
                <a:cubicBezTo>
                  <a:pt x="1096864" y="48816"/>
                  <a:pt x="1094086" y="51197"/>
                  <a:pt x="1088529" y="51197"/>
                </a:cubicBezTo>
                <a:cubicBezTo>
                  <a:pt x="1086148" y="51197"/>
                  <a:pt x="1084561" y="51197"/>
                  <a:pt x="1083767" y="51197"/>
                </a:cubicBezTo>
                <a:cubicBezTo>
                  <a:pt x="1083767" y="51197"/>
                  <a:pt x="1082179" y="51594"/>
                  <a:pt x="1079004" y="52388"/>
                </a:cubicBezTo>
                <a:cubicBezTo>
                  <a:pt x="1076623" y="53181"/>
                  <a:pt x="1075036" y="53578"/>
                  <a:pt x="1074242" y="53578"/>
                </a:cubicBezTo>
                <a:cubicBezTo>
                  <a:pt x="1074242" y="53578"/>
                  <a:pt x="1073845" y="53578"/>
                  <a:pt x="1073051" y="53578"/>
                </a:cubicBezTo>
                <a:cubicBezTo>
                  <a:pt x="1070670" y="53578"/>
                  <a:pt x="1069479" y="51991"/>
                  <a:pt x="1069479" y="48816"/>
                </a:cubicBezTo>
                <a:cubicBezTo>
                  <a:pt x="1069479" y="48022"/>
                  <a:pt x="1069479" y="47625"/>
                  <a:pt x="1069479" y="47625"/>
                </a:cubicBezTo>
                <a:cubicBezTo>
                  <a:pt x="1070273" y="46038"/>
                  <a:pt x="1071067" y="44450"/>
                  <a:pt x="1071861" y="42863"/>
                </a:cubicBezTo>
                <a:cubicBezTo>
                  <a:pt x="1071861" y="42069"/>
                  <a:pt x="1071861" y="41672"/>
                  <a:pt x="1071861" y="41672"/>
                </a:cubicBezTo>
                <a:cubicBezTo>
                  <a:pt x="1071861" y="41672"/>
                  <a:pt x="1071464" y="41275"/>
                  <a:pt x="1070670" y="40481"/>
                </a:cubicBezTo>
                <a:cubicBezTo>
                  <a:pt x="1061145" y="33338"/>
                  <a:pt x="1056382" y="26988"/>
                  <a:pt x="1056382" y="21431"/>
                </a:cubicBezTo>
                <a:cubicBezTo>
                  <a:pt x="1056382" y="18256"/>
                  <a:pt x="1058367" y="16669"/>
                  <a:pt x="1062336" y="16669"/>
                </a:cubicBezTo>
                <a:close/>
                <a:moveTo>
                  <a:pt x="2397026" y="13097"/>
                </a:moveTo>
                <a:cubicBezTo>
                  <a:pt x="2399407" y="13097"/>
                  <a:pt x="2400995" y="14288"/>
                  <a:pt x="2401789" y="16669"/>
                </a:cubicBezTo>
                <a:cubicBezTo>
                  <a:pt x="2401789" y="18256"/>
                  <a:pt x="2402185" y="19447"/>
                  <a:pt x="2402979" y="20241"/>
                </a:cubicBezTo>
                <a:cubicBezTo>
                  <a:pt x="2403773" y="21034"/>
                  <a:pt x="2405757" y="21828"/>
                  <a:pt x="2408932" y="22622"/>
                </a:cubicBezTo>
                <a:cubicBezTo>
                  <a:pt x="2416076" y="23416"/>
                  <a:pt x="2419648" y="26194"/>
                  <a:pt x="2419648" y="30956"/>
                </a:cubicBezTo>
                <a:cubicBezTo>
                  <a:pt x="2419648" y="38100"/>
                  <a:pt x="2418854" y="48816"/>
                  <a:pt x="2417267" y="63103"/>
                </a:cubicBezTo>
                <a:cubicBezTo>
                  <a:pt x="2415679" y="77391"/>
                  <a:pt x="2414886" y="88106"/>
                  <a:pt x="2414886" y="95250"/>
                </a:cubicBezTo>
                <a:cubicBezTo>
                  <a:pt x="2414886" y="98425"/>
                  <a:pt x="2414886" y="100806"/>
                  <a:pt x="2414886" y="102394"/>
                </a:cubicBezTo>
                <a:cubicBezTo>
                  <a:pt x="2422029" y="100806"/>
                  <a:pt x="2427586" y="98028"/>
                  <a:pt x="2431554" y="94059"/>
                </a:cubicBezTo>
                <a:cubicBezTo>
                  <a:pt x="2433142" y="91678"/>
                  <a:pt x="2433936" y="86122"/>
                  <a:pt x="2433936" y="77391"/>
                </a:cubicBezTo>
                <a:cubicBezTo>
                  <a:pt x="2433936" y="75803"/>
                  <a:pt x="2433539" y="73819"/>
                  <a:pt x="2432745" y="71438"/>
                </a:cubicBezTo>
                <a:cubicBezTo>
                  <a:pt x="2431158" y="69056"/>
                  <a:pt x="2430364" y="67072"/>
                  <a:pt x="2430364" y="65484"/>
                </a:cubicBezTo>
                <a:cubicBezTo>
                  <a:pt x="2430364" y="61516"/>
                  <a:pt x="2431554" y="59531"/>
                  <a:pt x="2433936" y="59531"/>
                </a:cubicBezTo>
                <a:lnTo>
                  <a:pt x="2444651" y="59531"/>
                </a:lnTo>
                <a:cubicBezTo>
                  <a:pt x="2448620" y="60325"/>
                  <a:pt x="2451001" y="62706"/>
                  <a:pt x="2451795" y="66675"/>
                </a:cubicBezTo>
                <a:cubicBezTo>
                  <a:pt x="2451795" y="69056"/>
                  <a:pt x="2451398" y="72231"/>
                  <a:pt x="2450604" y="76200"/>
                </a:cubicBezTo>
                <a:cubicBezTo>
                  <a:pt x="2449017" y="80963"/>
                  <a:pt x="2448223" y="84534"/>
                  <a:pt x="2448223" y="86916"/>
                </a:cubicBezTo>
                <a:cubicBezTo>
                  <a:pt x="2448223" y="87709"/>
                  <a:pt x="2449017" y="88900"/>
                  <a:pt x="2450604" y="90488"/>
                </a:cubicBezTo>
                <a:lnTo>
                  <a:pt x="2451911" y="93101"/>
                </a:lnTo>
                <a:lnTo>
                  <a:pt x="2450136" y="101438"/>
                </a:lnTo>
                <a:lnTo>
                  <a:pt x="2445842" y="103584"/>
                </a:lnTo>
                <a:cubicBezTo>
                  <a:pt x="2442667" y="104378"/>
                  <a:pt x="2440683" y="105172"/>
                  <a:pt x="2439889" y="105966"/>
                </a:cubicBezTo>
                <a:cubicBezTo>
                  <a:pt x="2439889" y="105966"/>
                  <a:pt x="2439095" y="106759"/>
                  <a:pt x="2437507" y="108347"/>
                </a:cubicBezTo>
                <a:cubicBezTo>
                  <a:pt x="2435920" y="109934"/>
                  <a:pt x="2434729" y="110728"/>
                  <a:pt x="2433936" y="110728"/>
                </a:cubicBezTo>
                <a:cubicBezTo>
                  <a:pt x="2431554" y="110728"/>
                  <a:pt x="2428776" y="110728"/>
                  <a:pt x="2425601" y="110728"/>
                </a:cubicBezTo>
                <a:cubicBezTo>
                  <a:pt x="2424807" y="110728"/>
                  <a:pt x="2422823" y="111919"/>
                  <a:pt x="2419648" y="114300"/>
                </a:cubicBezTo>
                <a:cubicBezTo>
                  <a:pt x="2415679" y="115888"/>
                  <a:pt x="2413298" y="117078"/>
                  <a:pt x="2412504" y="117872"/>
                </a:cubicBezTo>
                <a:cubicBezTo>
                  <a:pt x="2412504" y="117872"/>
                  <a:pt x="2410917" y="119063"/>
                  <a:pt x="2407742" y="121444"/>
                </a:cubicBezTo>
                <a:cubicBezTo>
                  <a:pt x="2405361" y="123825"/>
                  <a:pt x="2403773" y="125413"/>
                  <a:pt x="2402979" y="126206"/>
                </a:cubicBezTo>
                <a:cubicBezTo>
                  <a:pt x="2401392" y="126206"/>
                  <a:pt x="2399407" y="126206"/>
                  <a:pt x="2397026" y="126206"/>
                </a:cubicBezTo>
                <a:cubicBezTo>
                  <a:pt x="2390676" y="130175"/>
                  <a:pt x="2385120" y="136128"/>
                  <a:pt x="2380357" y="144066"/>
                </a:cubicBezTo>
                <a:cubicBezTo>
                  <a:pt x="2379564" y="144859"/>
                  <a:pt x="2378373" y="145256"/>
                  <a:pt x="2376786" y="145256"/>
                </a:cubicBezTo>
                <a:cubicBezTo>
                  <a:pt x="2375198" y="145256"/>
                  <a:pt x="2373214" y="144859"/>
                  <a:pt x="2370832" y="144066"/>
                </a:cubicBezTo>
                <a:cubicBezTo>
                  <a:pt x="2368451" y="143272"/>
                  <a:pt x="2366864" y="142875"/>
                  <a:pt x="2366070" y="142875"/>
                </a:cubicBezTo>
                <a:lnTo>
                  <a:pt x="2364879" y="142875"/>
                </a:lnTo>
                <a:cubicBezTo>
                  <a:pt x="2363292" y="144463"/>
                  <a:pt x="2360117" y="149225"/>
                  <a:pt x="2355354" y="157163"/>
                </a:cubicBezTo>
                <a:cubicBezTo>
                  <a:pt x="2351385" y="162719"/>
                  <a:pt x="2348607" y="166688"/>
                  <a:pt x="2347020" y="169069"/>
                </a:cubicBezTo>
                <a:cubicBezTo>
                  <a:pt x="2350195" y="171450"/>
                  <a:pt x="2352973" y="174625"/>
                  <a:pt x="2355354" y="178594"/>
                </a:cubicBezTo>
                <a:cubicBezTo>
                  <a:pt x="2356148" y="181769"/>
                  <a:pt x="2356545" y="186928"/>
                  <a:pt x="2356545" y="194072"/>
                </a:cubicBezTo>
                <a:cubicBezTo>
                  <a:pt x="2356545" y="198834"/>
                  <a:pt x="2356545" y="202009"/>
                  <a:pt x="2356545" y="203597"/>
                </a:cubicBezTo>
                <a:cubicBezTo>
                  <a:pt x="2357339" y="205978"/>
                  <a:pt x="2357736" y="207566"/>
                  <a:pt x="2357736" y="208359"/>
                </a:cubicBezTo>
                <a:cubicBezTo>
                  <a:pt x="2357736" y="209947"/>
                  <a:pt x="2357736" y="211931"/>
                  <a:pt x="2357736" y="214313"/>
                </a:cubicBezTo>
                <a:cubicBezTo>
                  <a:pt x="2354560" y="250031"/>
                  <a:pt x="2349798" y="268684"/>
                  <a:pt x="2343448" y="270272"/>
                </a:cubicBezTo>
                <a:cubicBezTo>
                  <a:pt x="2337098" y="270272"/>
                  <a:pt x="2333923" y="266700"/>
                  <a:pt x="2333923" y="259556"/>
                </a:cubicBezTo>
                <a:cubicBezTo>
                  <a:pt x="2333923" y="257175"/>
                  <a:pt x="2334717" y="252809"/>
                  <a:pt x="2336304" y="246459"/>
                </a:cubicBezTo>
                <a:cubicBezTo>
                  <a:pt x="2341067" y="235347"/>
                  <a:pt x="2342654" y="217884"/>
                  <a:pt x="2341067" y="194072"/>
                </a:cubicBezTo>
                <a:cubicBezTo>
                  <a:pt x="2341861" y="190103"/>
                  <a:pt x="2341067" y="186531"/>
                  <a:pt x="2338686" y="183356"/>
                </a:cubicBezTo>
                <a:cubicBezTo>
                  <a:pt x="2320429" y="206375"/>
                  <a:pt x="2301776" y="221853"/>
                  <a:pt x="2282726" y="229791"/>
                </a:cubicBezTo>
                <a:cubicBezTo>
                  <a:pt x="2280345" y="229791"/>
                  <a:pt x="2279154" y="228997"/>
                  <a:pt x="2279154" y="227409"/>
                </a:cubicBezTo>
                <a:cubicBezTo>
                  <a:pt x="2279948" y="225822"/>
                  <a:pt x="2281536" y="224631"/>
                  <a:pt x="2283917" y="223838"/>
                </a:cubicBezTo>
                <a:cubicBezTo>
                  <a:pt x="2308523" y="200025"/>
                  <a:pt x="2329161" y="173038"/>
                  <a:pt x="2345829" y="142875"/>
                </a:cubicBezTo>
                <a:cubicBezTo>
                  <a:pt x="2345829" y="142081"/>
                  <a:pt x="2346226" y="141288"/>
                  <a:pt x="2347020" y="140494"/>
                </a:cubicBezTo>
                <a:cubicBezTo>
                  <a:pt x="2349401" y="137319"/>
                  <a:pt x="2350592" y="134144"/>
                  <a:pt x="2350592" y="130969"/>
                </a:cubicBezTo>
                <a:cubicBezTo>
                  <a:pt x="2350592" y="129381"/>
                  <a:pt x="2350592" y="128588"/>
                  <a:pt x="2350592" y="128588"/>
                </a:cubicBezTo>
                <a:lnTo>
                  <a:pt x="2343448" y="121444"/>
                </a:lnTo>
                <a:lnTo>
                  <a:pt x="2343448" y="120253"/>
                </a:lnTo>
                <a:cubicBezTo>
                  <a:pt x="2346623" y="117872"/>
                  <a:pt x="2349004" y="116284"/>
                  <a:pt x="2350592" y="115491"/>
                </a:cubicBezTo>
                <a:cubicBezTo>
                  <a:pt x="2351385" y="115491"/>
                  <a:pt x="2352179" y="115491"/>
                  <a:pt x="2352973" y="115491"/>
                </a:cubicBezTo>
                <a:cubicBezTo>
                  <a:pt x="2356148" y="115491"/>
                  <a:pt x="2360514" y="117078"/>
                  <a:pt x="2366070" y="120253"/>
                </a:cubicBezTo>
                <a:cubicBezTo>
                  <a:pt x="2367657" y="121047"/>
                  <a:pt x="2368848" y="121444"/>
                  <a:pt x="2369642" y="121444"/>
                </a:cubicBezTo>
                <a:cubicBezTo>
                  <a:pt x="2370435" y="121444"/>
                  <a:pt x="2370832" y="119459"/>
                  <a:pt x="2370832" y="115491"/>
                </a:cubicBezTo>
                <a:cubicBezTo>
                  <a:pt x="2370832" y="108347"/>
                  <a:pt x="2370832" y="103981"/>
                  <a:pt x="2370832" y="102394"/>
                </a:cubicBezTo>
                <a:cubicBezTo>
                  <a:pt x="2370039" y="101600"/>
                  <a:pt x="2369642" y="100013"/>
                  <a:pt x="2369642" y="97631"/>
                </a:cubicBezTo>
                <a:cubicBezTo>
                  <a:pt x="2370435" y="92869"/>
                  <a:pt x="2373214" y="90488"/>
                  <a:pt x="2377976" y="90488"/>
                </a:cubicBezTo>
                <a:cubicBezTo>
                  <a:pt x="2382739" y="90488"/>
                  <a:pt x="2385517" y="94853"/>
                  <a:pt x="2386311" y="103584"/>
                </a:cubicBezTo>
                <a:cubicBezTo>
                  <a:pt x="2386311" y="105172"/>
                  <a:pt x="2385913" y="107553"/>
                  <a:pt x="2385120" y="110728"/>
                </a:cubicBezTo>
                <a:cubicBezTo>
                  <a:pt x="2384326" y="113903"/>
                  <a:pt x="2383929" y="116681"/>
                  <a:pt x="2383929" y="119063"/>
                </a:cubicBezTo>
                <a:cubicBezTo>
                  <a:pt x="2383929" y="119063"/>
                  <a:pt x="2384326" y="118666"/>
                  <a:pt x="2385120" y="117872"/>
                </a:cubicBezTo>
                <a:cubicBezTo>
                  <a:pt x="2391470" y="115491"/>
                  <a:pt x="2395836" y="113109"/>
                  <a:pt x="2398217" y="110728"/>
                </a:cubicBezTo>
                <a:cubicBezTo>
                  <a:pt x="2398217" y="104378"/>
                  <a:pt x="2399011" y="94456"/>
                  <a:pt x="2400598" y="80963"/>
                </a:cubicBezTo>
                <a:cubicBezTo>
                  <a:pt x="2401392" y="68263"/>
                  <a:pt x="2401789" y="58738"/>
                  <a:pt x="2401789" y="52388"/>
                </a:cubicBezTo>
                <a:cubicBezTo>
                  <a:pt x="2401789" y="46831"/>
                  <a:pt x="2401789" y="42069"/>
                  <a:pt x="2401789" y="38100"/>
                </a:cubicBezTo>
                <a:cubicBezTo>
                  <a:pt x="2400995" y="36513"/>
                  <a:pt x="2398614" y="34925"/>
                  <a:pt x="2394645" y="33338"/>
                </a:cubicBezTo>
                <a:cubicBezTo>
                  <a:pt x="2389089" y="31750"/>
                  <a:pt x="2386311" y="29369"/>
                  <a:pt x="2386311" y="26194"/>
                </a:cubicBezTo>
                <a:cubicBezTo>
                  <a:pt x="2387104" y="18256"/>
                  <a:pt x="2390676" y="13891"/>
                  <a:pt x="2397026" y="13097"/>
                </a:cubicBezTo>
                <a:close/>
                <a:moveTo>
                  <a:pt x="1710036" y="8334"/>
                </a:moveTo>
                <a:cubicBezTo>
                  <a:pt x="1718767" y="13097"/>
                  <a:pt x="1725514" y="20638"/>
                  <a:pt x="1730276" y="30956"/>
                </a:cubicBezTo>
                <a:cubicBezTo>
                  <a:pt x="1730276" y="34131"/>
                  <a:pt x="1728689" y="36909"/>
                  <a:pt x="1725514" y="39291"/>
                </a:cubicBezTo>
                <a:cubicBezTo>
                  <a:pt x="1723132" y="40878"/>
                  <a:pt x="1721545" y="42466"/>
                  <a:pt x="1720751" y="44053"/>
                </a:cubicBezTo>
                <a:cubicBezTo>
                  <a:pt x="1720751" y="44053"/>
                  <a:pt x="1719958" y="45641"/>
                  <a:pt x="1718370" y="48816"/>
                </a:cubicBezTo>
                <a:cubicBezTo>
                  <a:pt x="1716782" y="51991"/>
                  <a:pt x="1715592" y="53975"/>
                  <a:pt x="1714798" y="54769"/>
                </a:cubicBezTo>
                <a:cubicBezTo>
                  <a:pt x="1707654" y="69056"/>
                  <a:pt x="1704082" y="78581"/>
                  <a:pt x="1704082" y="83344"/>
                </a:cubicBezTo>
                <a:cubicBezTo>
                  <a:pt x="1704082" y="84138"/>
                  <a:pt x="1704082" y="84931"/>
                  <a:pt x="1704082" y="85725"/>
                </a:cubicBezTo>
                <a:cubicBezTo>
                  <a:pt x="1704876" y="87313"/>
                  <a:pt x="1705670" y="89297"/>
                  <a:pt x="1706464" y="91678"/>
                </a:cubicBezTo>
                <a:cubicBezTo>
                  <a:pt x="1706464" y="96441"/>
                  <a:pt x="1701701" y="99616"/>
                  <a:pt x="1692176" y="101203"/>
                </a:cubicBezTo>
                <a:cubicBezTo>
                  <a:pt x="1690589" y="101203"/>
                  <a:pt x="1689398" y="101203"/>
                  <a:pt x="1688604" y="101203"/>
                </a:cubicBezTo>
                <a:cubicBezTo>
                  <a:pt x="1670348" y="102791"/>
                  <a:pt x="1657251" y="105172"/>
                  <a:pt x="1649314" y="108347"/>
                </a:cubicBezTo>
                <a:cubicBezTo>
                  <a:pt x="1650901" y="109141"/>
                  <a:pt x="1652092" y="110728"/>
                  <a:pt x="1652886" y="113109"/>
                </a:cubicBezTo>
                <a:cubicBezTo>
                  <a:pt x="1657648" y="116284"/>
                  <a:pt x="1664395" y="120650"/>
                  <a:pt x="1673126" y="126206"/>
                </a:cubicBezTo>
                <a:cubicBezTo>
                  <a:pt x="1702495" y="146844"/>
                  <a:pt x="1726704" y="160734"/>
                  <a:pt x="1745754" y="167878"/>
                </a:cubicBezTo>
                <a:cubicBezTo>
                  <a:pt x="1748136" y="168672"/>
                  <a:pt x="1751311" y="169466"/>
                  <a:pt x="1755279" y="170259"/>
                </a:cubicBezTo>
                <a:cubicBezTo>
                  <a:pt x="1759248" y="171847"/>
                  <a:pt x="1762026" y="173038"/>
                  <a:pt x="1763614" y="173831"/>
                </a:cubicBezTo>
                <a:cubicBezTo>
                  <a:pt x="1764407" y="173831"/>
                  <a:pt x="1766789" y="174228"/>
                  <a:pt x="1770757" y="175022"/>
                </a:cubicBezTo>
                <a:cubicBezTo>
                  <a:pt x="1777108" y="175022"/>
                  <a:pt x="1784251" y="175022"/>
                  <a:pt x="1792189" y="175022"/>
                </a:cubicBezTo>
                <a:cubicBezTo>
                  <a:pt x="1802507" y="177403"/>
                  <a:pt x="1807667" y="181372"/>
                  <a:pt x="1807667" y="186928"/>
                </a:cubicBezTo>
                <a:cubicBezTo>
                  <a:pt x="1807667" y="190103"/>
                  <a:pt x="1803698" y="192088"/>
                  <a:pt x="1795761" y="192881"/>
                </a:cubicBezTo>
                <a:cubicBezTo>
                  <a:pt x="1794173" y="193675"/>
                  <a:pt x="1792982" y="194072"/>
                  <a:pt x="1792189" y="194072"/>
                </a:cubicBezTo>
                <a:cubicBezTo>
                  <a:pt x="1786633" y="194072"/>
                  <a:pt x="1780282" y="194469"/>
                  <a:pt x="1773139" y="195263"/>
                </a:cubicBezTo>
                <a:cubicBezTo>
                  <a:pt x="1761232" y="197644"/>
                  <a:pt x="1750914" y="195659"/>
                  <a:pt x="1742182" y="189309"/>
                </a:cubicBezTo>
                <a:cubicBezTo>
                  <a:pt x="1724720" y="182166"/>
                  <a:pt x="1704479" y="169069"/>
                  <a:pt x="1681461" y="150019"/>
                </a:cubicBezTo>
                <a:cubicBezTo>
                  <a:pt x="1664792" y="137319"/>
                  <a:pt x="1652489" y="128984"/>
                  <a:pt x="1644551" y="125016"/>
                </a:cubicBezTo>
                <a:cubicBezTo>
                  <a:pt x="1640582" y="128984"/>
                  <a:pt x="1634629" y="135334"/>
                  <a:pt x="1626692" y="144066"/>
                </a:cubicBezTo>
                <a:cubicBezTo>
                  <a:pt x="1593354" y="181372"/>
                  <a:pt x="1562795" y="203200"/>
                  <a:pt x="1535014" y="209550"/>
                </a:cubicBezTo>
                <a:cubicBezTo>
                  <a:pt x="1531839" y="209550"/>
                  <a:pt x="1530251" y="208359"/>
                  <a:pt x="1530251" y="205978"/>
                </a:cubicBezTo>
                <a:cubicBezTo>
                  <a:pt x="1530251" y="205184"/>
                  <a:pt x="1530251" y="204788"/>
                  <a:pt x="1530251" y="204788"/>
                </a:cubicBezTo>
                <a:cubicBezTo>
                  <a:pt x="1574701" y="179388"/>
                  <a:pt x="1606848" y="148828"/>
                  <a:pt x="1626692" y="113109"/>
                </a:cubicBezTo>
                <a:cubicBezTo>
                  <a:pt x="1622723" y="114697"/>
                  <a:pt x="1617961" y="117078"/>
                  <a:pt x="1612404" y="120253"/>
                </a:cubicBezTo>
                <a:cubicBezTo>
                  <a:pt x="1606054" y="123428"/>
                  <a:pt x="1601689" y="124619"/>
                  <a:pt x="1599307" y="123825"/>
                </a:cubicBezTo>
                <a:cubicBezTo>
                  <a:pt x="1597720" y="123825"/>
                  <a:pt x="1596133" y="123825"/>
                  <a:pt x="1594545" y="123825"/>
                </a:cubicBezTo>
                <a:cubicBezTo>
                  <a:pt x="1592164" y="121444"/>
                  <a:pt x="1591370" y="117872"/>
                  <a:pt x="1592164" y="113109"/>
                </a:cubicBezTo>
                <a:lnTo>
                  <a:pt x="1575495" y="78581"/>
                </a:lnTo>
                <a:cubicBezTo>
                  <a:pt x="1573907" y="76200"/>
                  <a:pt x="1571526" y="73025"/>
                  <a:pt x="1568351" y="69056"/>
                </a:cubicBezTo>
                <a:cubicBezTo>
                  <a:pt x="1560414" y="59531"/>
                  <a:pt x="1556445" y="52388"/>
                  <a:pt x="1556445" y="47625"/>
                </a:cubicBezTo>
                <a:cubicBezTo>
                  <a:pt x="1557239" y="44450"/>
                  <a:pt x="1560414" y="42069"/>
                  <a:pt x="1565970" y="40481"/>
                </a:cubicBezTo>
                <a:cubicBezTo>
                  <a:pt x="1569145" y="41275"/>
                  <a:pt x="1570732" y="42069"/>
                  <a:pt x="1570732" y="42863"/>
                </a:cubicBezTo>
                <a:cubicBezTo>
                  <a:pt x="1570732" y="43656"/>
                  <a:pt x="1570336" y="44847"/>
                  <a:pt x="1569542" y="46434"/>
                </a:cubicBezTo>
                <a:cubicBezTo>
                  <a:pt x="1569542" y="48022"/>
                  <a:pt x="1570336" y="49213"/>
                  <a:pt x="1571923" y="50006"/>
                </a:cubicBezTo>
                <a:cubicBezTo>
                  <a:pt x="1572717" y="50800"/>
                  <a:pt x="1573114" y="51197"/>
                  <a:pt x="1573114" y="51197"/>
                </a:cubicBezTo>
                <a:cubicBezTo>
                  <a:pt x="1577083" y="49609"/>
                  <a:pt x="1583432" y="47228"/>
                  <a:pt x="1592164" y="44053"/>
                </a:cubicBezTo>
                <a:cubicBezTo>
                  <a:pt x="1638201" y="25797"/>
                  <a:pt x="1673920" y="15478"/>
                  <a:pt x="1699320" y="13097"/>
                </a:cubicBezTo>
                <a:cubicBezTo>
                  <a:pt x="1700908" y="13097"/>
                  <a:pt x="1702892" y="12303"/>
                  <a:pt x="1705273" y="10716"/>
                </a:cubicBezTo>
                <a:cubicBezTo>
                  <a:pt x="1706861" y="9128"/>
                  <a:pt x="1708448" y="8334"/>
                  <a:pt x="1710036" y="8334"/>
                </a:cubicBezTo>
                <a:close/>
                <a:moveTo>
                  <a:pt x="1358801" y="8334"/>
                </a:moveTo>
                <a:cubicBezTo>
                  <a:pt x="1359595" y="8334"/>
                  <a:pt x="1361182" y="9525"/>
                  <a:pt x="1363564" y="11906"/>
                </a:cubicBezTo>
                <a:cubicBezTo>
                  <a:pt x="1365945" y="15081"/>
                  <a:pt x="1367929" y="16669"/>
                  <a:pt x="1369517" y="16669"/>
                </a:cubicBezTo>
                <a:lnTo>
                  <a:pt x="1384995" y="16669"/>
                </a:lnTo>
                <a:cubicBezTo>
                  <a:pt x="1388964" y="18256"/>
                  <a:pt x="1391345" y="21034"/>
                  <a:pt x="1392139" y="25003"/>
                </a:cubicBezTo>
                <a:cubicBezTo>
                  <a:pt x="1392139" y="28178"/>
                  <a:pt x="1390948" y="33734"/>
                  <a:pt x="1388567" y="41672"/>
                </a:cubicBezTo>
                <a:cubicBezTo>
                  <a:pt x="1386186" y="50403"/>
                  <a:pt x="1384995" y="57150"/>
                  <a:pt x="1384995" y="61913"/>
                </a:cubicBezTo>
                <a:cubicBezTo>
                  <a:pt x="1384995" y="65088"/>
                  <a:pt x="1385789" y="66278"/>
                  <a:pt x="1387376" y="65484"/>
                </a:cubicBezTo>
                <a:cubicBezTo>
                  <a:pt x="1390551" y="64691"/>
                  <a:pt x="1395314" y="63103"/>
                  <a:pt x="1401664" y="60722"/>
                </a:cubicBezTo>
                <a:cubicBezTo>
                  <a:pt x="1414364" y="56753"/>
                  <a:pt x="1424286" y="54769"/>
                  <a:pt x="1431429" y="54769"/>
                </a:cubicBezTo>
                <a:cubicBezTo>
                  <a:pt x="1448098" y="57150"/>
                  <a:pt x="1461989" y="63897"/>
                  <a:pt x="1473101" y="75009"/>
                </a:cubicBezTo>
                <a:cubicBezTo>
                  <a:pt x="1473101" y="75803"/>
                  <a:pt x="1473101" y="76597"/>
                  <a:pt x="1473101" y="77391"/>
                </a:cubicBezTo>
                <a:cubicBezTo>
                  <a:pt x="1473895" y="82947"/>
                  <a:pt x="1472704" y="86519"/>
                  <a:pt x="1469529" y="88106"/>
                </a:cubicBezTo>
                <a:cubicBezTo>
                  <a:pt x="1467942" y="88900"/>
                  <a:pt x="1466354" y="89297"/>
                  <a:pt x="1464767" y="89297"/>
                </a:cubicBezTo>
                <a:cubicBezTo>
                  <a:pt x="1463179" y="89297"/>
                  <a:pt x="1461989" y="89297"/>
                  <a:pt x="1461195" y="89297"/>
                </a:cubicBezTo>
                <a:cubicBezTo>
                  <a:pt x="1456432" y="90091"/>
                  <a:pt x="1450082" y="92075"/>
                  <a:pt x="1442145" y="95250"/>
                </a:cubicBezTo>
                <a:cubicBezTo>
                  <a:pt x="1435795" y="97631"/>
                  <a:pt x="1431032" y="99219"/>
                  <a:pt x="1427857" y="100013"/>
                </a:cubicBezTo>
                <a:cubicBezTo>
                  <a:pt x="1427064" y="100013"/>
                  <a:pt x="1426270" y="100409"/>
                  <a:pt x="1425476" y="101203"/>
                </a:cubicBezTo>
                <a:cubicBezTo>
                  <a:pt x="1423095" y="101997"/>
                  <a:pt x="1421111" y="102394"/>
                  <a:pt x="1419523" y="102394"/>
                </a:cubicBezTo>
                <a:cubicBezTo>
                  <a:pt x="1417936" y="102394"/>
                  <a:pt x="1417142" y="101600"/>
                  <a:pt x="1417142" y="100013"/>
                </a:cubicBezTo>
                <a:cubicBezTo>
                  <a:pt x="1417142" y="97631"/>
                  <a:pt x="1421904" y="93663"/>
                  <a:pt x="1431429" y="88106"/>
                </a:cubicBezTo>
                <a:cubicBezTo>
                  <a:pt x="1439367" y="83344"/>
                  <a:pt x="1443336" y="80169"/>
                  <a:pt x="1443336" y="78581"/>
                </a:cubicBezTo>
                <a:cubicBezTo>
                  <a:pt x="1438573" y="73025"/>
                  <a:pt x="1430636" y="70247"/>
                  <a:pt x="1419523" y="70247"/>
                </a:cubicBezTo>
                <a:cubicBezTo>
                  <a:pt x="1399679" y="73422"/>
                  <a:pt x="1369914" y="84138"/>
                  <a:pt x="1330226" y="102394"/>
                </a:cubicBezTo>
                <a:cubicBezTo>
                  <a:pt x="1328639" y="104775"/>
                  <a:pt x="1325861" y="109934"/>
                  <a:pt x="1321892" y="117872"/>
                </a:cubicBezTo>
                <a:cubicBezTo>
                  <a:pt x="1321098" y="121047"/>
                  <a:pt x="1320304" y="123031"/>
                  <a:pt x="1319511" y="123825"/>
                </a:cubicBezTo>
                <a:cubicBezTo>
                  <a:pt x="1319511" y="124619"/>
                  <a:pt x="1319114" y="125809"/>
                  <a:pt x="1318320" y="127397"/>
                </a:cubicBezTo>
                <a:cubicBezTo>
                  <a:pt x="1316732" y="132953"/>
                  <a:pt x="1313954" y="135731"/>
                  <a:pt x="1309986" y="135731"/>
                </a:cubicBezTo>
                <a:cubicBezTo>
                  <a:pt x="1304429" y="134938"/>
                  <a:pt x="1301651" y="132159"/>
                  <a:pt x="1301651" y="127397"/>
                </a:cubicBezTo>
                <a:cubicBezTo>
                  <a:pt x="1302445" y="123428"/>
                  <a:pt x="1304826" y="117475"/>
                  <a:pt x="1308795" y="109538"/>
                </a:cubicBezTo>
                <a:cubicBezTo>
                  <a:pt x="1311970" y="103188"/>
                  <a:pt x="1313954" y="98425"/>
                  <a:pt x="1314748" y="95250"/>
                </a:cubicBezTo>
                <a:cubicBezTo>
                  <a:pt x="1315542" y="94456"/>
                  <a:pt x="1316336" y="93663"/>
                  <a:pt x="1317129" y="92869"/>
                </a:cubicBezTo>
                <a:cubicBezTo>
                  <a:pt x="1318717" y="90488"/>
                  <a:pt x="1320304" y="89297"/>
                  <a:pt x="1321892" y="89297"/>
                </a:cubicBezTo>
                <a:cubicBezTo>
                  <a:pt x="1322686" y="89297"/>
                  <a:pt x="1323876" y="89297"/>
                  <a:pt x="1325464" y="89297"/>
                </a:cubicBezTo>
                <a:cubicBezTo>
                  <a:pt x="1327051" y="90091"/>
                  <a:pt x="1328242" y="90488"/>
                  <a:pt x="1329036" y="90488"/>
                </a:cubicBezTo>
                <a:cubicBezTo>
                  <a:pt x="1331417" y="90488"/>
                  <a:pt x="1335386" y="88900"/>
                  <a:pt x="1340942" y="85725"/>
                </a:cubicBezTo>
                <a:cubicBezTo>
                  <a:pt x="1344117" y="84138"/>
                  <a:pt x="1346498" y="82947"/>
                  <a:pt x="1348086" y="82153"/>
                </a:cubicBezTo>
                <a:cubicBezTo>
                  <a:pt x="1363961" y="76597"/>
                  <a:pt x="1370311" y="71041"/>
                  <a:pt x="1367136" y="65484"/>
                </a:cubicBezTo>
                <a:cubicBezTo>
                  <a:pt x="1367136" y="58341"/>
                  <a:pt x="1367136" y="50800"/>
                  <a:pt x="1367136" y="42863"/>
                </a:cubicBezTo>
                <a:cubicBezTo>
                  <a:pt x="1367136" y="42069"/>
                  <a:pt x="1367533" y="40878"/>
                  <a:pt x="1368326" y="39291"/>
                </a:cubicBezTo>
                <a:cubicBezTo>
                  <a:pt x="1368326" y="37703"/>
                  <a:pt x="1368326" y="36909"/>
                  <a:pt x="1368326" y="36909"/>
                </a:cubicBezTo>
                <a:cubicBezTo>
                  <a:pt x="1368326" y="36116"/>
                  <a:pt x="1368326" y="35719"/>
                  <a:pt x="1368326" y="35719"/>
                </a:cubicBezTo>
                <a:cubicBezTo>
                  <a:pt x="1368326" y="32544"/>
                  <a:pt x="1365945" y="30163"/>
                  <a:pt x="1361182" y="28575"/>
                </a:cubicBezTo>
                <a:cubicBezTo>
                  <a:pt x="1354832" y="26194"/>
                  <a:pt x="1351657" y="22622"/>
                  <a:pt x="1351657" y="17859"/>
                </a:cubicBezTo>
                <a:cubicBezTo>
                  <a:pt x="1352451" y="10716"/>
                  <a:pt x="1354832" y="7541"/>
                  <a:pt x="1358801" y="8334"/>
                </a:cubicBezTo>
                <a:close/>
                <a:moveTo>
                  <a:pt x="3056632" y="5953"/>
                </a:moveTo>
                <a:cubicBezTo>
                  <a:pt x="3059014" y="5953"/>
                  <a:pt x="3062189" y="7541"/>
                  <a:pt x="3066157" y="10716"/>
                </a:cubicBezTo>
                <a:cubicBezTo>
                  <a:pt x="3066951" y="11509"/>
                  <a:pt x="3067745" y="11906"/>
                  <a:pt x="3068539" y="11906"/>
                </a:cubicBezTo>
                <a:cubicBezTo>
                  <a:pt x="3069333" y="12700"/>
                  <a:pt x="3070920" y="13494"/>
                  <a:pt x="3073301" y="14288"/>
                </a:cubicBezTo>
                <a:cubicBezTo>
                  <a:pt x="3078858" y="16669"/>
                  <a:pt x="3081636" y="19844"/>
                  <a:pt x="3081636" y="23813"/>
                </a:cubicBezTo>
                <a:cubicBezTo>
                  <a:pt x="3081636" y="26988"/>
                  <a:pt x="3078858" y="30163"/>
                  <a:pt x="3073301" y="33338"/>
                </a:cubicBezTo>
                <a:cubicBezTo>
                  <a:pt x="3070920" y="34131"/>
                  <a:pt x="3069333" y="34925"/>
                  <a:pt x="3068539" y="35719"/>
                </a:cubicBezTo>
                <a:cubicBezTo>
                  <a:pt x="3066951" y="38100"/>
                  <a:pt x="3064967" y="41672"/>
                  <a:pt x="3062586" y="46434"/>
                </a:cubicBezTo>
                <a:cubicBezTo>
                  <a:pt x="3059410" y="54372"/>
                  <a:pt x="3055839" y="59928"/>
                  <a:pt x="3051870" y="63103"/>
                </a:cubicBezTo>
                <a:cubicBezTo>
                  <a:pt x="3054251" y="63897"/>
                  <a:pt x="3055442" y="66278"/>
                  <a:pt x="3055442" y="70247"/>
                </a:cubicBezTo>
                <a:cubicBezTo>
                  <a:pt x="3056236" y="73422"/>
                  <a:pt x="3055442" y="76200"/>
                  <a:pt x="3053061" y="78581"/>
                </a:cubicBezTo>
                <a:cubicBezTo>
                  <a:pt x="3049885" y="80963"/>
                  <a:pt x="3043536" y="82550"/>
                  <a:pt x="3034011" y="83344"/>
                </a:cubicBezTo>
                <a:cubicBezTo>
                  <a:pt x="3030835" y="84138"/>
                  <a:pt x="3028851" y="84534"/>
                  <a:pt x="3028057" y="84534"/>
                </a:cubicBezTo>
                <a:cubicBezTo>
                  <a:pt x="3016151" y="87709"/>
                  <a:pt x="3002260" y="93266"/>
                  <a:pt x="2986386" y="101203"/>
                </a:cubicBezTo>
                <a:cubicBezTo>
                  <a:pt x="2986386" y="101203"/>
                  <a:pt x="2985989" y="101203"/>
                  <a:pt x="2985195" y="101203"/>
                </a:cubicBezTo>
                <a:cubicBezTo>
                  <a:pt x="2981226" y="101203"/>
                  <a:pt x="2979242" y="99219"/>
                  <a:pt x="2979242" y="95250"/>
                </a:cubicBezTo>
                <a:cubicBezTo>
                  <a:pt x="2979242" y="92869"/>
                  <a:pt x="2980432" y="90488"/>
                  <a:pt x="2982814" y="88106"/>
                </a:cubicBezTo>
                <a:cubicBezTo>
                  <a:pt x="2985195" y="86519"/>
                  <a:pt x="2986386" y="84931"/>
                  <a:pt x="2986386" y="83344"/>
                </a:cubicBezTo>
                <a:cubicBezTo>
                  <a:pt x="2986386" y="82550"/>
                  <a:pt x="2986386" y="82153"/>
                  <a:pt x="2986386" y="82153"/>
                </a:cubicBezTo>
                <a:cubicBezTo>
                  <a:pt x="2982417" y="74216"/>
                  <a:pt x="2979639" y="69453"/>
                  <a:pt x="2978051" y="67866"/>
                </a:cubicBezTo>
                <a:cubicBezTo>
                  <a:pt x="2976464" y="65484"/>
                  <a:pt x="2974083" y="62706"/>
                  <a:pt x="2970907" y="59531"/>
                </a:cubicBezTo>
                <a:cubicBezTo>
                  <a:pt x="2966939" y="55563"/>
                  <a:pt x="2964954" y="50403"/>
                  <a:pt x="2964954" y="44053"/>
                </a:cubicBezTo>
                <a:cubicBezTo>
                  <a:pt x="2964954" y="42466"/>
                  <a:pt x="2966145" y="40878"/>
                  <a:pt x="2968526" y="39291"/>
                </a:cubicBezTo>
                <a:cubicBezTo>
                  <a:pt x="2970907" y="39291"/>
                  <a:pt x="2974479" y="40878"/>
                  <a:pt x="2979242" y="44053"/>
                </a:cubicBezTo>
                <a:cubicBezTo>
                  <a:pt x="2980036" y="45641"/>
                  <a:pt x="2980829" y="46434"/>
                  <a:pt x="2981623" y="46434"/>
                </a:cubicBezTo>
                <a:cubicBezTo>
                  <a:pt x="2982417" y="45641"/>
                  <a:pt x="2983608" y="44847"/>
                  <a:pt x="2985195" y="44053"/>
                </a:cubicBezTo>
                <a:cubicBezTo>
                  <a:pt x="2986782" y="42466"/>
                  <a:pt x="2987973" y="41672"/>
                  <a:pt x="2988767" y="41672"/>
                </a:cubicBezTo>
                <a:cubicBezTo>
                  <a:pt x="2992735" y="40084"/>
                  <a:pt x="2998292" y="38100"/>
                  <a:pt x="3005436" y="35719"/>
                </a:cubicBezTo>
                <a:cubicBezTo>
                  <a:pt x="3023692" y="28575"/>
                  <a:pt x="3037582" y="23416"/>
                  <a:pt x="3047107" y="20241"/>
                </a:cubicBezTo>
                <a:cubicBezTo>
                  <a:pt x="3047901" y="19447"/>
                  <a:pt x="3048298" y="17859"/>
                  <a:pt x="3048298" y="15478"/>
                </a:cubicBezTo>
                <a:cubicBezTo>
                  <a:pt x="3049885" y="9128"/>
                  <a:pt x="3052664" y="5953"/>
                  <a:pt x="3056632" y="5953"/>
                </a:cubicBezTo>
                <a:close/>
                <a:moveTo>
                  <a:pt x="776586" y="5953"/>
                </a:moveTo>
                <a:cubicBezTo>
                  <a:pt x="777379" y="5953"/>
                  <a:pt x="777776" y="5953"/>
                  <a:pt x="777776" y="5953"/>
                </a:cubicBezTo>
                <a:cubicBezTo>
                  <a:pt x="778570" y="6747"/>
                  <a:pt x="780157" y="7938"/>
                  <a:pt x="782539" y="9525"/>
                </a:cubicBezTo>
                <a:cubicBezTo>
                  <a:pt x="792064" y="15081"/>
                  <a:pt x="796826" y="19447"/>
                  <a:pt x="796826" y="22622"/>
                </a:cubicBezTo>
                <a:cubicBezTo>
                  <a:pt x="796826" y="23416"/>
                  <a:pt x="796429" y="25003"/>
                  <a:pt x="795636" y="27384"/>
                </a:cubicBezTo>
                <a:cubicBezTo>
                  <a:pt x="794842" y="28972"/>
                  <a:pt x="793651" y="30163"/>
                  <a:pt x="792064" y="30956"/>
                </a:cubicBezTo>
                <a:cubicBezTo>
                  <a:pt x="789682" y="31750"/>
                  <a:pt x="788492" y="32544"/>
                  <a:pt x="788492" y="33338"/>
                </a:cubicBezTo>
                <a:cubicBezTo>
                  <a:pt x="770236" y="61913"/>
                  <a:pt x="753567" y="80566"/>
                  <a:pt x="738486" y="89297"/>
                </a:cubicBezTo>
                <a:cubicBezTo>
                  <a:pt x="736104" y="88503"/>
                  <a:pt x="734517" y="86916"/>
                  <a:pt x="733723" y="84534"/>
                </a:cubicBezTo>
                <a:lnTo>
                  <a:pt x="734914" y="84534"/>
                </a:lnTo>
                <a:cubicBezTo>
                  <a:pt x="758726" y="53578"/>
                  <a:pt x="771823" y="32941"/>
                  <a:pt x="774204" y="22622"/>
                </a:cubicBezTo>
                <a:cubicBezTo>
                  <a:pt x="774204" y="21034"/>
                  <a:pt x="773411" y="19050"/>
                  <a:pt x="771823" y="16669"/>
                </a:cubicBezTo>
                <a:cubicBezTo>
                  <a:pt x="769442" y="14288"/>
                  <a:pt x="768251" y="12303"/>
                  <a:pt x="768251" y="10716"/>
                </a:cubicBezTo>
                <a:cubicBezTo>
                  <a:pt x="768251" y="8334"/>
                  <a:pt x="771029" y="6747"/>
                  <a:pt x="776586" y="5953"/>
                </a:cubicBezTo>
                <a:close/>
                <a:moveTo>
                  <a:pt x="145554" y="0"/>
                </a:moveTo>
                <a:cubicBezTo>
                  <a:pt x="148729" y="0"/>
                  <a:pt x="150317" y="2381"/>
                  <a:pt x="150317" y="7144"/>
                </a:cubicBezTo>
                <a:cubicBezTo>
                  <a:pt x="150317" y="7938"/>
                  <a:pt x="150317" y="9128"/>
                  <a:pt x="150317" y="10716"/>
                </a:cubicBezTo>
                <a:cubicBezTo>
                  <a:pt x="149523" y="12303"/>
                  <a:pt x="149126" y="13494"/>
                  <a:pt x="149126" y="14288"/>
                </a:cubicBezTo>
                <a:cubicBezTo>
                  <a:pt x="149126" y="16669"/>
                  <a:pt x="151904" y="19050"/>
                  <a:pt x="157461" y="21431"/>
                </a:cubicBezTo>
                <a:cubicBezTo>
                  <a:pt x="165398" y="25400"/>
                  <a:pt x="169367" y="29369"/>
                  <a:pt x="169367" y="33338"/>
                </a:cubicBezTo>
                <a:cubicBezTo>
                  <a:pt x="169367" y="34925"/>
                  <a:pt x="168176" y="38100"/>
                  <a:pt x="165795" y="42863"/>
                </a:cubicBezTo>
                <a:cubicBezTo>
                  <a:pt x="156270" y="73819"/>
                  <a:pt x="147142" y="98028"/>
                  <a:pt x="138411" y="115491"/>
                </a:cubicBezTo>
                <a:lnTo>
                  <a:pt x="140792" y="115491"/>
                </a:lnTo>
                <a:cubicBezTo>
                  <a:pt x="145554" y="113109"/>
                  <a:pt x="152698" y="109934"/>
                  <a:pt x="162223" y="105966"/>
                </a:cubicBezTo>
                <a:cubicBezTo>
                  <a:pt x="171748" y="101997"/>
                  <a:pt x="178495" y="99219"/>
                  <a:pt x="182464" y="97631"/>
                </a:cubicBezTo>
                <a:cubicBezTo>
                  <a:pt x="183257" y="97631"/>
                  <a:pt x="184845" y="97234"/>
                  <a:pt x="187226" y="96441"/>
                </a:cubicBezTo>
                <a:cubicBezTo>
                  <a:pt x="192782" y="95647"/>
                  <a:pt x="196354" y="94456"/>
                  <a:pt x="197942" y="92869"/>
                </a:cubicBezTo>
                <a:cubicBezTo>
                  <a:pt x="199529" y="92075"/>
                  <a:pt x="201117" y="90091"/>
                  <a:pt x="202704" y="86916"/>
                </a:cubicBezTo>
                <a:cubicBezTo>
                  <a:pt x="205086" y="83741"/>
                  <a:pt x="207864" y="82153"/>
                  <a:pt x="211039" y="82153"/>
                </a:cubicBezTo>
                <a:cubicBezTo>
                  <a:pt x="211832" y="82153"/>
                  <a:pt x="212626" y="82153"/>
                  <a:pt x="213420" y="82153"/>
                </a:cubicBezTo>
                <a:cubicBezTo>
                  <a:pt x="215801" y="83741"/>
                  <a:pt x="219373" y="86519"/>
                  <a:pt x="224136" y="90488"/>
                </a:cubicBezTo>
                <a:cubicBezTo>
                  <a:pt x="224929" y="91281"/>
                  <a:pt x="226120" y="92075"/>
                  <a:pt x="227707" y="92869"/>
                </a:cubicBezTo>
                <a:cubicBezTo>
                  <a:pt x="231676" y="94456"/>
                  <a:pt x="233661" y="97234"/>
                  <a:pt x="233661" y="101203"/>
                </a:cubicBezTo>
                <a:cubicBezTo>
                  <a:pt x="233661" y="104378"/>
                  <a:pt x="231676" y="107156"/>
                  <a:pt x="227707" y="109538"/>
                </a:cubicBezTo>
                <a:cubicBezTo>
                  <a:pt x="226914" y="110331"/>
                  <a:pt x="225723" y="111125"/>
                  <a:pt x="224136" y="111919"/>
                </a:cubicBezTo>
                <a:cubicBezTo>
                  <a:pt x="221754" y="112713"/>
                  <a:pt x="219770" y="114300"/>
                  <a:pt x="218182" y="116681"/>
                </a:cubicBezTo>
                <a:cubicBezTo>
                  <a:pt x="216595" y="118269"/>
                  <a:pt x="215007" y="119856"/>
                  <a:pt x="213420" y="121444"/>
                </a:cubicBezTo>
                <a:cubicBezTo>
                  <a:pt x="188814" y="142081"/>
                  <a:pt x="174526" y="152400"/>
                  <a:pt x="170557" y="152400"/>
                </a:cubicBezTo>
                <a:cubicBezTo>
                  <a:pt x="168970" y="152400"/>
                  <a:pt x="167382" y="152400"/>
                  <a:pt x="165795" y="152400"/>
                </a:cubicBezTo>
                <a:cubicBezTo>
                  <a:pt x="165001" y="152400"/>
                  <a:pt x="165001" y="152003"/>
                  <a:pt x="165795" y="151209"/>
                </a:cubicBezTo>
                <a:cubicBezTo>
                  <a:pt x="165795" y="150416"/>
                  <a:pt x="165795" y="150019"/>
                  <a:pt x="165795" y="150019"/>
                </a:cubicBezTo>
                <a:cubicBezTo>
                  <a:pt x="165795" y="150019"/>
                  <a:pt x="165795" y="149622"/>
                  <a:pt x="165795" y="148828"/>
                </a:cubicBezTo>
                <a:cubicBezTo>
                  <a:pt x="180082" y="134541"/>
                  <a:pt x="190004" y="123428"/>
                  <a:pt x="195561" y="115491"/>
                </a:cubicBezTo>
                <a:cubicBezTo>
                  <a:pt x="197148" y="113903"/>
                  <a:pt x="199132" y="111125"/>
                  <a:pt x="201514" y="107156"/>
                </a:cubicBezTo>
                <a:lnTo>
                  <a:pt x="201514" y="104775"/>
                </a:lnTo>
                <a:cubicBezTo>
                  <a:pt x="191195" y="104775"/>
                  <a:pt x="176907" y="109538"/>
                  <a:pt x="158651" y="119063"/>
                </a:cubicBezTo>
                <a:cubicBezTo>
                  <a:pt x="157857" y="119856"/>
                  <a:pt x="153492" y="122634"/>
                  <a:pt x="145554" y="127397"/>
                </a:cubicBezTo>
                <a:cubicBezTo>
                  <a:pt x="143173" y="128984"/>
                  <a:pt x="141586" y="130175"/>
                  <a:pt x="140792" y="130969"/>
                </a:cubicBezTo>
                <a:cubicBezTo>
                  <a:pt x="139998" y="130969"/>
                  <a:pt x="139204" y="131366"/>
                  <a:pt x="138411" y="132159"/>
                </a:cubicBezTo>
                <a:cubicBezTo>
                  <a:pt x="135236" y="134541"/>
                  <a:pt x="132854" y="135731"/>
                  <a:pt x="131267" y="135731"/>
                </a:cubicBezTo>
                <a:cubicBezTo>
                  <a:pt x="127298" y="135731"/>
                  <a:pt x="124520" y="134144"/>
                  <a:pt x="122932" y="130969"/>
                </a:cubicBezTo>
                <a:cubicBezTo>
                  <a:pt x="122932" y="123031"/>
                  <a:pt x="124123" y="116681"/>
                  <a:pt x="126504" y="111919"/>
                </a:cubicBezTo>
                <a:cubicBezTo>
                  <a:pt x="137617" y="81756"/>
                  <a:pt x="144761" y="56356"/>
                  <a:pt x="147936" y="35719"/>
                </a:cubicBezTo>
                <a:cubicBezTo>
                  <a:pt x="147936" y="34925"/>
                  <a:pt x="146745" y="33734"/>
                  <a:pt x="144364" y="32147"/>
                </a:cubicBezTo>
                <a:cubicBezTo>
                  <a:pt x="138014" y="26591"/>
                  <a:pt x="134839" y="21431"/>
                  <a:pt x="134839" y="16669"/>
                </a:cubicBezTo>
                <a:cubicBezTo>
                  <a:pt x="134045" y="5556"/>
                  <a:pt x="137617" y="0"/>
                  <a:pt x="145554"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zh-CN" altLang="en-US"/>
          </a:p>
        </p:txBody>
      </p:sp>
      <p:grpSp>
        <p:nvGrpSpPr>
          <p:cNvPr id="151572" name="组合 473"/>
          <p:cNvGrpSpPr/>
          <p:nvPr/>
        </p:nvGrpSpPr>
        <p:grpSpPr bwMode="auto">
          <a:xfrm>
            <a:off x="1590777" y="391788"/>
            <a:ext cx="9010449" cy="5780211"/>
            <a:chOff x="-1866777" y="392646"/>
            <a:chExt cx="12012717" cy="5779482"/>
          </a:xfrm>
        </p:grpSpPr>
        <p:sp>
          <p:nvSpPr>
            <p:cNvPr id="476" name="矩形 475"/>
            <p:cNvSpPr/>
            <p:nvPr/>
          </p:nvSpPr>
          <p:spPr>
            <a:xfrm rot="20139556">
              <a:off x="1617855" y="392646"/>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p>
          </p:txBody>
        </p:sp>
        <p:sp>
          <p:nvSpPr>
            <p:cNvPr id="477" name="矩形 476"/>
            <p:cNvSpPr/>
            <p:nvPr/>
          </p:nvSpPr>
          <p:spPr>
            <a:xfrm rot="20139556">
              <a:off x="3578490" y="392646"/>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p>
          </p:txBody>
        </p:sp>
        <p:sp>
          <p:nvSpPr>
            <p:cNvPr id="479" name="矩形 478"/>
            <p:cNvSpPr/>
            <p:nvPr/>
          </p:nvSpPr>
          <p:spPr>
            <a:xfrm rot="20139556">
              <a:off x="7499756" y="392646"/>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p>
          </p:txBody>
        </p:sp>
        <p:sp>
          <p:nvSpPr>
            <p:cNvPr id="480" name="矩形 479"/>
            <p:cNvSpPr/>
            <p:nvPr/>
          </p:nvSpPr>
          <p:spPr>
            <a:xfrm rot="20139556">
              <a:off x="-723777" y="1745195"/>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p>
          </p:txBody>
        </p:sp>
        <p:sp>
          <p:nvSpPr>
            <p:cNvPr id="482" name="矩形 481"/>
            <p:cNvSpPr/>
            <p:nvPr/>
          </p:nvSpPr>
          <p:spPr>
            <a:xfrm rot="20139556">
              <a:off x="3197489" y="1745195"/>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p>
          </p:txBody>
        </p:sp>
        <p:sp>
          <p:nvSpPr>
            <p:cNvPr id="483" name="矩形 482"/>
            <p:cNvSpPr/>
            <p:nvPr/>
          </p:nvSpPr>
          <p:spPr>
            <a:xfrm rot="20139556">
              <a:off x="5158120" y="1745195"/>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p>
          </p:txBody>
        </p:sp>
        <p:sp>
          <p:nvSpPr>
            <p:cNvPr id="484" name="矩形 483"/>
            <p:cNvSpPr/>
            <p:nvPr/>
          </p:nvSpPr>
          <p:spPr>
            <a:xfrm rot="20139556">
              <a:off x="7118754" y="1745195"/>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p>
          </p:txBody>
        </p:sp>
        <p:sp>
          <p:nvSpPr>
            <p:cNvPr id="487" name="矩形 486"/>
            <p:cNvSpPr/>
            <p:nvPr/>
          </p:nvSpPr>
          <p:spPr>
            <a:xfrm rot="20139556">
              <a:off x="2816491" y="3097745"/>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p>
          </p:txBody>
        </p:sp>
        <p:sp>
          <p:nvSpPr>
            <p:cNvPr id="490" name="矩形 489"/>
            <p:cNvSpPr/>
            <p:nvPr/>
          </p:nvSpPr>
          <p:spPr>
            <a:xfrm rot="20139556">
              <a:off x="-1485776" y="4450293"/>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p>
          </p:txBody>
        </p:sp>
        <p:sp>
          <p:nvSpPr>
            <p:cNvPr id="494" name="矩形 493"/>
            <p:cNvSpPr/>
            <p:nvPr/>
          </p:nvSpPr>
          <p:spPr>
            <a:xfrm rot="20139556">
              <a:off x="6356757" y="4450293"/>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p>
          </p:txBody>
        </p:sp>
        <p:sp>
          <p:nvSpPr>
            <p:cNvPr id="495" name="矩形 494"/>
            <p:cNvSpPr/>
            <p:nvPr/>
          </p:nvSpPr>
          <p:spPr>
            <a:xfrm rot="20139556">
              <a:off x="-1866777" y="5802841"/>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p>
          </p:txBody>
        </p:sp>
        <p:sp>
          <p:nvSpPr>
            <p:cNvPr id="496" name="矩形 495"/>
            <p:cNvSpPr/>
            <p:nvPr/>
          </p:nvSpPr>
          <p:spPr>
            <a:xfrm rot="20139556">
              <a:off x="93855" y="5802843"/>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p>
          </p:txBody>
        </p:sp>
        <p:sp>
          <p:nvSpPr>
            <p:cNvPr id="497" name="矩形 496"/>
            <p:cNvSpPr/>
            <p:nvPr/>
          </p:nvSpPr>
          <p:spPr>
            <a:xfrm rot="20139556">
              <a:off x="2054490" y="5802843"/>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p>
          </p:txBody>
        </p:sp>
      </p:grp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28993" t="13832" r="23968" b="53502"/>
          <a:stretch>
            <a:fillRect/>
          </a:stretch>
        </p:blipFill>
        <p:spPr>
          <a:xfrm>
            <a:off x="3857582" y="3140636"/>
            <a:ext cx="809193" cy="1267383"/>
          </a:xfrm>
          <a:prstGeom prst="rect">
            <a:avLst/>
          </a:prstGeom>
          <a:effectLst>
            <a:softEdge rad="76200"/>
          </a:effectLst>
        </p:spPr>
      </p:pic>
      <p:sp>
        <p:nvSpPr>
          <p:cNvPr id="461" name="TextBox 11"/>
          <p:cNvSpPr txBox="1"/>
          <p:nvPr/>
        </p:nvSpPr>
        <p:spPr>
          <a:xfrm>
            <a:off x="5330826" y="2590021"/>
            <a:ext cx="4712794" cy="707886"/>
          </a:xfrm>
          <a:prstGeom prst="rect">
            <a:avLst/>
          </a:prstGeom>
          <a:noFill/>
        </p:spPr>
        <p:txBody>
          <a:bodyPr wrap="square" rtlCol="0">
            <a:spAutoFit/>
          </a:bodyPr>
          <a:lstStyle/>
          <a:p>
            <a:r>
              <a:rPr lang="zh-CN" altLang="en-US" sz="4000" dirty="0">
                <a:solidFill>
                  <a:srgbClr val="61A5A7"/>
                </a:solidFill>
                <a:latin typeface="Georgia" panose="02040502050405020303" pitchFamily="18" charset="0"/>
                <a:ea typeface="Roboto Bk" pitchFamily="2" charset="0"/>
              </a:rPr>
              <a:t>欢迎使用微课资源</a:t>
            </a:r>
            <a:r>
              <a:rPr lang="en-US" sz="4000" dirty="0">
                <a:solidFill>
                  <a:srgbClr val="61A5A7"/>
                </a:solidFill>
                <a:latin typeface="Georgia" panose="02040502050405020303" pitchFamily="18" charset="0"/>
                <a:ea typeface="Roboto Bk" pitchFamily="2"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50"/>
                                        </p:tgtEl>
                                        <p:attrNameLst>
                                          <p:attrName>style.visibility</p:attrName>
                                        </p:attrNameLst>
                                      </p:cBhvr>
                                      <p:to>
                                        <p:strVal val="visible"/>
                                      </p:to>
                                    </p:set>
                                    <p:animEffect transition="in" filter="fade">
                                      <p:cBhvr>
                                        <p:cTn id="7" dur="500"/>
                                        <p:tgtEl>
                                          <p:spTgt spid="2350"/>
                                        </p:tgtEl>
                                      </p:cBhvr>
                                    </p:animEffect>
                                  </p:childTnLst>
                                </p:cTn>
                              </p:par>
                              <p:par>
                                <p:cTn id="8" presetID="42" presetClass="path" presetSubtype="0" repeatCount="indefinite" accel="50000" decel="50000" autoRev="1" fill="hold" nodeType="withEffect">
                                  <p:stCondLst>
                                    <p:cond delay="500"/>
                                  </p:stCondLst>
                                  <p:childTnLst>
                                    <p:animMotion origin="layout" path="M -5.55556E-7 3.33333E-6 L 0.08837 3.33333E-6 " pathEditMode="relative" rAng="0" ptsTypes="AA">
                                      <p:cBhvr>
                                        <p:cTn id="9" dur="4600" fill="hold"/>
                                        <p:tgtEl>
                                          <p:spTgt spid="2350"/>
                                        </p:tgtEl>
                                        <p:attrNameLst>
                                          <p:attrName>ppt_x</p:attrName>
                                          <p:attrName>ppt_y</p:attrName>
                                        </p:attrNameLst>
                                      </p:cBhvr>
                                      <p:rCtr x="4410" y="0"/>
                                    </p:animMotion>
                                  </p:childTnLst>
                                </p:cTn>
                              </p:par>
                              <p:par>
                                <p:cTn id="10" presetID="10" presetClass="entr" presetSubtype="0" fill="hold" nodeType="withEffect">
                                  <p:stCondLst>
                                    <p:cond delay="0"/>
                                  </p:stCondLst>
                                  <p:childTnLst>
                                    <p:set>
                                      <p:cBhvr>
                                        <p:cTn id="11" dur="1" fill="hold">
                                          <p:stCondLst>
                                            <p:cond delay="0"/>
                                          </p:stCondLst>
                                        </p:cTn>
                                        <p:tgtEl>
                                          <p:spTgt spid="2552"/>
                                        </p:tgtEl>
                                        <p:attrNameLst>
                                          <p:attrName>style.visibility</p:attrName>
                                        </p:attrNameLst>
                                      </p:cBhvr>
                                      <p:to>
                                        <p:strVal val="visible"/>
                                      </p:to>
                                    </p:set>
                                    <p:animEffect transition="in" filter="fade">
                                      <p:cBhvr>
                                        <p:cTn id="12" dur="500"/>
                                        <p:tgtEl>
                                          <p:spTgt spid="2552"/>
                                        </p:tgtEl>
                                      </p:cBhvr>
                                    </p:animEffect>
                                  </p:childTnLst>
                                </p:cTn>
                              </p:par>
                              <p:par>
                                <p:cTn id="13" presetID="42" presetClass="path" presetSubtype="0" repeatCount="indefinite" accel="50000" decel="50000" autoRev="1" fill="hold" nodeType="withEffect">
                                  <p:stCondLst>
                                    <p:cond delay="500"/>
                                  </p:stCondLst>
                                  <p:childTnLst>
                                    <p:animMotion origin="layout" path="M -1.38889E-6 1.48148E-6 L 0.10573 -0.00031 " pathEditMode="relative" rAng="0" ptsTypes="AA">
                                      <p:cBhvr>
                                        <p:cTn id="14" dur="3100" fill="hold"/>
                                        <p:tgtEl>
                                          <p:spTgt spid="2552"/>
                                        </p:tgtEl>
                                        <p:attrNameLst>
                                          <p:attrName>ppt_x</p:attrName>
                                          <p:attrName>ppt_y</p:attrName>
                                        </p:attrNameLst>
                                      </p:cBhvr>
                                      <p:rCtr x="5278" y="-31"/>
                                    </p:animMotion>
                                  </p:childTnLst>
                                </p:cTn>
                              </p:par>
                              <p:par>
                                <p:cTn id="15" presetID="10" presetClass="entr" presetSubtype="0" fill="hold" nodeType="withEffect">
                                  <p:stCondLst>
                                    <p:cond delay="0"/>
                                  </p:stCondLst>
                                  <p:childTnLst>
                                    <p:set>
                                      <p:cBhvr>
                                        <p:cTn id="16" dur="1" fill="hold">
                                          <p:stCondLst>
                                            <p:cond delay="0"/>
                                          </p:stCondLst>
                                        </p:cTn>
                                        <p:tgtEl>
                                          <p:spTgt spid="2351"/>
                                        </p:tgtEl>
                                        <p:attrNameLst>
                                          <p:attrName>style.visibility</p:attrName>
                                        </p:attrNameLst>
                                      </p:cBhvr>
                                      <p:to>
                                        <p:strVal val="visible"/>
                                      </p:to>
                                    </p:set>
                                    <p:animEffect transition="in" filter="fade">
                                      <p:cBhvr>
                                        <p:cTn id="17" dur="500"/>
                                        <p:tgtEl>
                                          <p:spTgt spid="2351"/>
                                        </p:tgtEl>
                                      </p:cBhvr>
                                    </p:animEffect>
                                  </p:childTnLst>
                                </p:cTn>
                              </p:par>
                              <p:par>
                                <p:cTn id="18" presetID="42" presetClass="path" presetSubtype="0" repeatCount="indefinite" accel="50000" decel="50000" autoRev="1" fill="hold" nodeType="withEffect">
                                  <p:stCondLst>
                                    <p:cond delay="500"/>
                                  </p:stCondLst>
                                  <p:childTnLst>
                                    <p:animMotion origin="layout" path="M -3.61111E-6 2.59259E-6 L -0.15017 -0.00023 " pathEditMode="relative" rAng="0" ptsTypes="AA">
                                      <p:cBhvr>
                                        <p:cTn id="19" dur="4000" fill="hold"/>
                                        <p:tgtEl>
                                          <p:spTgt spid="2351"/>
                                        </p:tgtEl>
                                        <p:attrNameLst>
                                          <p:attrName>ppt_x</p:attrName>
                                          <p:attrName>ppt_y</p:attrName>
                                        </p:attrNameLst>
                                      </p:cBhvr>
                                      <p:rCtr x="-7517" y="-23"/>
                                    </p:animMotion>
                                  </p:childTnLst>
                                </p:cTn>
                              </p:par>
                              <p:par>
                                <p:cTn id="20" presetID="2" presetClass="entr" presetSubtype="4" decel="56000" fill="hold" nodeType="withEffect">
                                  <p:stCondLst>
                                    <p:cond delay="0"/>
                                  </p:stCondLst>
                                  <p:childTnLst>
                                    <p:set>
                                      <p:cBhvr>
                                        <p:cTn id="21" dur="1" fill="hold">
                                          <p:stCondLst>
                                            <p:cond delay="0"/>
                                          </p:stCondLst>
                                        </p:cTn>
                                        <p:tgtEl>
                                          <p:spTgt spid="2558"/>
                                        </p:tgtEl>
                                        <p:attrNameLst>
                                          <p:attrName>style.visibility</p:attrName>
                                        </p:attrNameLst>
                                      </p:cBhvr>
                                      <p:to>
                                        <p:strVal val="visible"/>
                                      </p:to>
                                    </p:set>
                                    <p:anim calcmode="lin" valueType="num">
                                      <p:cBhvr additive="base">
                                        <p:cTn id="22" dur="750" fill="hold"/>
                                        <p:tgtEl>
                                          <p:spTgt spid="2558"/>
                                        </p:tgtEl>
                                        <p:attrNameLst>
                                          <p:attrName>ppt_x</p:attrName>
                                        </p:attrNameLst>
                                      </p:cBhvr>
                                      <p:tavLst>
                                        <p:tav tm="0">
                                          <p:val>
                                            <p:strVal val="#ppt_x"/>
                                          </p:val>
                                        </p:tav>
                                        <p:tav tm="100000">
                                          <p:val>
                                            <p:strVal val="#ppt_x"/>
                                          </p:val>
                                        </p:tav>
                                      </p:tavLst>
                                    </p:anim>
                                    <p:anim calcmode="lin" valueType="num">
                                      <p:cBhvr additive="base">
                                        <p:cTn id="23" dur="750" fill="hold"/>
                                        <p:tgtEl>
                                          <p:spTgt spid="2558"/>
                                        </p:tgtEl>
                                        <p:attrNameLst>
                                          <p:attrName>ppt_y</p:attrName>
                                        </p:attrNameLst>
                                      </p:cBhvr>
                                      <p:tavLst>
                                        <p:tav tm="0">
                                          <p:val>
                                            <p:strVal val="1+#ppt_h/2"/>
                                          </p:val>
                                        </p:tav>
                                        <p:tav tm="100000">
                                          <p:val>
                                            <p:strVal val="#ppt_y"/>
                                          </p:val>
                                        </p:tav>
                                      </p:tavLst>
                                    </p:anim>
                                  </p:childTnLst>
                                </p:cTn>
                              </p:par>
                              <p:par>
                                <p:cTn id="24" presetID="2" presetClass="entr" presetSubtype="4" decel="56000" fill="hold" nodeType="withEffect">
                                  <p:stCondLst>
                                    <p:cond delay="100"/>
                                  </p:stCondLst>
                                  <p:childTnLst>
                                    <p:set>
                                      <p:cBhvr>
                                        <p:cTn id="25" dur="1" fill="hold">
                                          <p:stCondLst>
                                            <p:cond delay="0"/>
                                          </p:stCondLst>
                                        </p:cTn>
                                        <p:tgtEl>
                                          <p:spTgt spid="1190"/>
                                        </p:tgtEl>
                                        <p:attrNameLst>
                                          <p:attrName>style.visibility</p:attrName>
                                        </p:attrNameLst>
                                      </p:cBhvr>
                                      <p:to>
                                        <p:strVal val="visible"/>
                                      </p:to>
                                    </p:set>
                                    <p:anim calcmode="lin" valueType="num">
                                      <p:cBhvr additive="base">
                                        <p:cTn id="26" dur="750" fill="hold"/>
                                        <p:tgtEl>
                                          <p:spTgt spid="1190"/>
                                        </p:tgtEl>
                                        <p:attrNameLst>
                                          <p:attrName>ppt_x</p:attrName>
                                        </p:attrNameLst>
                                      </p:cBhvr>
                                      <p:tavLst>
                                        <p:tav tm="0">
                                          <p:val>
                                            <p:strVal val="#ppt_x"/>
                                          </p:val>
                                        </p:tav>
                                        <p:tav tm="100000">
                                          <p:val>
                                            <p:strVal val="#ppt_x"/>
                                          </p:val>
                                        </p:tav>
                                      </p:tavLst>
                                    </p:anim>
                                    <p:anim calcmode="lin" valueType="num">
                                      <p:cBhvr additive="base">
                                        <p:cTn id="27" dur="750" fill="hold"/>
                                        <p:tgtEl>
                                          <p:spTgt spid="1190"/>
                                        </p:tgtEl>
                                        <p:attrNameLst>
                                          <p:attrName>ppt_y</p:attrName>
                                        </p:attrNameLst>
                                      </p:cBhvr>
                                      <p:tavLst>
                                        <p:tav tm="0">
                                          <p:val>
                                            <p:strVal val="1+#ppt_h/2"/>
                                          </p:val>
                                        </p:tav>
                                        <p:tav tm="100000">
                                          <p:val>
                                            <p:strVal val="#ppt_y"/>
                                          </p:val>
                                        </p:tav>
                                      </p:tavLst>
                                    </p:anim>
                                  </p:childTnLst>
                                </p:cTn>
                              </p:par>
                              <p:par>
                                <p:cTn id="28" presetID="2" presetClass="entr" presetSubtype="4" decel="56000" fill="hold" nodeType="withEffect">
                                  <p:stCondLst>
                                    <p:cond delay="200"/>
                                  </p:stCondLst>
                                  <p:childTnLst>
                                    <p:set>
                                      <p:cBhvr>
                                        <p:cTn id="29" dur="1" fill="hold">
                                          <p:stCondLst>
                                            <p:cond delay="0"/>
                                          </p:stCondLst>
                                        </p:cTn>
                                        <p:tgtEl>
                                          <p:spTgt spid="1162"/>
                                        </p:tgtEl>
                                        <p:attrNameLst>
                                          <p:attrName>style.visibility</p:attrName>
                                        </p:attrNameLst>
                                      </p:cBhvr>
                                      <p:to>
                                        <p:strVal val="visible"/>
                                      </p:to>
                                    </p:set>
                                    <p:anim calcmode="lin" valueType="num">
                                      <p:cBhvr additive="base">
                                        <p:cTn id="30" dur="750" fill="hold"/>
                                        <p:tgtEl>
                                          <p:spTgt spid="1162"/>
                                        </p:tgtEl>
                                        <p:attrNameLst>
                                          <p:attrName>ppt_x</p:attrName>
                                        </p:attrNameLst>
                                      </p:cBhvr>
                                      <p:tavLst>
                                        <p:tav tm="0">
                                          <p:val>
                                            <p:strVal val="#ppt_x"/>
                                          </p:val>
                                        </p:tav>
                                        <p:tav tm="100000">
                                          <p:val>
                                            <p:strVal val="#ppt_x"/>
                                          </p:val>
                                        </p:tav>
                                      </p:tavLst>
                                    </p:anim>
                                    <p:anim calcmode="lin" valueType="num">
                                      <p:cBhvr additive="base">
                                        <p:cTn id="31" dur="750" fill="hold"/>
                                        <p:tgtEl>
                                          <p:spTgt spid="1162"/>
                                        </p:tgtEl>
                                        <p:attrNameLst>
                                          <p:attrName>ppt_y</p:attrName>
                                        </p:attrNameLst>
                                      </p:cBhvr>
                                      <p:tavLst>
                                        <p:tav tm="0">
                                          <p:val>
                                            <p:strVal val="1+#ppt_h/2"/>
                                          </p:val>
                                        </p:tav>
                                        <p:tav tm="100000">
                                          <p:val>
                                            <p:strVal val="#ppt_y"/>
                                          </p:val>
                                        </p:tav>
                                      </p:tavLst>
                                    </p:anim>
                                  </p:childTnLst>
                                </p:cTn>
                              </p:par>
                              <p:par>
                                <p:cTn id="32" presetID="2" presetClass="entr" presetSubtype="4" decel="56000" fill="hold" nodeType="withEffect">
                                  <p:stCondLst>
                                    <p:cond delay="300"/>
                                  </p:stCondLst>
                                  <p:childTnLst>
                                    <p:set>
                                      <p:cBhvr>
                                        <p:cTn id="33" dur="1" fill="hold">
                                          <p:stCondLst>
                                            <p:cond delay="0"/>
                                          </p:stCondLst>
                                        </p:cTn>
                                        <p:tgtEl>
                                          <p:spTgt spid="1191"/>
                                        </p:tgtEl>
                                        <p:attrNameLst>
                                          <p:attrName>style.visibility</p:attrName>
                                        </p:attrNameLst>
                                      </p:cBhvr>
                                      <p:to>
                                        <p:strVal val="visible"/>
                                      </p:to>
                                    </p:set>
                                    <p:anim calcmode="lin" valueType="num">
                                      <p:cBhvr additive="base">
                                        <p:cTn id="34" dur="750" fill="hold"/>
                                        <p:tgtEl>
                                          <p:spTgt spid="1191"/>
                                        </p:tgtEl>
                                        <p:attrNameLst>
                                          <p:attrName>ppt_x</p:attrName>
                                        </p:attrNameLst>
                                      </p:cBhvr>
                                      <p:tavLst>
                                        <p:tav tm="0">
                                          <p:val>
                                            <p:strVal val="#ppt_x"/>
                                          </p:val>
                                        </p:tav>
                                        <p:tav tm="100000">
                                          <p:val>
                                            <p:strVal val="#ppt_x"/>
                                          </p:val>
                                        </p:tav>
                                      </p:tavLst>
                                    </p:anim>
                                    <p:anim calcmode="lin" valueType="num">
                                      <p:cBhvr additive="base">
                                        <p:cTn id="35" dur="750" fill="hold"/>
                                        <p:tgtEl>
                                          <p:spTgt spid="1191"/>
                                        </p:tgtEl>
                                        <p:attrNameLst>
                                          <p:attrName>ppt_y</p:attrName>
                                        </p:attrNameLst>
                                      </p:cBhvr>
                                      <p:tavLst>
                                        <p:tav tm="0">
                                          <p:val>
                                            <p:strVal val="1+#ppt_h/2"/>
                                          </p:val>
                                        </p:tav>
                                        <p:tav tm="100000">
                                          <p:val>
                                            <p:strVal val="#ppt_y"/>
                                          </p:val>
                                        </p:tav>
                                      </p:tavLst>
                                    </p:anim>
                                  </p:childTnLst>
                                </p:cTn>
                              </p:par>
                              <p:par>
                                <p:cTn id="36" presetID="2" presetClass="entr" presetSubtype="4" decel="56000" fill="hold" nodeType="withEffect">
                                  <p:stCondLst>
                                    <p:cond delay="400"/>
                                  </p:stCondLst>
                                  <p:childTnLst>
                                    <p:set>
                                      <p:cBhvr>
                                        <p:cTn id="37" dur="1" fill="hold">
                                          <p:stCondLst>
                                            <p:cond delay="0"/>
                                          </p:stCondLst>
                                        </p:cTn>
                                        <p:tgtEl>
                                          <p:spTgt spid="1161"/>
                                        </p:tgtEl>
                                        <p:attrNameLst>
                                          <p:attrName>style.visibility</p:attrName>
                                        </p:attrNameLst>
                                      </p:cBhvr>
                                      <p:to>
                                        <p:strVal val="visible"/>
                                      </p:to>
                                    </p:set>
                                    <p:anim calcmode="lin" valueType="num">
                                      <p:cBhvr additive="base">
                                        <p:cTn id="38" dur="750" fill="hold"/>
                                        <p:tgtEl>
                                          <p:spTgt spid="1161"/>
                                        </p:tgtEl>
                                        <p:attrNameLst>
                                          <p:attrName>ppt_x</p:attrName>
                                        </p:attrNameLst>
                                      </p:cBhvr>
                                      <p:tavLst>
                                        <p:tav tm="0">
                                          <p:val>
                                            <p:strVal val="#ppt_x"/>
                                          </p:val>
                                        </p:tav>
                                        <p:tav tm="100000">
                                          <p:val>
                                            <p:strVal val="#ppt_x"/>
                                          </p:val>
                                        </p:tav>
                                      </p:tavLst>
                                    </p:anim>
                                    <p:anim calcmode="lin" valueType="num">
                                      <p:cBhvr additive="base">
                                        <p:cTn id="39" dur="750" fill="hold"/>
                                        <p:tgtEl>
                                          <p:spTgt spid="1161"/>
                                        </p:tgtEl>
                                        <p:attrNameLst>
                                          <p:attrName>ppt_y</p:attrName>
                                        </p:attrNameLst>
                                      </p:cBhvr>
                                      <p:tavLst>
                                        <p:tav tm="0">
                                          <p:val>
                                            <p:strVal val="1+#ppt_h/2"/>
                                          </p:val>
                                        </p:tav>
                                        <p:tav tm="100000">
                                          <p:val>
                                            <p:strVal val="#ppt_y"/>
                                          </p:val>
                                        </p:tav>
                                      </p:tavLst>
                                    </p:anim>
                                  </p:childTnLst>
                                </p:cTn>
                              </p:par>
                              <p:par>
                                <p:cTn id="40" presetID="2" presetClass="entr" presetSubtype="4" decel="56000" fill="hold" nodeType="withEffect">
                                  <p:stCondLst>
                                    <p:cond delay="500"/>
                                  </p:stCondLst>
                                  <p:childTnLst>
                                    <p:set>
                                      <p:cBhvr>
                                        <p:cTn id="41" dur="1" fill="hold">
                                          <p:stCondLst>
                                            <p:cond delay="0"/>
                                          </p:stCondLst>
                                        </p:cTn>
                                        <p:tgtEl>
                                          <p:spTgt spid="1192"/>
                                        </p:tgtEl>
                                        <p:attrNameLst>
                                          <p:attrName>style.visibility</p:attrName>
                                        </p:attrNameLst>
                                      </p:cBhvr>
                                      <p:to>
                                        <p:strVal val="visible"/>
                                      </p:to>
                                    </p:set>
                                    <p:anim calcmode="lin" valueType="num">
                                      <p:cBhvr additive="base">
                                        <p:cTn id="42" dur="750" fill="hold"/>
                                        <p:tgtEl>
                                          <p:spTgt spid="1192"/>
                                        </p:tgtEl>
                                        <p:attrNameLst>
                                          <p:attrName>ppt_x</p:attrName>
                                        </p:attrNameLst>
                                      </p:cBhvr>
                                      <p:tavLst>
                                        <p:tav tm="0">
                                          <p:val>
                                            <p:strVal val="#ppt_x"/>
                                          </p:val>
                                        </p:tav>
                                        <p:tav tm="100000">
                                          <p:val>
                                            <p:strVal val="#ppt_x"/>
                                          </p:val>
                                        </p:tav>
                                      </p:tavLst>
                                    </p:anim>
                                    <p:anim calcmode="lin" valueType="num">
                                      <p:cBhvr additive="base">
                                        <p:cTn id="43" dur="750" fill="hold"/>
                                        <p:tgtEl>
                                          <p:spTgt spid="1192"/>
                                        </p:tgtEl>
                                        <p:attrNameLst>
                                          <p:attrName>ppt_y</p:attrName>
                                        </p:attrNameLst>
                                      </p:cBhvr>
                                      <p:tavLst>
                                        <p:tav tm="0">
                                          <p:val>
                                            <p:strVal val="1+#ppt_h/2"/>
                                          </p:val>
                                        </p:tav>
                                        <p:tav tm="100000">
                                          <p:val>
                                            <p:strVal val="#ppt_y"/>
                                          </p:val>
                                        </p:tav>
                                      </p:tavLst>
                                    </p:anim>
                                  </p:childTnLst>
                                </p:cTn>
                              </p:par>
                              <p:par>
                                <p:cTn id="44" presetID="2" presetClass="entr" presetSubtype="4" decel="56000" fill="hold" nodeType="withEffect">
                                  <p:stCondLst>
                                    <p:cond delay="600"/>
                                  </p:stCondLst>
                                  <p:childTnLst>
                                    <p:set>
                                      <p:cBhvr>
                                        <p:cTn id="45" dur="1" fill="hold">
                                          <p:stCondLst>
                                            <p:cond delay="0"/>
                                          </p:stCondLst>
                                        </p:cTn>
                                        <p:tgtEl>
                                          <p:spTgt spid="1160"/>
                                        </p:tgtEl>
                                        <p:attrNameLst>
                                          <p:attrName>style.visibility</p:attrName>
                                        </p:attrNameLst>
                                      </p:cBhvr>
                                      <p:to>
                                        <p:strVal val="visible"/>
                                      </p:to>
                                    </p:set>
                                    <p:anim calcmode="lin" valueType="num">
                                      <p:cBhvr additive="base">
                                        <p:cTn id="46" dur="750" fill="hold"/>
                                        <p:tgtEl>
                                          <p:spTgt spid="1160"/>
                                        </p:tgtEl>
                                        <p:attrNameLst>
                                          <p:attrName>ppt_x</p:attrName>
                                        </p:attrNameLst>
                                      </p:cBhvr>
                                      <p:tavLst>
                                        <p:tav tm="0">
                                          <p:val>
                                            <p:strVal val="#ppt_x"/>
                                          </p:val>
                                        </p:tav>
                                        <p:tav tm="100000">
                                          <p:val>
                                            <p:strVal val="#ppt_x"/>
                                          </p:val>
                                        </p:tav>
                                      </p:tavLst>
                                    </p:anim>
                                    <p:anim calcmode="lin" valueType="num">
                                      <p:cBhvr additive="base">
                                        <p:cTn id="47" dur="750" fill="hold"/>
                                        <p:tgtEl>
                                          <p:spTgt spid="1160"/>
                                        </p:tgtEl>
                                        <p:attrNameLst>
                                          <p:attrName>ppt_y</p:attrName>
                                        </p:attrNameLst>
                                      </p:cBhvr>
                                      <p:tavLst>
                                        <p:tav tm="0">
                                          <p:val>
                                            <p:strVal val="1+#ppt_h/2"/>
                                          </p:val>
                                        </p:tav>
                                        <p:tav tm="100000">
                                          <p:val>
                                            <p:strVal val="#ppt_y"/>
                                          </p:val>
                                        </p:tav>
                                      </p:tavLst>
                                    </p:anim>
                                  </p:childTnLst>
                                </p:cTn>
                              </p:par>
                              <p:par>
                                <p:cTn id="48" presetID="2" presetClass="entr" presetSubtype="4" decel="56000" fill="hold" nodeType="withEffect">
                                  <p:stCondLst>
                                    <p:cond delay="700"/>
                                  </p:stCondLst>
                                  <p:childTnLst>
                                    <p:set>
                                      <p:cBhvr>
                                        <p:cTn id="49" dur="1" fill="hold">
                                          <p:stCondLst>
                                            <p:cond delay="0"/>
                                          </p:stCondLst>
                                        </p:cTn>
                                        <p:tgtEl>
                                          <p:spTgt spid="1163"/>
                                        </p:tgtEl>
                                        <p:attrNameLst>
                                          <p:attrName>style.visibility</p:attrName>
                                        </p:attrNameLst>
                                      </p:cBhvr>
                                      <p:to>
                                        <p:strVal val="visible"/>
                                      </p:to>
                                    </p:set>
                                    <p:anim calcmode="lin" valueType="num">
                                      <p:cBhvr additive="base">
                                        <p:cTn id="50" dur="750" fill="hold"/>
                                        <p:tgtEl>
                                          <p:spTgt spid="1163"/>
                                        </p:tgtEl>
                                        <p:attrNameLst>
                                          <p:attrName>ppt_x</p:attrName>
                                        </p:attrNameLst>
                                      </p:cBhvr>
                                      <p:tavLst>
                                        <p:tav tm="0">
                                          <p:val>
                                            <p:strVal val="#ppt_x"/>
                                          </p:val>
                                        </p:tav>
                                        <p:tav tm="100000">
                                          <p:val>
                                            <p:strVal val="#ppt_x"/>
                                          </p:val>
                                        </p:tav>
                                      </p:tavLst>
                                    </p:anim>
                                    <p:anim calcmode="lin" valueType="num">
                                      <p:cBhvr additive="base">
                                        <p:cTn id="51" dur="750" fill="hold"/>
                                        <p:tgtEl>
                                          <p:spTgt spid="1163"/>
                                        </p:tgtEl>
                                        <p:attrNameLst>
                                          <p:attrName>ppt_y</p:attrName>
                                        </p:attrNameLst>
                                      </p:cBhvr>
                                      <p:tavLst>
                                        <p:tav tm="0">
                                          <p:val>
                                            <p:strVal val="1+#ppt_h/2"/>
                                          </p:val>
                                        </p:tav>
                                        <p:tav tm="100000">
                                          <p:val>
                                            <p:strVal val="#ppt_y"/>
                                          </p:val>
                                        </p:tav>
                                      </p:tavLst>
                                    </p:anim>
                                  </p:childTnLst>
                                </p:cTn>
                              </p:par>
                              <p:par>
                                <p:cTn id="52" presetID="22" presetClass="entr" presetSubtype="8" fill="hold" nodeType="withEffect">
                                  <p:stCondLst>
                                    <p:cond delay="1500"/>
                                  </p:stCondLst>
                                  <p:childTnLst>
                                    <p:set>
                                      <p:cBhvr>
                                        <p:cTn id="53" dur="1" fill="hold">
                                          <p:stCondLst>
                                            <p:cond delay="0"/>
                                          </p:stCondLst>
                                        </p:cTn>
                                        <p:tgtEl>
                                          <p:spTgt spid="1159"/>
                                        </p:tgtEl>
                                        <p:attrNameLst>
                                          <p:attrName>style.visibility</p:attrName>
                                        </p:attrNameLst>
                                      </p:cBhvr>
                                      <p:to>
                                        <p:strVal val="visible"/>
                                      </p:to>
                                    </p:set>
                                    <p:animEffect transition="in" filter="wipe(left)">
                                      <p:cBhvr>
                                        <p:cTn id="54" dur="500"/>
                                        <p:tgtEl>
                                          <p:spTgt spid="1159"/>
                                        </p:tgtEl>
                                      </p:cBhvr>
                                    </p:animEffect>
                                  </p:childTnLst>
                                </p:cTn>
                              </p:par>
                              <p:par>
                                <p:cTn id="55" presetID="22" presetClass="entr" presetSubtype="2" fill="hold" nodeType="withEffect">
                                  <p:stCondLst>
                                    <p:cond delay="1500"/>
                                  </p:stCondLst>
                                  <p:childTnLst>
                                    <p:set>
                                      <p:cBhvr>
                                        <p:cTn id="56" dur="1" fill="hold">
                                          <p:stCondLst>
                                            <p:cond delay="0"/>
                                          </p:stCondLst>
                                        </p:cTn>
                                        <p:tgtEl>
                                          <p:spTgt spid="1214"/>
                                        </p:tgtEl>
                                        <p:attrNameLst>
                                          <p:attrName>style.visibility</p:attrName>
                                        </p:attrNameLst>
                                      </p:cBhvr>
                                      <p:to>
                                        <p:strVal val="visible"/>
                                      </p:to>
                                    </p:set>
                                    <p:animEffect transition="in" filter="wipe(right)">
                                      <p:cBhvr>
                                        <p:cTn id="57" dur="500"/>
                                        <p:tgtEl>
                                          <p:spTgt spid="1214"/>
                                        </p:tgtEl>
                                      </p:cBhvr>
                                    </p:animEffect>
                                  </p:childTnLst>
                                </p:cTn>
                              </p:par>
                              <p:par>
                                <p:cTn id="58" presetID="22" presetClass="entr" presetSubtype="8" fill="hold" nodeType="withEffect">
                                  <p:stCondLst>
                                    <p:cond delay="1500"/>
                                  </p:stCondLst>
                                  <p:childTnLst>
                                    <p:set>
                                      <p:cBhvr>
                                        <p:cTn id="59" dur="1" fill="hold">
                                          <p:stCondLst>
                                            <p:cond delay="0"/>
                                          </p:stCondLst>
                                        </p:cTn>
                                        <p:tgtEl>
                                          <p:spTgt spid="1215"/>
                                        </p:tgtEl>
                                        <p:attrNameLst>
                                          <p:attrName>style.visibility</p:attrName>
                                        </p:attrNameLst>
                                      </p:cBhvr>
                                      <p:to>
                                        <p:strVal val="visible"/>
                                      </p:to>
                                    </p:set>
                                    <p:animEffect transition="in" filter="wipe(left)">
                                      <p:cBhvr>
                                        <p:cTn id="60" dur="500"/>
                                        <p:tgtEl>
                                          <p:spTgt spid="1215"/>
                                        </p:tgtEl>
                                      </p:cBhvr>
                                    </p:animEffect>
                                  </p:childTnLst>
                                </p:cTn>
                              </p:par>
                              <p:par>
                                <p:cTn id="61" presetID="10" presetClass="entr" presetSubtype="0" fill="hold" grpId="0" nodeType="withEffect">
                                  <p:stCondLst>
                                    <p:cond delay="2300"/>
                                  </p:stCondLst>
                                  <p:childTnLst>
                                    <p:set>
                                      <p:cBhvr>
                                        <p:cTn id="62" dur="1" fill="hold">
                                          <p:stCondLst>
                                            <p:cond delay="0"/>
                                          </p:stCondLst>
                                        </p:cTn>
                                        <p:tgtEl>
                                          <p:spTgt spid="473"/>
                                        </p:tgtEl>
                                        <p:attrNameLst>
                                          <p:attrName>style.visibility</p:attrName>
                                        </p:attrNameLst>
                                      </p:cBhvr>
                                      <p:to>
                                        <p:strVal val="visible"/>
                                      </p:to>
                                    </p:set>
                                    <p:animEffect transition="in" filter="fade">
                                      <p:cBhvr>
                                        <p:cTn id="63" dur="500"/>
                                        <p:tgtEl>
                                          <p:spTgt spid="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609600" y="-172326"/>
            <a:ext cx="10871200" cy="731839"/>
          </a:xfrm>
        </p:spPr>
        <p:txBody>
          <a:bodyPr>
            <a:normAutofit/>
          </a:bodyPr>
          <a:lstStyle/>
          <a:p>
            <a:pPr algn="ctr" eaLnBrk="1" hangingPunct="1">
              <a:buClrTx/>
              <a:buSzTx/>
              <a:buFontTx/>
            </a:pPr>
            <a:r>
              <a:rPr lang="zh-CN" altLang="en-US" sz="2100" b="1" dirty="0">
                <a:latin typeface="宋体" panose="02010600030101010101" pitchFamily="2" charset="-122"/>
                <a:ea typeface="+mj-ea"/>
              </a:rPr>
              <a:t>数据库文件组 </a:t>
            </a:r>
          </a:p>
        </p:txBody>
      </p:sp>
      <p:sp>
        <p:nvSpPr>
          <p:cNvPr id="7173" name="Rectangle 3"/>
          <p:cNvSpPr>
            <a:spLocks noGrp="1" noChangeArrowheads="1"/>
          </p:cNvSpPr>
          <p:nvPr>
            <p:ph idx="1"/>
          </p:nvPr>
        </p:nvSpPr>
        <p:spPr>
          <a:xfrm>
            <a:off x="955040" y="873760"/>
            <a:ext cx="10525760" cy="5693410"/>
          </a:xfrm>
        </p:spPr>
        <p:txBody>
          <a:bodyPr>
            <a:normAutofit fontScale="52500" lnSpcReduction="20000"/>
          </a:bodyPr>
          <a:lstStyle/>
          <a:p>
            <a:pPr marL="0" indent="373380" fontAlgn="auto">
              <a:lnSpc>
                <a:spcPct val="150000"/>
              </a:lnSpc>
              <a:spcBef>
                <a:spcPts val="0"/>
              </a:spcBef>
              <a:spcAft>
                <a:spcPct val="20000"/>
              </a:spcAft>
              <a:buClr>
                <a:schemeClr val="hlink"/>
              </a:buClr>
              <a:buSzPct val="95000"/>
              <a:buFont typeface="Wingdings" panose="05000000000000000000" pitchFamily="2" charset="2"/>
              <a:buChar char="v"/>
            </a:pPr>
            <a:r>
              <a:rPr lang="zh-CN" altLang="en-US" dirty="0">
                <a:solidFill>
                  <a:srgbClr val="E24747"/>
                </a:solidFill>
              </a:rPr>
              <a:t>主文件组</a:t>
            </a:r>
            <a:endParaRPr lang="zh-CN" altLang="en-US" dirty="0">
              <a:solidFill>
                <a:schemeClr val="folHlink"/>
              </a:solidFill>
            </a:endParaRPr>
          </a:p>
          <a:p>
            <a:pPr marL="0" indent="373380" fontAlgn="auto">
              <a:lnSpc>
                <a:spcPct val="150000"/>
              </a:lnSpc>
              <a:spcBef>
                <a:spcPts val="0"/>
              </a:spcBef>
              <a:buNone/>
            </a:pPr>
            <a:r>
              <a:rPr lang="zh-CN" altLang="en-US" dirty="0"/>
              <a:t>主文件组是包含主要文件的文件组。所有系统表和没有明确分配给其他文件组的任何文件都被分配到主文件组中，一个数据库只有一个主文件组。</a:t>
            </a:r>
          </a:p>
          <a:p>
            <a:pPr marL="0" indent="373380" fontAlgn="auto">
              <a:lnSpc>
                <a:spcPct val="150000"/>
              </a:lnSpc>
              <a:spcBef>
                <a:spcPts val="0"/>
              </a:spcBef>
              <a:spcAft>
                <a:spcPct val="20000"/>
              </a:spcAft>
              <a:buClr>
                <a:schemeClr val="hlink"/>
              </a:buClr>
              <a:buSzPct val="95000"/>
              <a:buFont typeface="Wingdings" panose="05000000000000000000" pitchFamily="2" charset="2"/>
              <a:buChar char="v"/>
            </a:pPr>
            <a:r>
              <a:rPr lang="zh-CN" altLang="en-US" dirty="0">
                <a:solidFill>
                  <a:srgbClr val="E24747"/>
                </a:solidFill>
              </a:rPr>
              <a:t>用户定义文件组</a:t>
            </a:r>
            <a:endParaRPr lang="zh-CN" altLang="en-US" dirty="0">
              <a:solidFill>
                <a:schemeClr val="folHlink"/>
              </a:solidFill>
            </a:endParaRPr>
          </a:p>
          <a:p>
            <a:pPr marL="0" indent="373380" fontAlgn="auto">
              <a:lnSpc>
                <a:spcPct val="150000"/>
              </a:lnSpc>
              <a:spcBef>
                <a:spcPts val="0"/>
              </a:spcBef>
              <a:buNone/>
            </a:pPr>
            <a:r>
              <a:rPr lang="zh-CN" altLang="en-US" dirty="0"/>
              <a:t>用户定义文件组是用户首次创建数据库时，或修改数据库时自定义的，其目的是为了将数据存储进行合理的分配，以提高数据的读写效率。</a:t>
            </a:r>
          </a:p>
          <a:p>
            <a:pPr marL="0" indent="373380" fontAlgn="auto">
              <a:lnSpc>
                <a:spcPct val="150000"/>
              </a:lnSpc>
              <a:spcBef>
                <a:spcPts val="0"/>
              </a:spcBef>
              <a:spcAft>
                <a:spcPct val="20000"/>
              </a:spcAft>
              <a:buClr>
                <a:schemeClr val="hlink"/>
              </a:buClr>
              <a:buSzPct val="95000"/>
              <a:buFont typeface="Wingdings" panose="05000000000000000000" pitchFamily="2" charset="2"/>
              <a:buChar char="v"/>
            </a:pPr>
            <a:r>
              <a:rPr lang="zh-CN" altLang="en-US" dirty="0">
                <a:solidFill>
                  <a:srgbClr val="E24747"/>
                </a:solidFill>
              </a:rPr>
              <a:t>默认文件组</a:t>
            </a:r>
            <a:endParaRPr lang="zh-CN" altLang="en-US" dirty="0">
              <a:solidFill>
                <a:schemeClr val="folHlink"/>
              </a:solidFill>
            </a:endParaRPr>
          </a:p>
          <a:p>
            <a:pPr marL="0" indent="373380" fontAlgn="auto">
              <a:lnSpc>
                <a:spcPct val="150000"/>
              </a:lnSpc>
              <a:spcBef>
                <a:spcPts val="0"/>
              </a:spcBef>
              <a:buNone/>
            </a:pPr>
            <a:r>
              <a:rPr lang="zh-CN" altLang="en-US" dirty="0"/>
              <a:t>每个数据库中均有一个文件组被指定为默认文件组。如果在数据库中创建对象时没有指定对象所属的文件组，对象将被分配给默认文件组。在任何时候，只能将一个文件组指定为默认文件组。</a:t>
            </a:r>
          </a:p>
        </p:txBody>
      </p:sp>
      <p:sp>
        <p:nvSpPr>
          <p:cNvPr id="4" name="日期占位符 3"/>
          <p:cNvSpPr>
            <a:spLocks noGrp="1"/>
          </p:cNvSpPr>
          <p:nvPr>
            <p:ph type="dt" sz="half" idx="10"/>
          </p:nvPr>
        </p:nvSpPr>
        <p:spPr/>
        <p:txBody>
          <a:bodyPr/>
          <a:lstStyle/>
          <a:p>
            <a:pPr>
              <a:defRPr/>
            </a:pPr>
            <a:fld id="{0590F6AB-2282-4D5E-A90E-04BABA679AFF}" type="datetime1">
              <a:rPr lang="zh-CN" altLang="en-US"/>
              <a:t>2020/4/6</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AB8305A-BE59-4BC1-94AB-5075318C6307}" type="slidenum">
              <a:rPr lang="en-US" altLang="zh-CN">
                <a:latin typeface="Tahoma" panose="020B0604030504040204" pitchFamily="34" charset="0"/>
              </a:rPr>
              <a:t>5</a:t>
            </a:fld>
            <a:r>
              <a:rPr lang="en-US" altLang="zh-CN">
                <a:latin typeface="Tahoma" panose="020B0604030504040204" pitchFamily="34" charset="0"/>
              </a:rPr>
              <a:t>/44</a:t>
            </a:r>
          </a:p>
        </p:txBody>
      </p:sp>
    </p:spTree>
  </p:cSld>
  <p:clrMapOvr>
    <a:masterClrMapping/>
  </p:clrMapOvr>
  <p:transition>
    <p:cover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162176" y="1600200"/>
            <a:ext cx="7867650" cy="1476375"/>
          </a:xfrm>
          <a:prstGeom prst="rect">
            <a:avLst/>
          </a:prstGeom>
          <a:noFill/>
        </p:spPr>
        <p:txBody>
          <a:bodyPr wrap="none" rtlCol="0">
            <a:spAutoFit/>
          </a:bodyPr>
          <a:lstStyle/>
          <a:p>
            <a:pPr algn="ctr"/>
            <a:r>
              <a:rPr lang="en-US" altLang="zh-CN" sz="4500" dirty="0">
                <a:solidFill>
                  <a:srgbClr val="0092C6"/>
                </a:solidFill>
                <a:latin typeface="Georgia" panose="02040502050405020303" pitchFamily="18" charset="0"/>
                <a:ea typeface="Roboto Bk" pitchFamily="2" charset="0"/>
              </a:rPr>
              <a:t>5</a:t>
            </a:r>
            <a:r>
              <a:rPr lang="en-US" altLang="zh-CN" sz="4500">
                <a:solidFill>
                  <a:srgbClr val="0092C6"/>
                </a:solidFill>
                <a:latin typeface="Georgia" panose="02040502050405020303" pitchFamily="18" charset="0"/>
                <a:ea typeface="Roboto Bk" pitchFamily="2" charset="0"/>
              </a:rPr>
              <a:t>.2  </a:t>
            </a:r>
            <a:r>
              <a:rPr lang="en-US" altLang="zh-CN" sz="4500" dirty="0">
                <a:solidFill>
                  <a:srgbClr val="0092C6"/>
                </a:solidFill>
                <a:latin typeface="Georgia" panose="02040502050405020303" pitchFamily="18" charset="0"/>
                <a:ea typeface="Roboto Bk" pitchFamily="2" charset="0"/>
                <a:sym typeface="+mn-ea"/>
              </a:rPr>
              <a:t>SQL Server 数据库基本管理</a:t>
            </a:r>
            <a:endParaRPr lang="en-US" altLang="zh-CN" sz="4500" dirty="0">
              <a:solidFill>
                <a:srgbClr val="0092C6"/>
              </a:solidFill>
              <a:latin typeface="Georgia" panose="02040502050405020303" pitchFamily="18" charset="0"/>
              <a:ea typeface="Roboto Bk" pitchFamily="2" charset="0"/>
            </a:endParaRPr>
          </a:p>
          <a:p>
            <a:pPr algn="ctr"/>
            <a:endParaRPr lang="en-US" sz="4500" dirty="0">
              <a:solidFill>
                <a:srgbClr val="0092C6"/>
              </a:solidFill>
              <a:latin typeface="Georgia" panose="02040502050405020303" pitchFamily="18" charset="0"/>
              <a:ea typeface="Roboto Bk" pitchFamily="2" charset="0"/>
            </a:endParaRPr>
          </a:p>
        </p:txBody>
      </p:sp>
      <p:sp>
        <p:nvSpPr>
          <p:cNvPr id="8" name="TextBox 7"/>
          <p:cNvSpPr txBox="1"/>
          <p:nvPr/>
        </p:nvSpPr>
        <p:spPr>
          <a:xfrm>
            <a:off x="10112810" y="6273802"/>
            <a:ext cx="250390" cy="246221"/>
          </a:xfrm>
          <a:prstGeom prst="rect">
            <a:avLst/>
          </a:prstGeom>
          <a:noFill/>
        </p:spPr>
        <p:txBody>
          <a:bodyPr wrap="none" rtlCol="0">
            <a:spAutoFit/>
          </a:bodyPr>
          <a:lstStyle/>
          <a:p>
            <a:r>
              <a:rPr lang="en-US" sz="1000" dirty="0">
                <a:solidFill>
                  <a:schemeClr val="bg1"/>
                </a:solidFill>
              </a:rPr>
              <a:t>7</a:t>
            </a:r>
          </a:p>
        </p:txBody>
      </p:sp>
      <p:sp>
        <p:nvSpPr>
          <p:cNvPr id="5" name="Rectangle 17"/>
          <p:cNvSpPr/>
          <p:nvPr/>
        </p:nvSpPr>
        <p:spPr>
          <a:xfrm>
            <a:off x="10795" y="3457575"/>
            <a:ext cx="12202160" cy="3429000"/>
          </a:xfrm>
          <a:prstGeom prst="rect">
            <a:avLst/>
          </a:prstGeom>
          <a:solidFill>
            <a:srgbClr val="0092C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26E"/>
              </a:solidFill>
            </a:endParaRPr>
          </a:p>
        </p:txBody>
      </p:sp>
      <p:sp>
        <p:nvSpPr>
          <p:cNvPr id="2" name="矩形 1"/>
          <p:cNvSpPr/>
          <p:nvPr/>
        </p:nvSpPr>
        <p:spPr>
          <a:xfrm>
            <a:off x="3960640" y="3323751"/>
            <a:ext cx="4572000" cy="1908215"/>
          </a:xfrm>
          <a:prstGeom prst="rect">
            <a:avLst/>
          </a:prstGeom>
        </p:spPr>
        <p:txBody>
          <a:bodyPr>
            <a:spAutoFit/>
          </a:bodyPr>
          <a:lstStyle/>
          <a:p>
            <a:pPr>
              <a:lnSpc>
                <a:spcPct val="150000"/>
              </a:lnSpc>
              <a:spcAft>
                <a:spcPts val="600"/>
              </a:spcAft>
            </a:pPr>
            <a:r>
              <a:rPr lang="en-US" altLang="zh-CN" sz="2400" b="1" dirty="0">
                <a:solidFill>
                  <a:schemeClr val="bg1"/>
                </a:solidFill>
                <a:latin typeface="Arial" panose="020B0604020202020204" pitchFamily="34" charset="0"/>
                <a:cs typeface="Arial" panose="020B0604020202020204" pitchFamily="34" charset="0"/>
              </a:rPr>
              <a:t>   </a:t>
            </a:r>
            <a:r>
              <a:rPr lang="en-US" altLang="zh-CN" sz="2400" b="1">
                <a:solidFill>
                  <a:schemeClr val="bg1"/>
                </a:solidFill>
                <a:latin typeface="Arial" panose="020B0604020202020204" pitchFamily="34" charset="0"/>
                <a:cs typeface="Arial" panose="020B0604020202020204" pitchFamily="34" charset="0"/>
              </a:rPr>
              <a:t>+    </a:t>
            </a:r>
            <a:r>
              <a:rPr lang="zh-CN" altLang="en-US" sz="2400" b="1">
                <a:solidFill>
                  <a:schemeClr val="bg1"/>
                </a:solidFill>
                <a:latin typeface="Arial" panose="020B0604020202020204" pitchFamily="34" charset="0"/>
                <a:cs typeface="Arial" panose="020B0604020202020204" pitchFamily="34" charset="0"/>
              </a:rPr>
              <a:t>创建用户数</a:t>
            </a:r>
            <a:r>
              <a:rPr lang="zh-CN" altLang="en-US" sz="2400" b="1" dirty="0">
                <a:solidFill>
                  <a:schemeClr val="bg1"/>
                </a:solidFill>
                <a:latin typeface="Arial" panose="020B0604020202020204" pitchFamily="34" charset="0"/>
                <a:cs typeface="Arial" panose="020B0604020202020204" pitchFamily="34" charset="0"/>
              </a:rPr>
              <a:t>据库</a:t>
            </a:r>
            <a:endParaRPr lang="en-US" altLang="zh-CN" sz="2400" b="1" dirty="0">
              <a:solidFill>
                <a:schemeClr val="bg1"/>
              </a:solidFill>
              <a:latin typeface="Arial" panose="020B0604020202020204" pitchFamily="34" charset="0"/>
              <a:cs typeface="Arial" panose="020B0604020202020204" pitchFamily="34" charset="0"/>
            </a:endParaRPr>
          </a:p>
          <a:p>
            <a:pPr indent="280035">
              <a:lnSpc>
                <a:spcPct val="150000"/>
              </a:lnSpc>
              <a:spcAft>
                <a:spcPts val="600"/>
              </a:spcAft>
            </a:pPr>
            <a:r>
              <a:rPr lang="en-US" altLang="zh-CN" sz="2400" b="1" dirty="0">
                <a:solidFill>
                  <a:schemeClr val="bg1"/>
                </a:solidFill>
                <a:latin typeface="Arial" panose="020B0604020202020204" pitchFamily="34" charset="0"/>
                <a:cs typeface="Arial" panose="020B0604020202020204" pitchFamily="34" charset="0"/>
              </a:rPr>
              <a:t>+    </a:t>
            </a:r>
            <a:r>
              <a:rPr lang="zh-CN" altLang="en-US" sz="2400" b="1" dirty="0">
                <a:solidFill>
                  <a:schemeClr val="bg1"/>
                </a:solidFill>
                <a:latin typeface="Arial" panose="020B0604020202020204" pitchFamily="34" charset="0"/>
                <a:cs typeface="Arial" panose="020B0604020202020204" pitchFamily="34" charset="0"/>
              </a:rPr>
              <a:t>数</a:t>
            </a:r>
            <a:r>
              <a:rPr lang="zh-CN" altLang="en-US" sz="2400" b="1">
                <a:solidFill>
                  <a:schemeClr val="bg1"/>
                </a:solidFill>
                <a:latin typeface="Arial" panose="020B0604020202020204" pitchFamily="34" charset="0"/>
                <a:cs typeface="Arial" panose="020B0604020202020204" pitchFamily="34" charset="0"/>
              </a:rPr>
              <a:t>据库结构的修改</a:t>
            </a:r>
            <a:endParaRPr lang="en-US" altLang="zh-CN" sz="2400" b="1" dirty="0">
              <a:solidFill>
                <a:schemeClr val="bg1"/>
              </a:solidFill>
              <a:latin typeface="Arial" panose="020B0604020202020204" pitchFamily="34" charset="0"/>
              <a:cs typeface="Arial" panose="020B0604020202020204" pitchFamily="34" charset="0"/>
            </a:endParaRPr>
          </a:p>
          <a:p>
            <a:pPr indent="280035">
              <a:lnSpc>
                <a:spcPct val="150000"/>
              </a:lnSpc>
              <a:spcAft>
                <a:spcPts val="600"/>
              </a:spcAft>
            </a:pPr>
            <a:r>
              <a:rPr lang="en-US" altLang="zh-CN" sz="2400" b="1" dirty="0">
                <a:solidFill>
                  <a:schemeClr val="bg1"/>
                </a:solidFill>
                <a:latin typeface="Arial" panose="020B0604020202020204" pitchFamily="34" charset="0"/>
                <a:cs typeface="Arial" panose="020B0604020202020204" pitchFamily="34" charset="0"/>
              </a:rPr>
              <a:t>+    </a:t>
            </a:r>
            <a:r>
              <a:rPr lang="zh-CN" altLang="en-US" sz="2400" b="1" dirty="0">
                <a:solidFill>
                  <a:schemeClr val="bg1"/>
                </a:solidFill>
                <a:latin typeface="Arial" panose="020B0604020202020204" pitchFamily="34" charset="0"/>
                <a:cs typeface="Arial" panose="020B0604020202020204" pitchFamily="34" charset="0"/>
              </a:rPr>
              <a:t>数</a:t>
            </a:r>
            <a:r>
              <a:rPr lang="zh-CN" altLang="en-US" sz="2400" b="1">
                <a:solidFill>
                  <a:schemeClr val="bg1"/>
                </a:solidFill>
                <a:latin typeface="Arial" panose="020B0604020202020204" pitchFamily="34" charset="0"/>
                <a:cs typeface="Arial" panose="020B0604020202020204" pitchFamily="34" charset="0"/>
              </a:rPr>
              <a:t>据库文件的修改、删除  </a:t>
            </a:r>
            <a:endParaRPr lang="zh-CN" altLang="en-US" sz="2400" b="1"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609600" y="-17586"/>
            <a:ext cx="10871200" cy="731839"/>
          </a:xfrm>
        </p:spPr>
        <p:txBody>
          <a:bodyPr>
            <a:normAutofit/>
          </a:bodyPr>
          <a:lstStyle/>
          <a:p>
            <a:pPr algn="ctr">
              <a:buClrTx/>
              <a:buSzTx/>
              <a:buFontTx/>
            </a:pPr>
            <a:r>
              <a:rPr lang="zh-CN" altLang="en-US" sz="2100" b="1" dirty="0">
                <a:latin typeface="宋体" panose="02010600030101010101" pitchFamily="2" charset="-122"/>
                <a:ea typeface="+mj-ea"/>
              </a:rPr>
              <a:t>创建用户数据库 (1)</a:t>
            </a:r>
          </a:p>
        </p:txBody>
      </p:sp>
      <p:sp>
        <p:nvSpPr>
          <p:cNvPr id="9221" name="Rectangle 3"/>
          <p:cNvSpPr>
            <a:spLocks noGrp="1" noChangeArrowheads="1"/>
          </p:cNvSpPr>
          <p:nvPr>
            <p:ph idx="1"/>
          </p:nvPr>
        </p:nvSpPr>
        <p:spPr>
          <a:xfrm>
            <a:off x="357871" y="714253"/>
            <a:ext cx="11632247" cy="5661025"/>
          </a:xfrm>
        </p:spPr>
        <p:txBody>
          <a:bodyPr>
            <a:normAutofit fontScale="60000" lnSpcReduction="20000"/>
          </a:bodyPr>
          <a:lstStyle/>
          <a:p>
            <a:pPr marL="0" indent="373380" fontAlgn="auto">
              <a:lnSpc>
                <a:spcPct val="150000"/>
              </a:lnSpc>
              <a:spcBef>
                <a:spcPts val="0"/>
              </a:spcBef>
              <a:buClr>
                <a:schemeClr val="hlink"/>
              </a:buClr>
            </a:pPr>
            <a:r>
              <a:rPr lang="en-US" altLang="zh-CN" dirty="0"/>
              <a:t> </a:t>
            </a:r>
            <a:r>
              <a:rPr lang="zh-CN" altLang="en-US" dirty="0"/>
              <a:t>创建数据库就是为数据库确定</a:t>
            </a:r>
            <a:r>
              <a:rPr lang="zh-CN" altLang="en-US" b="1" dirty="0">
                <a:solidFill>
                  <a:srgbClr val="0070C0"/>
                </a:solidFill>
              </a:rPr>
              <a:t>名称、大小、存放位置、文件名和所在文件组</a:t>
            </a:r>
            <a:r>
              <a:rPr lang="zh-CN" altLang="en-US" dirty="0"/>
              <a:t>的过程。</a:t>
            </a:r>
          </a:p>
          <a:p>
            <a:pPr marL="0" indent="373380" fontAlgn="auto">
              <a:lnSpc>
                <a:spcPct val="150000"/>
              </a:lnSpc>
              <a:spcBef>
                <a:spcPts val="0"/>
              </a:spcBef>
              <a:buClr>
                <a:schemeClr val="hlink"/>
              </a:buClr>
            </a:pPr>
            <a:r>
              <a:rPr lang="zh-CN" altLang="en-US" dirty="0"/>
              <a:t> 在一个</a:t>
            </a:r>
            <a:r>
              <a:rPr lang="en-US" altLang="zh-CN" dirty="0"/>
              <a:t>SQL Server </a:t>
            </a:r>
            <a:r>
              <a:rPr lang="zh-CN" altLang="en-US" dirty="0"/>
              <a:t>实例中，最多可以创建</a:t>
            </a:r>
            <a:r>
              <a:rPr lang="en-US" altLang="zh-CN" dirty="0"/>
              <a:t>32 767</a:t>
            </a:r>
            <a:r>
              <a:rPr lang="zh-CN" altLang="en-US" dirty="0"/>
              <a:t>个数据库。</a:t>
            </a:r>
          </a:p>
          <a:p>
            <a:pPr marL="0" indent="373380" fontAlgn="auto">
              <a:lnSpc>
                <a:spcPct val="150000"/>
              </a:lnSpc>
              <a:spcBef>
                <a:spcPts val="0"/>
              </a:spcBef>
              <a:buClr>
                <a:schemeClr val="hlink"/>
              </a:buClr>
              <a:buNone/>
            </a:pPr>
            <a:r>
              <a:rPr lang="zh-CN" altLang="en-US" dirty="0">
                <a:solidFill>
                  <a:schemeClr val="folHlink"/>
                </a:solidFill>
              </a:rPr>
              <a:t>例</a:t>
            </a:r>
            <a:r>
              <a:rPr lang="en-US" altLang="zh-CN" dirty="0">
                <a:solidFill>
                  <a:schemeClr val="folHlink"/>
                </a:solidFill>
              </a:rPr>
              <a:t>5.1</a:t>
            </a:r>
            <a:r>
              <a:rPr lang="en-US" altLang="zh-CN" dirty="0"/>
              <a:t> </a:t>
            </a:r>
            <a:r>
              <a:rPr lang="zh-CN" altLang="en-US" dirty="0"/>
              <a:t>创建教学管理数据库，数据库的名称为</a:t>
            </a:r>
            <a:r>
              <a:rPr lang="zh-CN" altLang="en-US" dirty="0">
                <a:latin typeface="Arial" panose="020B0604020202020204" pitchFamily="34" charset="0"/>
              </a:rPr>
              <a:t>“</a:t>
            </a:r>
            <a:r>
              <a:rPr lang="en-US" altLang="zh-CN" dirty="0"/>
              <a:t>JXGL</a:t>
            </a:r>
            <a:r>
              <a:rPr lang="en-US" altLang="zh-CN" dirty="0">
                <a:latin typeface="Arial" panose="020B0604020202020204" pitchFamily="34" charset="0"/>
              </a:rPr>
              <a:t>”</a:t>
            </a:r>
            <a:r>
              <a:rPr lang="zh-CN" altLang="en-US" dirty="0"/>
              <a:t>。</a:t>
            </a:r>
            <a:endParaRPr lang="en-US" altLang="zh-CN" dirty="0"/>
          </a:p>
          <a:p>
            <a:pPr marL="0" indent="373380" fontAlgn="auto">
              <a:lnSpc>
                <a:spcPct val="150000"/>
              </a:lnSpc>
              <a:spcBef>
                <a:spcPts val="0"/>
              </a:spcBef>
              <a:buClr>
                <a:schemeClr val="hlink"/>
              </a:buClr>
              <a:buNone/>
            </a:pPr>
            <a:r>
              <a:rPr lang="zh-CN" altLang="en-US" dirty="0"/>
              <a:t>主数据文件逻辑名为</a:t>
            </a:r>
            <a:r>
              <a:rPr lang="zh-CN" altLang="en-US" dirty="0">
                <a:latin typeface="Arial" panose="020B0604020202020204" pitchFamily="34" charset="0"/>
              </a:rPr>
              <a:t>“</a:t>
            </a:r>
            <a:r>
              <a:rPr lang="en-US" altLang="zh-CN" dirty="0" err="1"/>
              <a:t>JXGL.</a:t>
            </a:r>
            <a:r>
              <a:rPr lang="en-US" altLang="zh-CN" b="1" dirty="0" err="1">
                <a:solidFill>
                  <a:srgbClr val="0070C0"/>
                </a:solidFill>
              </a:rPr>
              <a:t>mdf</a:t>
            </a:r>
            <a:r>
              <a:rPr lang="en-US" altLang="zh-CN" dirty="0">
                <a:latin typeface="Arial" panose="020B0604020202020204" pitchFamily="34" charset="0"/>
              </a:rPr>
              <a:t>”</a:t>
            </a:r>
            <a:r>
              <a:rPr lang="zh-CN" altLang="en-US" dirty="0"/>
              <a:t>，保存路径为</a:t>
            </a:r>
            <a:r>
              <a:rPr lang="zh-CN" altLang="en-US" dirty="0">
                <a:latin typeface="Arial" panose="020B0604020202020204" pitchFamily="34" charset="0"/>
              </a:rPr>
              <a:t>“</a:t>
            </a:r>
            <a:r>
              <a:rPr lang="en-US" altLang="zh-CN" dirty="0"/>
              <a:t>D:\JXGLSYS\DATA</a:t>
            </a:r>
            <a:r>
              <a:rPr lang="en-US" altLang="zh-CN" dirty="0">
                <a:latin typeface="Arial" panose="020B0604020202020204" pitchFamily="34" charset="0"/>
              </a:rPr>
              <a:t>”</a:t>
            </a:r>
            <a:r>
              <a:rPr lang="zh-CN" altLang="en-US" dirty="0"/>
              <a:t>，</a:t>
            </a:r>
            <a:endParaRPr lang="en-US" altLang="zh-CN" dirty="0"/>
          </a:p>
          <a:p>
            <a:pPr marL="0" indent="373380" fontAlgn="auto">
              <a:lnSpc>
                <a:spcPct val="150000"/>
              </a:lnSpc>
              <a:spcBef>
                <a:spcPts val="0"/>
              </a:spcBef>
              <a:buClr>
                <a:schemeClr val="hlink"/>
              </a:buClr>
              <a:buNone/>
            </a:pPr>
            <a:r>
              <a:rPr lang="zh-CN" altLang="en-US" dirty="0"/>
              <a:t>日志文件的逻辑</a:t>
            </a:r>
            <a:r>
              <a:rPr lang="zh-CN" altLang="en-US" sz="4200" dirty="0"/>
              <a:t>名为“</a:t>
            </a:r>
            <a:r>
              <a:rPr lang="en-US" altLang="zh-CN" sz="4200" dirty="0" err="1"/>
              <a:t>JXGL</a:t>
            </a:r>
            <a:r>
              <a:rPr lang="en-US" altLang="zh-CN" dirty="0" err="1"/>
              <a:t>_log.</a:t>
            </a:r>
            <a:r>
              <a:rPr lang="en-US" altLang="zh-CN" b="1" dirty="0" err="1">
                <a:solidFill>
                  <a:srgbClr val="0070C0"/>
                </a:solidFill>
              </a:rPr>
              <a:t>ldf</a:t>
            </a:r>
            <a:r>
              <a:rPr lang="en-US" altLang="zh-CN" dirty="0">
                <a:latin typeface="Arial" panose="020B0604020202020204" pitchFamily="34" charset="0"/>
              </a:rPr>
              <a:t>”</a:t>
            </a:r>
            <a:r>
              <a:rPr lang="zh-CN" altLang="en-US" dirty="0"/>
              <a:t>，</a:t>
            </a:r>
            <a:endParaRPr lang="en-US" altLang="zh-CN" dirty="0"/>
          </a:p>
          <a:p>
            <a:pPr marL="0" indent="373380" fontAlgn="auto">
              <a:lnSpc>
                <a:spcPct val="150000"/>
              </a:lnSpc>
              <a:spcBef>
                <a:spcPts val="0"/>
              </a:spcBef>
              <a:buClr>
                <a:schemeClr val="hlink"/>
              </a:buClr>
              <a:buNone/>
            </a:pPr>
            <a:r>
              <a:rPr lang="zh-CN" altLang="en-US" dirty="0"/>
              <a:t>保存路径为</a:t>
            </a:r>
            <a:r>
              <a:rPr lang="zh-CN" altLang="en-US" dirty="0">
                <a:latin typeface="Arial" panose="020B0604020202020204" pitchFamily="34" charset="0"/>
              </a:rPr>
              <a:t>“</a:t>
            </a:r>
            <a:r>
              <a:rPr lang="en-US" altLang="zh-CN" dirty="0"/>
              <a:t>D:\JXGLSYS\Data_log</a:t>
            </a:r>
            <a:r>
              <a:rPr lang="en-US" altLang="zh-CN" dirty="0">
                <a:latin typeface="Arial" panose="020B0604020202020204" pitchFamily="34" charset="0"/>
              </a:rPr>
              <a:t>”</a:t>
            </a:r>
            <a:r>
              <a:rPr lang="zh-CN" altLang="en-US" dirty="0"/>
              <a:t>。</a:t>
            </a:r>
            <a:endParaRPr lang="en-US" altLang="zh-CN" dirty="0"/>
          </a:p>
          <a:p>
            <a:pPr marL="0" indent="373380" fontAlgn="auto">
              <a:lnSpc>
                <a:spcPct val="150000"/>
              </a:lnSpc>
              <a:spcBef>
                <a:spcPts val="0"/>
              </a:spcBef>
              <a:buClr>
                <a:schemeClr val="hlink"/>
              </a:buClr>
              <a:buNone/>
            </a:pPr>
            <a:r>
              <a:rPr lang="zh-CN" altLang="en-US" dirty="0"/>
              <a:t>主数据文件大小为</a:t>
            </a:r>
            <a:r>
              <a:rPr lang="en-US" altLang="zh-CN" dirty="0"/>
              <a:t>5MB</a:t>
            </a:r>
            <a:r>
              <a:rPr lang="zh-CN" altLang="en-US" dirty="0"/>
              <a:t>，文件大小不受限制，增长量为</a:t>
            </a:r>
            <a:r>
              <a:rPr lang="en-US" altLang="zh-CN" dirty="0"/>
              <a:t>1MB</a:t>
            </a:r>
            <a:r>
              <a:rPr lang="zh-CN" altLang="en-US" dirty="0"/>
              <a:t>；</a:t>
            </a:r>
            <a:endParaRPr lang="en-US" altLang="zh-CN" dirty="0"/>
          </a:p>
          <a:p>
            <a:pPr marL="0" indent="373380" fontAlgn="auto">
              <a:lnSpc>
                <a:spcPct val="150000"/>
              </a:lnSpc>
              <a:spcBef>
                <a:spcPts val="0"/>
              </a:spcBef>
              <a:buClr>
                <a:schemeClr val="hlink"/>
              </a:buClr>
              <a:buNone/>
            </a:pPr>
            <a:r>
              <a:rPr lang="zh-CN" altLang="en-US" dirty="0"/>
              <a:t>日志文件的初始大小为</a:t>
            </a:r>
            <a:r>
              <a:rPr lang="en-US" altLang="zh-CN" dirty="0"/>
              <a:t>1MB</a:t>
            </a:r>
            <a:r>
              <a:rPr lang="zh-CN" altLang="en-US" dirty="0"/>
              <a:t>，最大为</a:t>
            </a:r>
            <a:r>
              <a:rPr lang="en-US" altLang="zh-CN" dirty="0"/>
              <a:t>20MB</a:t>
            </a:r>
            <a:r>
              <a:rPr lang="zh-CN" altLang="en-US" dirty="0"/>
              <a:t>，增长比例为</a:t>
            </a:r>
            <a:r>
              <a:rPr lang="en-US" altLang="zh-CN" dirty="0"/>
              <a:t>10%</a:t>
            </a:r>
            <a:r>
              <a:rPr lang="zh-CN" altLang="en-US" dirty="0"/>
              <a:t>。</a:t>
            </a:r>
          </a:p>
        </p:txBody>
      </p:sp>
      <p:sp>
        <p:nvSpPr>
          <p:cNvPr id="5" name="日期占位符 3"/>
          <p:cNvSpPr>
            <a:spLocks noGrp="1"/>
          </p:cNvSpPr>
          <p:nvPr>
            <p:ph type="dt" sz="half" idx="10"/>
          </p:nvPr>
        </p:nvSpPr>
        <p:spPr/>
        <p:txBody>
          <a:bodyPr/>
          <a:lstStyle/>
          <a:p>
            <a:pPr>
              <a:defRPr/>
            </a:pPr>
            <a:fld id="{5BCA8A5F-9B8D-45A1-A050-AC974CDA1C60}" type="datetime1">
              <a:rPr lang="zh-CN" altLang="en-US"/>
              <a:t>2020/4/6</a:t>
            </a:fld>
            <a:endParaRPr lang="en-US" altLang="zh-CN"/>
          </a:p>
        </p:txBody>
      </p:sp>
      <p:sp>
        <p:nvSpPr>
          <p:cNvPr id="6"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C2FC49E-9B6C-4F22-9A38-F884ADA81E57}" type="slidenum">
              <a:rPr lang="en-US" altLang="zh-CN">
                <a:latin typeface="Tahoma" panose="020B0604030504040204" pitchFamily="34" charset="0"/>
              </a:rPr>
              <a:t>7</a:t>
            </a:fld>
            <a:r>
              <a:rPr lang="en-US" altLang="zh-CN">
                <a:latin typeface="Tahoma" panose="020B0604030504040204" pitchFamily="34" charset="0"/>
              </a:rPr>
              <a:t>/44</a:t>
            </a:r>
          </a:p>
        </p:txBody>
      </p:sp>
    </p:spTree>
    <p:extLst>
      <p:ext uri="{BB962C8B-B14F-4D97-AF65-F5344CB8AC3E}">
        <p14:creationId xmlns:p14="http://schemas.microsoft.com/office/powerpoint/2010/main" val="723289995"/>
      </p:ext>
    </p:extLst>
  </p:cSld>
  <p:clrMapOvr>
    <a:masterClrMapping/>
  </p:clrMapOvr>
  <p:transition>
    <p:checke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609600" y="-17586"/>
            <a:ext cx="10871200" cy="731839"/>
          </a:xfrm>
        </p:spPr>
        <p:txBody>
          <a:bodyPr>
            <a:normAutofit/>
          </a:bodyPr>
          <a:lstStyle/>
          <a:p>
            <a:pPr algn="ctr">
              <a:buClrTx/>
              <a:buSzTx/>
              <a:buFontTx/>
            </a:pPr>
            <a:r>
              <a:rPr lang="zh-CN" altLang="en-US" sz="2100" b="1" dirty="0">
                <a:latin typeface="宋体" panose="02010600030101010101" pitchFamily="2" charset="-122"/>
                <a:ea typeface="+mj-ea"/>
              </a:rPr>
              <a:t>创建用户数据库 (1)</a:t>
            </a:r>
          </a:p>
        </p:txBody>
      </p:sp>
      <p:sp>
        <p:nvSpPr>
          <p:cNvPr id="9221" name="Rectangle 3"/>
          <p:cNvSpPr>
            <a:spLocks noGrp="1" noChangeArrowheads="1"/>
          </p:cNvSpPr>
          <p:nvPr>
            <p:ph idx="1"/>
          </p:nvPr>
        </p:nvSpPr>
        <p:spPr>
          <a:xfrm>
            <a:off x="357871" y="714253"/>
            <a:ext cx="11632247" cy="5661025"/>
          </a:xfrm>
        </p:spPr>
        <p:txBody>
          <a:bodyPr>
            <a:normAutofit fontScale="97500"/>
          </a:bodyPr>
          <a:lstStyle/>
          <a:p>
            <a:pPr marL="0" indent="373380" fontAlgn="auto">
              <a:lnSpc>
                <a:spcPct val="150000"/>
              </a:lnSpc>
              <a:spcBef>
                <a:spcPts val="0"/>
              </a:spcBef>
              <a:spcAft>
                <a:spcPct val="20000"/>
              </a:spcAft>
              <a:buClr>
                <a:schemeClr val="hlink"/>
              </a:buClr>
              <a:buSzPct val="95000"/>
              <a:buFont typeface="Wingdings" panose="05000000000000000000" pitchFamily="2" charset="2"/>
              <a:buChar char="v"/>
            </a:pPr>
            <a:r>
              <a:rPr lang="zh-CN" altLang="en-US" sz="2000" dirty="0">
                <a:solidFill>
                  <a:srgbClr val="0070C0"/>
                </a:solidFill>
              </a:rPr>
              <a:t>利用</a:t>
            </a:r>
            <a:r>
              <a:rPr lang="en-US" altLang="zh-CN" sz="2000" dirty="0">
                <a:solidFill>
                  <a:srgbClr val="0070C0"/>
                </a:solidFill>
              </a:rPr>
              <a:t>SSMS</a:t>
            </a:r>
            <a:r>
              <a:rPr lang="zh-CN" altLang="en-US" sz="2000" dirty="0">
                <a:solidFill>
                  <a:srgbClr val="0070C0"/>
                </a:solidFill>
              </a:rPr>
              <a:t>工具创建数据库 </a:t>
            </a:r>
          </a:p>
          <a:p>
            <a:pPr marL="0" indent="373380" fontAlgn="auto">
              <a:lnSpc>
                <a:spcPct val="150000"/>
              </a:lnSpc>
              <a:spcBef>
                <a:spcPts val="0"/>
              </a:spcBef>
              <a:buClr>
                <a:srgbClr val="003300"/>
              </a:buClr>
              <a:buFont typeface="Wingdings" panose="05000000000000000000" pitchFamily="2" charset="2"/>
              <a:buChar char="Ø"/>
            </a:pPr>
            <a:r>
              <a:rPr lang="zh-CN" altLang="en-US" sz="2000" dirty="0"/>
              <a:t>在</a:t>
            </a:r>
            <a:r>
              <a:rPr lang="zh-CN" altLang="en-US" sz="2000" dirty="0">
                <a:latin typeface="Arial" panose="020B0604020202020204" pitchFamily="34" charset="0"/>
              </a:rPr>
              <a:t>“</a:t>
            </a:r>
            <a:r>
              <a:rPr lang="zh-CN" altLang="en-US" sz="2000" dirty="0"/>
              <a:t>数据库</a:t>
            </a:r>
            <a:r>
              <a:rPr lang="zh-CN" altLang="en-US" sz="2000" dirty="0">
                <a:latin typeface="Arial" panose="020B0604020202020204" pitchFamily="34" charset="0"/>
              </a:rPr>
              <a:t>”</a:t>
            </a:r>
            <a:r>
              <a:rPr lang="zh-CN" altLang="en-US" sz="2000" dirty="0"/>
              <a:t>节点上右击，从弹出的快捷菜单中选择</a:t>
            </a:r>
            <a:r>
              <a:rPr lang="zh-CN" altLang="en-US" sz="2000" dirty="0">
                <a:latin typeface="Arial" panose="020B0604020202020204" pitchFamily="34" charset="0"/>
              </a:rPr>
              <a:t>“</a:t>
            </a:r>
            <a:r>
              <a:rPr lang="zh-CN" altLang="en-US" sz="2000" dirty="0"/>
              <a:t>新建数据库</a:t>
            </a:r>
            <a:r>
              <a:rPr lang="zh-CN" altLang="en-US" sz="2000" dirty="0">
                <a:latin typeface="Arial" panose="020B0604020202020204" pitchFamily="34" charset="0"/>
              </a:rPr>
              <a:t>”</a:t>
            </a:r>
            <a:r>
              <a:rPr lang="zh-CN" altLang="en-US" sz="2000" dirty="0"/>
              <a:t>菜单项 </a:t>
            </a:r>
          </a:p>
          <a:p>
            <a:pPr marL="0" indent="373380" fontAlgn="auto">
              <a:lnSpc>
                <a:spcPct val="150000"/>
              </a:lnSpc>
              <a:spcBef>
                <a:spcPts val="0"/>
              </a:spcBef>
              <a:buClr>
                <a:srgbClr val="003300"/>
              </a:buClr>
              <a:buFont typeface="Wingdings" panose="05000000000000000000" pitchFamily="2" charset="2"/>
              <a:buChar char="Ø"/>
            </a:pPr>
            <a:r>
              <a:rPr lang="zh-CN" altLang="en-US" sz="2000" dirty="0"/>
              <a:t>在</a:t>
            </a:r>
            <a:r>
              <a:rPr lang="zh-CN" altLang="en-US" sz="2000" dirty="0">
                <a:latin typeface="Arial" panose="020B0604020202020204" pitchFamily="34" charset="0"/>
              </a:rPr>
              <a:t>“</a:t>
            </a:r>
            <a:r>
              <a:rPr lang="zh-CN" altLang="en-US" sz="2000" dirty="0"/>
              <a:t>新建数据库</a:t>
            </a:r>
            <a:r>
              <a:rPr lang="zh-CN" altLang="en-US" sz="2000" dirty="0">
                <a:latin typeface="Arial" panose="020B0604020202020204" pitchFamily="34" charset="0"/>
              </a:rPr>
              <a:t>”</a:t>
            </a:r>
            <a:r>
              <a:rPr lang="zh-CN" altLang="en-US" sz="2000" dirty="0"/>
              <a:t>对话框中有三个选项，分别是</a:t>
            </a:r>
            <a:r>
              <a:rPr lang="zh-CN" altLang="en-US" sz="2000" dirty="0">
                <a:latin typeface="Arial" panose="020B0604020202020204" pitchFamily="34" charset="0"/>
              </a:rPr>
              <a:t>“</a:t>
            </a:r>
            <a:r>
              <a:rPr lang="zh-CN" altLang="en-US" sz="2000" dirty="0"/>
              <a:t>常规</a:t>
            </a:r>
            <a:r>
              <a:rPr lang="zh-CN" altLang="en-US" sz="2000" dirty="0">
                <a:latin typeface="Arial" panose="020B0604020202020204" pitchFamily="34" charset="0"/>
              </a:rPr>
              <a:t>”</a:t>
            </a:r>
            <a:r>
              <a:rPr lang="zh-CN" altLang="en-US" sz="2000" dirty="0"/>
              <a:t>、</a:t>
            </a:r>
            <a:r>
              <a:rPr lang="zh-CN" altLang="en-US" sz="2000" dirty="0">
                <a:latin typeface="Arial" panose="020B0604020202020204" pitchFamily="34" charset="0"/>
              </a:rPr>
              <a:t>“</a:t>
            </a:r>
            <a:r>
              <a:rPr lang="zh-CN" altLang="en-US" sz="2000" dirty="0"/>
              <a:t>选项</a:t>
            </a:r>
            <a:r>
              <a:rPr lang="zh-CN" altLang="en-US" sz="2000" dirty="0">
                <a:latin typeface="Arial" panose="020B0604020202020204" pitchFamily="34" charset="0"/>
              </a:rPr>
              <a:t>”</a:t>
            </a:r>
            <a:r>
              <a:rPr lang="zh-CN" altLang="en-US" sz="2000" dirty="0"/>
              <a:t>和</a:t>
            </a:r>
            <a:r>
              <a:rPr lang="zh-CN" altLang="en-US" sz="2000" dirty="0">
                <a:latin typeface="Arial" panose="020B0604020202020204" pitchFamily="34" charset="0"/>
              </a:rPr>
              <a:t>“</a:t>
            </a:r>
            <a:r>
              <a:rPr lang="zh-CN" altLang="en-US" sz="2000" dirty="0"/>
              <a:t>文件组</a:t>
            </a:r>
            <a:r>
              <a:rPr lang="zh-CN" altLang="en-US" sz="2000" dirty="0">
                <a:latin typeface="Arial" panose="020B0604020202020204" pitchFamily="34" charset="0"/>
              </a:rPr>
              <a:t>”</a:t>
            </a:r>
            <a:r>
              <a:rPr lang="zh-CN" altLang="en-US" sz="2000" dirty="0"/>
              <a:t>，默认是</a:t>
            </a:r>
            <a:r>
              <a:rPr lang="zh-CN" altLang="en-US" sz="2000" dirty="0">
                <a:latin typeface="Arial" panose="020B0604020202020204" pitchFamily="34" charset="0"/>
              </a:rPr>
              <a:t>“</a:t>
            </a:r>
            <a:r>
              <a:rPr lang="zh-CN" altLang="en-US" sz="2000" dirty="0"/>
              <a:t>常规</a:t>
            </a:r>
            <a:r>
              <a:rPr lang="zh-CN" altLang="en-US" sz="2000" dirty="0">
                <a:latin typeface="Arial" panose="020B0604020202020204" pitchFamily="34" charset="0"/>
              </a:rPr>
              <a:t>”</a:t>
            </a:r>
            <a:r>
              <a:rPr lang="zh-CN" altLang="en-US" sz="2000" dirty="0"/>
              <a:t>选项。 </a:t>
            </a:r>
          </a:p>
        </p:txBody>
      </p:sp>
      <p:sp>
        <p:nvSpPr>
          <p:cNvPr id="5" name="日期占位符 3"/>
          <p:cNvSpPr>
            <a:spLocks noGrp="1"/>
          </p:cNvSpPr>
          <p:nvPr>
            <p:ph type="dt" sz="half" idx="10"/>
          </p:nvPr>
        </p:nvSpPr>
        <p:spPr/>
        <p:txBody>
          <a:bodyPr/>
          <a:lstStyle/>
          <a:p>
            <a:pPr>
              <a:defRPr/>
            </a:pPr>
            <a:fld id="{5BCA8A5F-9B8D-45A1-A050-AC974CDA1C60}" type="datetime1">
              <a:rPr lang="zh-CN" altLang="en-US"/>
              <a:t>2020/4/6</a:t>
            </a:fld>
            <a:endParaRPr lang="en-US" altLang="zh-CN"/>
          </a:p>
        </p:txBody>
      </p:sp>
      <p:sp>
        <p:nvSpPr>
          <p:cNvPr id="6"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C2FC49E-9B6C-4F22-9A38-F884ADA81E57}" type="slidenum">
              <a:rPr lang="en-US" altLang="zh-CN">
                <a:latin typeface="Tahoma" panose="020B0604030504040204" pitchFamily="34" charset="0"/>
              </a:rPr>
              <a:t>8</a:t>
            </a:fld>
            <a:r>
              <a:rPr lang="en-US" altLang="zh-CN">
                <a:latin typeface="Tahoma" panose="020B0604030504040204" pitchFamily="34" charset="0"/>
              </a:rPr>
              <a:t>/44</a:t>
            </a:r>
          </a:p>
        </p:txBody>
      </p:sp>
      <p:pic>
        <p:nvPicPr>
          <p:cNvPr id="21095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9178" y="2192052"/>
            <a:ext cx="9453221" cy="4665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09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4"/>
          <p:cNvSpPr>
            <a:spLocks noGrp="1" noChangeArrowheads="1"/>
          </p:cNvSpPr>
          <p:nvPr>
            <p:ph type="title"/>
          </p:nvPr>
        </p:nvSpPr>
        <p:spPr>
          <a:xfrm>
            <a:off x="609600" y="-31657"/>
            <a:ext cx="10871200" cy="731839"/>
          </a:xfrm>
          <a:noFill/>
        </p:spPr>
        <p:txBody>
          <a:bodyPr>
            <a:normAutofit/>
          </a:bodyPr>
          <a:lstStyle/>
          <a:p>
            <a:pPr algn="ctr">
              <a:buClrTx/>
              <a:buSzTx/>
              <a:buFontTx/>
            </a:pPr>
            <a:r>
              <a:rPr lang="zh-CN" altLang="en-US" sz="2100" b="1" dirty="0">
                <a:latin typeface="宋体" panose="02010600030101010101" pitchFamily="2" charset="-122"/>
                <a:ea typeface="+mj-ea"/>
              </a:rPr>
              <a:t>创建用户数据库 (2)</a:t>
            </a:r>
          </a:p>
        </p:txBody>
      </p:sp>
      <p:sp>
        <p:nvSpPr>
          <p:cNvPr id="10244" name="Rectangle 3"/>
          <p:cNvSpPr>
            <a:spLocks noGrp="1" noChangeArrowheads="1"/>
          </p:cNvSpPr>
          <p:nvPr>
            <p:ph idx="1"/>
          </p:nvPr>
        </p:nvSpPr>
        <p:spPr>
          <a:xfrm>
            <a:off x="853440" y="599440"/>
            <a:ext cx="9655810" cy="5659120"/>
          </a:xfrm>
        </p:spPr>
        <p:txBody>
          <a:bodyPr>
            <a:noAutofit/>
          </a:bodyPr>
          <a:lstStyle/>
          <a:p>
            <a:pPr marL="0" indent="373380" fontAlgn="auto">
              <a:lnSpc>
                <a:spcPct val="150000"/>
              </a:lnSpc>
              <a:spcBef>
                <a:spcPts val="0"/>
              </a:spcBef>
              <a:buClr>
                <a:schemeClr val="hlink"/>
              </a:buClr>
              <a:buSzPct val="95000"/>
              <a:buFont typeface="Wingdings" panose="05000000000000000000" pitchFamily="2" charset="2"/>
              <a:buChar char="v"/>
            </a:pPr>
            <a:r>
              <a:rPr lang="zh-CN" altLang="en-US" sz="2000" dirty="0">
                <a:solidFill>
                  <a:srgbClr val="E24747"/>
                </a:solidFill>
              </a:rPr>
              <a:t>利用</a:t>
            </a:r>
            <a:r>
              <a:rPr lang="en-US" altLang="zh-CN" sz="2000" dirty="0">
                <a:solidFill>
                  <a:srgbClr val="E24747"/>
                </a:solidFill>
              </a:rPr>
              <a:t>T-SQL</a:t>
            </a:r>
            <a:r>
              <a:rPr lang="zh-CN" altLang="en-US" sz="2000" dirty="0">
                <a:solidFill>
                  <a:srgbClr val="E24747"/>
                </a:solidFill>
              </a:rPr>
              <a:t>语句创建数据库</a:t>
            </a:r>
            <a:r>
              <a:rPr lang="zh-CN" altLang="en-US" sz="2000" dirty="0"/>
              <a:t> </a:t>
            </a:r>
            <a:r>
              <a:rPr lang="en-US" altLang="zh-CN" sz="2000" dirty="0"/>
              <a:t>, </a:t>
            </a:r>
            <a:r>
              <a:rPr lang="zh-CN" altLang="en-US" sz="2000" dirty="0"/>
              <a:t>语句格式如下：</a:t>
            </a:r>
          </a:p>
          <a:p>
            <a:pPr marL="0" indent="373380" fontAlgn="auto">
              <a:spcBef>
                <a:spcPts val="0"/>
              </a:spcBef>
              <a:buNone/>
            </a:pPr>
            <a:r>
              <a:rPr lang="en-US" altLang="zh-CN" sz="2000" b="1" dirty="0">
                <a:solidFill>
                  <a:srgbClr val="0070C0"/>
                </a:solidFill>
              </a:rPr>
              <a:t>CREATE DATABASE </a:t>
            </a:r>
            <a:r>
              <a:rPr lang="en-US" altLang="zh-CN" sz="2000" dirty="0"/>
              <a:t>&lt;</a:t>
            </a:r>
            <a:r>
              <a:rPr lang="zh-CN" altLang="en-US" sz="2000" dirty="0"/>
              <a:t>数据库名</a:t>
            </a:r>
            <a:r>
              <a:rPr lang="en-US" altLang="zh-CN" sz="2000" dirty="0"/>
              <a:t>&gt;</a:t>
            </a:r>
          </a:p>
          <a:p>
            <a:pPr marL="0" indent="373380" fontAlgn="auto">
              <a:spcBef>
                <a:spcPts val="0"/>
              </a:spcBef>
              <a:buNone/>
            </a:pPr>
            <a:r>
              <a:rPr lang="en-US" altLang="zh-CN" sz="2000" b="1" dirty="0">
                <a:solidFill>
                  <a:srgbClr val="0070C0"/>
                </a:solidFill>
              </a:rPr>
              <a:t>ON</a:t>
            </a:r>
          </a:p>
          <a:p>
            <a:pPr marL="0" indent="373380" fontAlgn="auto">
              <a:spcBef>
                <a:spcPts val="0"/>
              </a:spcBef>
              <a:buNone/>
            </a:pPr>
            <a:r>
              <a:rPr lang="en-US" altLang="zh-CN" sz="2000" dirty="0"/>
              <a:t>{[PRIMARY](NAME=&lt;</a:t>
            </a:r>
            <a:r>
              <a:rPr lang="zh-CN" altLang="en-US" sz="2000" dirty="0"/>
              <a:t>逻辑文件名</a:t>
            </a:r>
            <a:r>
              <a:rPr lang="en-US" altLang="zh-CN" sz="2000" dirty="0"/>
              <a:t>&gt;</a:t>
            </a:r>
          </a:p>
          <a:p>
            <a:pPr marL="0" indent="373380" fontAlgn="auto">
              <a:spcBef>
                <a:spcPts val="0"/>
              </a:spcBef>
              <a:buNone/>
            </a:pPr>
            <a:r>
              <a:rPr lang="en-US" altLang="zh-CN" sz="2000" dirty="0"/>
              <a:t>   FILENAME=&lt;</a:t>
            </a:r>
            <a:r>
              <a:rPr lang="zh-CN" altLang="en-US" sz="2000" dirty="0"/>
              <a:t>物理文件名</a:t>
            </a:r>
            <a:r>
              <a:rPr lang="en-US" altLang="zh-CN" sz="2000" dirty="0"/>
              <a:t>&gt;</a:t>
            </a:r>
          </a:p>
          <a:p>
            <a:pPr marL="0" indent="373380" fontAlgn="auto">
              <a:spcBef>
                <a:spcPts val="0"/>
              </a:spcBef>
              <a:buNone/>
            </a:pPr>
            <a:r>
              <a:rPr lang="en-US" altLang="zh-CN" sz="2000" dirty="0"/>
              <a:t>   [,SIZE=&lt;</a:t>
            </a:r>
            <a:r>
              <a:rPr lang="zh-CN" altLang="en-US" sz="2000" dirty="0"/>
              <a:t>初始大小</a:t>
            </a:r>
            <a:r>
              <a:rPr lang="en-US" altLang="zh-CN" sz="2000" dirty="0"/>
              <a:t>&gt;]</a:t>
            </a:r>
          </a:p>
          <a:p>
            <a:pPr marL="0" indent="373380" fontAlgn="auto">
              <a:spcBef>
                <a:spcPts val="0"/>
              </a:spcBef>
              <a:buNone/>
            </a:pPr>
            <a:r>
              <a:rPr lang="en-US" altLang="zh-CN" sz="2000" dirty="0"/>
              <a:t>   [,MAXSIZE={&lt;</a:t>
            </a:r>
            <a:r>
              <a:rPr lang="zh-CN" altLang="en-US" sz="2000" dirty="0"/>
              <a:t>文件最大长度</a:t>
            </a:r>
            <a:r>
              <a:rPr lang="en-US" altLang="zh-CN" sz="2000" dirty="0"/>
              <a:t>&gt;|UNLIMITED}]</a:t>
            </a:r>
          </a:p>
          <a:p>
            <a:pPr marL="0" indent="373380" fontAlgn="auto">
              <a:spcBef>
                <a:spcPts val="0"/>
              </a:spcBef>
              <a:buNone/>
            </a:pPr>
            <a:r>
              <a:rPr lang="en-US" altLang="zh-CN" sz="2000" dirty="0"/>
              <a:t>   [,FILEGROWTH=&lt;</a:t>
            </a:r>
            <a:r>
              <a:rPr lang="zh-CN" altLang="en-US" sz="2000" dirty="0"/>
              <a:t>文件增长幅度</a:t>
            </a:r>
            <a:r>
              <a:rPr lang="en-US" altLang="zh-CN" sz="2000" dirty="0"/>
              <a:t>&gt;])</a:t>
            </a:r>
          </a:p>
          <a:p>
            <a:pPr marL="0" indent="373380" fontAlgn="auto">
              <a:spcBef>
                <a:spcPts val="0"/>
              </a:spcBef>
              <a:buNone/>
            </a:pPr>
            <a:r>
              <a:rPr lang="en-US" altLang="zh-CN" sz="2000" dirty="0"/>
              <a:t>}[, </a:t>
            </a:r>
            <a:r>
              <a:rPr lang="en-US" altLang="zh-CN" sz="2000" dirty="0">
                <a:latin typeface="Arial" panose="020B0604020202020204" pitchFamily="34" charset="0"/>
              </a:rPr>
              <a:t>…</a:t>
            </a:r>
            <a:r>
              <a:rPr lang="en-US" altLang="zh-CN" sz="2000" dirty="0"/>
              <a:t> n]</a:t>
            </a:r>
          </a:p>
          <a:p>
            <a:pPr marL="0" indent="373380" fontAlgn="auto">
              <a:spcBef>
                <a:spcPts val="0"/>
              </a:spcBef>
              <a:buNone/>
            </a:pPr>
            <a:r>
              <a:rPr lang="en-US" altLang="zh-CN" sz="2000" b="1" dirty="0">
                <a:solidFill>
                  <a:srgbClr val="0070C0"/>
                </a:solidFill>
              </a:rPr>
              <a:t>LOG ON</a:t>
            </a:r>
          </a:p>
          <a:p>
            <a:pPr marL="0" indent="373380" fontAlgn="auto">
              <a:spcBef>
                <a:spcPts val="0"/>
              </a:spcBef>
              <a:buNone/>
            </a:pPr>
            <a:r>
              <a:rPr lang="en-US" altLang="zh-CN" sz="2000" dirty="0"/>
              <a:t>{[PRIMARY](NAME=&lt;</a:t>
            </a:r>
            <a:r>
              <a:rPr lang="zh-CN" altLang="en-US" sz="2000" dirty="0"/>
              <a:t>逻辑文件名</a:t>
            </a:r>
            <a:r>
              <a:rPr lang="en-US" altLang="zh-CN" sz="2000" dirty="0"/>
              <a:t>&gt;,</a:t>
            </a:r>
          </a:p>
          <a:p>
            <a:pPr marL="0" indent="373380" fontAlgn="auto">
              <a:spcBef>
                <a:spcPts val="0"/>
              </a:spcBef>
              <a:buNone/>
            </a:pPr>
            <a:r>
              <a:rPr lang="en-US" altLang="zh-CN" sz="2000" dirty="0"/>
              <a:t>   FILENAME=&lt;</a:t>
            </a:r>
            <a:r>
              <a:rPr lang="zh-CN" altLang="en-US" sz="2000" dirty="0"/>
              <a:t>物理文件名</a:t>
            </a:r>
            <a:r>
              <a:rPr lang="en-US" altLang="zh-CN" sz="2000" dirty="0"/>
              <a:t>&gt;</a:t>
            </a:r>
          </a:p>
          <a:p>
            <a:pPr marL="0" indent="373380" fontAlgn="auto">
              <a:spcBef>
                <a:spcPts val="0"/>
              </a:spcBef>
              <a:buNone/>
            </a:pPr>
            <a:r>
              <a:rPr lang="en-US" altLang="zh-CN" sz="2000" dirty="0"/>
              <a:t>   [,SIZE=&lt;</a:t>
            </a:r>
            <a:r>
              <a:rPr lang="zh-CN" altLang="en-US" sz="2000" dirty="0"/>
              <a:t>初始大小</a:t>
            </a:r>
            <a:r>
              <a:rPr lang="en-US" altLang="zh-CN" sz="2000" dirty="0"/>
              <a:t>&gt;]</a:t>
            </a:r>
          </a:p>
          <a:p>
            <a:pPr marL="0" indent="373380" fontAlgn="auto">
              <a:spcBef>
                <a:spcPts val="0"/>
              </a:spcBef>
              <a:buNone/>
            </a:pPr>
            <a:r>
              <a:rPr lang="en-US" altLang="zh-CN" sz="2000" dirty="0"/>
              <a:t>   [,MAXSIZE={&lt;</a:t>
            </a:r>
            <a:r>
              <a:rPr lang="zh-CN" altLang="en-US" sz="2000" dirty="0"/>
              <a:t>文件最大长度</a:t>
            </a:r>
            <a:r>
              <a:rPr lang="en-US" altLang="zh-CN" sz="2000" dirty="0"/>
              <a:t>&gt;|UNLIMITED}]</a:t>
            </a:r>
          </a:p>
          <a:p>
            <a:pPr marL="0" indent="373380" fontAlgn="auto">
              <a:spcBef>
                <a:spcPts val="0"/>
              </a:spcBef>
              <a:buNone/>
            </a:pPr>
            <a:r>
              <a:rPr lang="en-US" altLang="zh-CN" sz="2000" dirty="0"/>
              <a:t>   [,FILEGROWTH=&lt;</a:t>
            </a:r>
            <a:r>
              <a:rPr lang="zh-CN" altLang="en-US" sz="2000" dirty="0"/>
              <a:t>文件增长幅度</a:t>
            </a:r>
            <a:r>
              <a:rPr lang="en-US" altLang="zh-CN" sz="2000" dirty="0"/>
              <a:t>&gt;])</a:t>
            </a:r>
          </a:p>
          <a:p>
            <a:pPr marL="0" indent="373380" fontAlgn="auto">
              <a:spcBef>
                <a:spcPts val="0"/>
              </a:spcBef>
              <a:buNone/>
            </a:pPr>
            <a:r>
              <a:rPr lang="en-US" altLang="zh-CN" sz="2000" dirty="0"/>
              <a:t>}[, </a:t>
            </a:r>
            <a:r>
              <a:rPr lang="en-US" altLang="zh-CN" sz="2000" dirty="0">
                <a:latin typeface="Arial" panose="020B0604020202020204" pitchFamily="34" charset="0"/>
              </a:rPr>
              <a:t>…</a:t>
            </a:r>
            <a:r>
              <a:rPr lang="en-US" altLang="zh-CN" sz="2000" dirty="0"/>
              <a:t> n]</a:t>
            </a:r>
          </a:p>
        </p:txBody>
      </p:sp>
      <p:sp>
        <p:nvSpPr>
          <p:cNvPr id="4" name="日期占位符 3"/>
          <p:cNvSpPr>
            <a:spLocks noGrp="1"/>
          </p:cNvSpPr>
          <p:nvPr>
            <p:ph type="dt" sz="half" idx="10"/>
          </p:nvPr>
        </p:nvSpPr>
        <p:spPr/>
        <p:txBody>
          <a:bodyPr/>
          <a:lstStyle/>
          <a:p>
            <a:pPr>
              <a:defRPr/>
            </a:pPr>
            <a:fld id="{5CDDDB59-A75D-4B3B-A580-DEA09DA773B9}" type="datetime1">
              <a:rPr lang="zh-CN" altLang="en-US"/>
              <a:t>2020/4/6</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2A46FD0-20E3-4FAE-AE1D-1E7DE4054918}" type="slidenum">
              <a:rPr lang="en-US" altLang="zh-CN">
                <a:latin typeface="Tahoma" panose="020B0604030504040204" pitchFamily="34" charset="0"/>
              </a:rPr>
              <a:t>9</a:t>
            </a:fld>
            <a:r>
              <a:rPr lang="en-US" altLang="zh-CN">
                <a:latin typeface="Tahoma" panose="020B0604030504040204" pitchFamily="34" charset="0"/>
              </a:rPr>
              <a:t>/44</a:t>
            </a:r>
          </a:p>
        </p:txBody>
      </p:sp>
    </p:spTree>
  </p:cSld>
  <p:clrMapOvr>
    <a:masterClrMapping/>
  </p:clrMapOvr>
  <p:transition>
    <p:wheel spokes="3"/>
  </p:transition>
</p:sld>
</file>

<file path=ppt/theme/theme1.xml><?xml version="1.0" encoding="utf-8"?>
<a:theme xmlns:a="http://schemas.openxmlformats.org/drawingml/2006/main" name="冯演示模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冯演示模版</Template>
  <TotalTime>657</TotalTime>
  <Words>4874</Words>
  <Application>Microsoft Office PowerPoint</Application>
  <PresentationFormat>宽屏</PresentationFormat>
  <Paragraphs>515</Paragraphs>
  <Slides>48</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48</vt:i4>
      </vt:variant>
    </vt:vector>
  </HeadingPairs>
  <TitlesOfParts>
    <vt:vector size="60" baseType="lpstr">
      <vt:lpstr>Open Sans Light</vt:lpstr>
      <vt:lpstr>等线</vt:lpstr>
      <vt:lpstr>宋体</vt:lpstr>
      <vt:lpstr>微软雅黑</vt:lpstr>
      <vt:lpstr>张海山锐谐体</vt:lpstr>
      <vt:lpstr>Arial</vt:lpstr>
      <vt:lpstr>Calibri</vt:lpstr>
      <vt:lpstr>Georgia</vt:lpstr>
      <vt:lpstr>Tahoma</vt:lpstr>
      <vt:lpstr>Times New Roman</vt:lpstr>
      <vt:lpstr>Wingdings</vt:lpstr>
      <vt:lpstr>冯演示模版</vt:lpstr>
      <vt:lpstr>PowerPoint 演示文稿</vt:lpstr>
      <vt:lpstr>PowerPoint 演示文稿</vt:lpstr>
      <vt:lpstr>数据库文件类型(1) </vt:lpstr>
      <vt:lpstr>数据库文件类型(2) </vt:lpstr>
      <vt:lpstr>数据库文件组 </vt:lpstr>
      <vt:lpstr>PowerPoint 演示文稿</vt:lpstr>
      <vt:lpstr>创建用户数据库 (1)</vt:lpstr>
      <vt:lpstr>创建用户数据库 (1)</vt:lpstr>
      <vt:lpstr>创建用户数据库 (2)</vt:lpstr>
      <vt:lpstr>创建用户数据库 (3)</vt:lpstr>
      <vt:lpstr>创建用户数据库 (4)</vt:lpstr>
      <vt:lpstr>创建用户数据库 (5)</vt:lpstr>
      <vt:lpstr>数据库结构的修改 (1)</vt:lpstr>
      <vt:lpstr>数据库结构的修改 (2)</vt:lpstr>
      <vt:lpstr>数据库结构的修改 (3)</vt:lpstr>
      <vt:lpstr>数据库结构的修改 (4)</vt:lpstr>
      <vt:lpstr>数据库结构的修改 (5)</vt:lpstr>
      <vt:lpstr>数据库结构的修改 (6)</vt:lpstr>
      <vt:lpstr>数据库文件的更名、删除 (1)</vt:lpstr>
      <vt:lpstr>PowerPoint 演示文稿</vt:lpstr>
      <vt:lpstr>数据表管理</vt:lpstr>
      <vt:lpstr>表的创建与维护 (1)</vt:lpstr>
      <vt:lpstr>表的创建与维护 (2)</vt:lpstr>
      <vt:lpstr>表的创建与维护 (3)</vt:lpstr>
      <vt:lpstr>表的创建与维护 (4)</vt:lpstr>
      <vt:lpstr>表的创建与维护 (5)</vt:lpstr>
      <vt:lpstr>表的创建与维护 (6)</vt:lpstr>
      <vt:lpstr>表的创建与维护 (7)</vt:lpstr>
      <vt:lpstr>表的创建与维护 (8)</vt:lpstr>
      <vt:lpstr>表的创建与维护 (9)</vt:lpstr>
      <vt:lpstr>表的创建与维护 (9)</vt:lpstr>
      <vt:lpstr>表的创建与维护 (9)</vt:lpstr>
      <vt:lpstr>表的创建与维护 (10)</vt:lpstr>
      <vt:lpstr>表的创建与维护 (11)</vt:lpstr>
      <vt:lpstr>表的创建与维护 (12)</vt:lpstr>
      <vt:lpstr>表的创建与维护 (13)</vt:lpstr>
      <vt:lpstr>表的创建与维护 (14)</vt:lpstr>
      <vt:lpstr>表中数据的维护 (1)</vt:lpstr>
      <vt:lpstr>表中数据的维护 (2)</vt:lpstr>
      <vt:lpstr>表中数据的维护 (3)</vt:lpstr>
      <vt:lpstr>表中数据的维护 (4)</vt:lpstr>
      <vt:lpstr>数据库数据的导出/导入 (1)</vt:lpstr>
      <vt:lpstr>数据库数据的导出/导入 (2)</vt:lpstr>
      <vt:lpstr>数据库数据的导出/导入 (3)</vt:lpstr>
      <vt:lpstr>数据库数据的导出/导入 (4)</vt:lpstr>
      <vt:lpstr>数据库数据的导出/导入 (1)</vt:lpstr>
      <vt:lpstr>本次课小结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第5章 数据库和数据表管理 </dc:title>
  <dc:creator>weinima</dc:creator>
  <cp:lastModifiedBy>homezhou</cp:lastModifiedBy>
  <cp:revision>33</cp:revision>
  <dcterms:created xsi:type="dcterms:W3CDTF">2019-04-28T08:33:00Z</dcterms:created>
  <dcterms:modified xsi:type="dcterms:W3CDTF">2020-04-06T02:14:43Z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2052-11.1.0.8806</vt:lpwstr>
  </property>
</Properties>
</file>