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4"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92" r:id="rId16"/>
    <p:sldId id="271" r:id="rId17"/>
    <p:sldId id="272" r:id="rId18"/>
    <p:sldId id="273" r:id="rId19"/>
    <p:sldId id="274" r:id="rId20"/>
    <p:sldId id="275" r:id="rId21"/>
    <p:sldId id="276" r:id="rId22"/>
    <p:sldId id="277" r:id="rId23"/>
    <p:sldId id="278" r:id="rId24"/>
    <p:sldId id="293" r:id="rId25"/>
    <p:sldId id="279" r:id="rId26"/>
    <p:sldId id="294"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78D8"/>
    <a:srgbClr val="FC24BE"/>
    <a:srgbClr val="93B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29" autoAdjust="0"/>
  </p:normalViewPr>
  <p:slideViewPr>
    <p:cSldViewPr snapToGrid="0" snapToObjects="1">
      <p:cViewPr varScale="1">
        <p:scale>
          <a:sx n="88" d="100"/>
          <a:sy n="88" d="100"/>
        </p:scale>
        <p:origin x="876" y="6"/>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4372D2-5645-4DAC-BC69-8A28C2E906B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CO"/>
        </a:p>
      </dgm:t>
    </dgm:pt>
    <dgm:pt modelId="{9D03B3D6-EC95-4816-87ED-0F17E067C714}">
      <dgm:prSet custT="1"/>
      <dgm:spPr/>
      <dgm:t>
        <a:bodyPr/>
        <a:lstStyle/>
        <a:p>
          <a:pPr rtl="0"/>
          <a:r>
            <a:rPr lang="es-ES" sz="1400" b="0" i="0" baseline="0" dirty="0" err="1" smtClean="0"/>
            <a:t>Testing</a:t>
          </a:r>
          <a:r>
            <a:rPr lang="es-ES" sz="1400" b="0" i="0" baseline="0" dirty="0" smtClean="0"/>
            <a:t> </a:t>
          </a:r>
          <a:r>
            <a:rPr lang="es-ES" sz="1400" b="0" i="0" baseline="0" dirty="0" err="1" smtClean="0"/>
            <a:t>Challenges</a:t>
          </a:r>
          <a:r>
            <a:rPr lang="es-ES" sz="1400" b="0" i="0" baseline="0" dirty="0" smtClean="0"/>
            <a:t> in Software </a:t>
          </a:r>
          <a:r>
            <a:rPr lang="es-ES" sz="1400" b="0" i="0" baseline="0" dirty="0" err="1" smtClean="0"/>
            <a:t>Services</a:t>
          </a:r>
          <a:endParaRPr lang="es-CO" sz="1400" dirty="0"/>
        </a:p>
      </dgm:t>
    </dgm:pt>
    <dgm:pt modelId="{16975813-47D0-452B-BCE1-269461578446}" type="parTrans" cxnId="{6412925B-7CCD-420A-BF10-A3B17BD30DA8}">
      <dgm:prSet/>
      <dgm:spPr/>
      <dgm:t>
        <a:bodyPr/>
        <a:lstStyle/>
        <a:p>
          <a:endParaRPr lang="es-CO"/>
        </a:p>
      </dgm:t>
    </dgm:pt>
    <dgm:pt modelId="{4173D3CC-DD8B-442F-B162-7BC6C8224AFE}" type="sibTrans" cxnId="{6412925B-7CCD-420A-BF10-A3B17BD30DA8}">
      <dgm:prSet/>
      <dgm:spPr/>
      <dgm:t>
        <a:bodyPr/>
        <a:lstStyle/>
        <a:p>
          <a:endParaRPr lang="es-CO"/>
        </a:p>
      </dgm:t>
    </dgm:pt>
    <dgm:pt modelId="{BB494CBE-3066-403A-96A7-198937CD1DE5}">
      <dgm:prSet custT="1"/>
      <dgm:spPr/>
      <dgm:t>
        <a:bodyPr/>
        <a:lstStyle/>
        <a:p>
          <a:pPr rtl="0"/>
          <a:r>
            <a:rPr lang="es-ES" sz="1400" b="0" i="0" baseline="0" dirty="0" err="1" smtClean="0"/>
            <a:t>The</a:t>
          </a:r>
          <a:r>
            <a:rPr lang="es-ES" sz="1400" b="0" i="0" baseline="0" dirty="0" smtClean="0"/>
            <a:t> </a:t>
          </a:r>
          <a:r>
            <a:rPr lang="es-ES" sz="1400" b="0" i="0" baseline="0" dirty="0" err="1" smtClean="0"/>
            <a:t>PaSCAni</a:t>
          </a:r>
          <a:r>
            <a:rPr lang="es-ES" sz="1400" b="0" i="0" baseline="0" dirty="0" smtClean="0"/>
            <a:t> Framework</a:t>
          </a:r>
          <a:br>
            <a:rPr lang="es-ES" sz="1400" b="0" i="0" baseline="0" dirty="0" smtClean="0"/>
          </a:br>
          <a:r>
            <a:rPr lang="en-US" sz="1200" b="0" i="0" baseline="0" dirty="0" smtClean="0"/>
            <a:t>- Testing Specification</a:t>
          </a:r>
          <a:br>
            <a:rPr lang="en-US" sz="1200" b="0" i="0" baseline="0" dirty="0" smtClean="0"/>
          </a:br>
          <a:r>
            <a:rPr lang="en-US" sz="1200" b="0" i="0" baseline="0" dirty="0" smtClean="0"/>
            <a:t>- Translation and Execution Models</a:t>
          </a:r>
          <a:endParaRPr lang="es-CO" sz="1200" dirty="0"/>
        </a:p>
      </dgm:t>
    </dgm:pt>
    <dgm:pt modelId="{77303913-8FB0-49C8-A2AE-14226678CD5E}" type="parTrans" cxnId="{F949BC4A-5B81-4408-973C-6311D26CAB2F}">
      <dgm:prSet/>
      <dgm:spPr/>
      <dgm:t>
        <a:bodyPr/>
        <a:lstStyle/>
        <a:p>
          <a:endParaRPr lang="es-CO"/>
        </a:p>
      </dgm:t>
    </dgm:pt>
    <dgm:pt modelId="{BDF1CD90-2278-4DE8-B2E6-8B601AA908D7}" type="sibTrans" cxnId="{F949BC4A-5B81-4408-973C-6311D26CAB2F}">
      <dgm:prSet/>
      <dgm:spPr/>
      <dgm:t>
        <a:bodyPr/>
        <a:lstStyle/>
        <a:p>
          <a:endParaRPr lang="es-CO"/>
        </a:p>
      </dgm:t>
    </dgm:pt>
    <dgm:pt modelId="{8EAECB91-D699-4F8B-8321-111B0990E6C5}">
      <dgm:prSet custT="1"/>
      <dgm:spPr/>
      <dgm:t>
        <a:bodyPr/>
        <a:lstStyle/>
        <a:p>
          <a:pPr rtl="0"/>
          <a:r>
            <a:rPr lang="en-US" sz="1400" b="0" i="0" baseline="0" dirty="0" smtClean="0"/>
            <a:t>Composing Tests with </a:t>
          </a:r>
          <a:r>
            <a:rPr lang="en-US" sz="1400" b="0" i="0" baseline="0" dirty="0" err="1" smtClean="0"/>
            <a:t>PaSCAni</a:t>
          </a:r>
          <a:endParaRPr lang="es-CO" sz="1400" dirty="0"/>
        </a:p>
      </dgm:t>
    </dgm:pt>
    <dgm:pt modelId="{FB3CC397-3312-4B9D-B555-C96C0202C42B}" type="parTrans" cxnId="{46B06080-7F21-4578-BFDC-6B0FE6B634D8}">
      <dgm:prSet/>
      <dgm:spPr/>
      <dgm:t>
        <a:bodyPr/>
        <a:lstStyle/>
        <a:p>
          <a:endParaRPr lang="es-CO"/>
        </a:p>
      </dgm:t>
    </dgm:pt>
    <dgm:pt modelId="{72903057-8044-40DB-ABC8-70AAEE65D2DD}" type="sibTrans" cxnId="{46B06080-7F21-4578-BFDC-6B0FE6B634D8}">
      <dgm:prSet/>
      <dgm:spPr/>
      <dgm:t>
        <a:bodyPr/>
        <a:lstStyle/>
        <a:p>
          <a:endParaRPr lang="es-CO"/>
        </a:p>
      </dgm:t>
    </dgm:pt>
    <dgm:pt modelId="{23EDA215-C91E-4CDF-912E-3BA379243632}">
      <dgm:prSet custT="1"/>
      <dgm:spPr/>
      <dgm:t>
        <a:bodyPr/>
        <a:lstStyle/>
        <a:p>
          <a:pPr rtl="0"/>
          <a:r>
            <a:rPr lang="en-US" sz="1400" b="0" i="0" baseline="0" dirty="0" smtClean="0"/>
            <a:t>The </a:t>
          </a:r>
          <a:r>
            <a:rPr lang="en-US" sz="1400" b="0" i="0" baseline="0" dirty="0" err="1" smtClean="0"/>
            <a:t>PaSCAni</a:t>
          </a:r>
          <a:r>
            <a:rPr lang="en-US" sz="1400" b="0" i="0" baseline="0" dirty="0" smtClean="0"/>
            <a:t> Architecture</a:t>
          </a:r>
          <a:endParaRPr lang="es-CO" sz="1400" dirty="0"/>
        </a:p>
      </dgm:t>
    </dgm:pt>
    <dgm:pt modelId="{900983DB-CA03-414D-81B8-E17D0BB63D93}" type="parTrans" cxnId="{E14648DD-662C-4492-BD5F-6EFB78F92E6D}">
      <dgm:prSet/>
      <dgm:spPr/>
      <dgm:t>
        <a:bodyPr/>
        <a:lstStyle/>
        <a:p>
          <a:endParaRPr lang="es-CO"/>
        </a:p>
      </dgm:t>
    </dgm:pt>
    <dgm:pt modelId="{1BA54666-8EF1-45F4-9D1B-8E4288219EB0}" type="sibTrans" cxnId="{E14648DD-662C-4492-BD5F-6EFB78F92E6D}">
      <dgm:prSet/>
      <dgm:spPr/>
      <dgm:t>
        <a:bodyPr/>
        <a:lstStyle/>
        <a:p>
          <a:endParaRPr lang="es-CO"/>
        </a:p>
      </dgm:t>
    </dgm:pt>
    <dgm:pt modelId="{F624D6D4-C2DA-427B-A08D-1915488488FB}">
      <dgm:prSet custT="1"/>
      <dgm:spPr/>
      <dgm:t>
        <a:bodyPr/>
        <a:lstStyle/>
        <a:p>
          <a:pPr rtl="0"/>
          <a:r>
            <a:rPr lang="en-US" sz="1400" b="0" i="0" baseline="0" dirty="0" smtClean="0"/>
            <a:t>Evaluation</a:t>
          </a:r>
          <a:endParaRPr lang="es-CO" sz="1400" dirty="0"/>
        </a:p>
      </dgm:t>
    </dgm:pt>
    <dgm:pt modelId="{49A6C3EC-98B7-4740-A908-77672DA9D133}" type="parTrans" cxnId="{4D27A64F-A548-4BD2-919C-82186745CAEF}">
      <dgm:prSet/>
      <dgm:spPr/>
      <dgm:t>
        <a:bodyPr/>
        <a:lstStyle/>
        <a:p>
          <a:endParaRPr lang="es-CO"/>
        </a:p>
      </dgm:t>
    </dgm:pt>
    <dgm:pt modelId="{EF095BC8-8E73-457B-B957-E4EA9DECB4A5}" type="sibTrans" cxnId="{4D27A64F-A548-4BD2-919C-82186745CAEF}">
      <dgm:prSet/>
      <dgm:spPr/>
      <dgm:t>
        <a:bodyPr/>
        <a:lstStyle/>
        <a:p>
          <a:endParaRPr lang="es-CO"/>
        </a:p>
      </dgm:t>
    </dgm:pt>
    <dgm:pt modelId="{BE370AFA-91F9-4EE6-8B2B-8CE501CAD94C}">
      <dgm:prSet custT="1"/>
      <dgm:spPr/>
      <dgm:t>
        <a:bodyPr/>
        <a:lstStyle/>
        <a:p>
          <a:pPr rtl="0"/>
          <a:r>
            <a:rPr lang="en-US" sz="1400" b="0" i="0" baseline="0" dirty="0" smtClean="0"/>
            <a:t>Conclusion and Future Work</a:t>
          </a:r>
          <a:endParaRPr lang="es-CO" sz="1400" dirty="0"/>
        </a:p>
      </dgm:t>
    </dgm:pt>
    <dgm:pt modelId="{9024BAEC-1BA2-47B7-B671-AD5BD4416D07}" type="parTrans" cxnId="{2DA332C4-94E8-4735-8E44-32B69F4229CC}">
      <dgm:prSet/>
      <dgm:spPr/>
      <dgm:t>
        <a:bodyPr/>
        <a:lstStyle/>
        <a:p>
          <a:endParaRPr lang="es-CO"/>
        </a:p>
      </dgm:t>
    </dgm:pt>
    <dgm:pt modelId="{21C43B72-B35B-4BF0-8FA2-38A4BF110D1A}" type="sibTrans" cxnId="{2DA332C4-94E8-4735-8E44-32B69F4229CC}">
      <dgm:prSet/>
      <dgm:spPr/>
      <dgm:t>
        <a:bodyPr/>
        <a:lstStyle/>
        <a:p>
          <a:endParaRPr lang="es-CO"/>
        </a:p>
      </dgm:t>
    </dgm:pt>
    <dgm:pt modelId="{B23E53CE-8DD3-44C8-8974-90CA40D9471F}" type="pres">
      <dgm:prSet presAssocID="{B64372D2-5645-4DAC-BC69-8A28C2E906BC}" presName="Name0" presStyleCnt="0">
        <dgm:presLayoutVars>
          <dgm:dir/>
          <dgm:animLvl val="lvl"/>
          <dgm:resizeHandles val="exact"/>
        </dgm:presLayoutVars>
      </dgm:prSet>
      <dgm:spPr/>
      <dgm:t>
        <a:bodyPr/>
        <a:lstStyle/>
        <a:p>
          <a:endParaRPr lang="es-CO"/>
        </a:p>
      </dgm:t>
    </dgm:pt>
    <dgm:pt modelId="{2AF93254-8898-4D5D-AFCB-7C59B3D5067A}" type="pres">
      <dgm:prSet presAssocID="{9D03B3D6-EC95-4816-87ED-0F17E067C714}" presName="linNode" presStyleCnt="0"/>
      <dgm:spPr/>
    </dgm:pt>
    <dgm:pt modelId="{59EA91B0-CC92-492E-8F90-5B3DA1FF74BD}" type="pres">
      <dgm:prSet presAssocID="{9D03B3D6-EC95-4816-87ED-0F17E067C714}" presName="parentText" presStyleLbl="node1" presStyleIdx="0" presStyleCnt="6" custScaleX="143471" custScaleY="27563">
        <dgm:presLayoutVars>
          <dgm:chMax val="1"/>
          <dgm:bulletEnabled val="1"/>
        </dgm:presLayoutVars>
      </dgm:prSet>
      <dgm:spPr/>
      <dgm:t>
        <a:bodyPr/>
        <a:lstStyle/>
        <a:p>
          <a:endParaRPr lang="es-CO"/>
        </a:p>
      </dgm:t>
    </dgm:pt>
    <dgm:pt modelId="{DCFD9856-FAC2-419A-86CF-5AE98167ADD1}" type="pres">
      <dgm:prSet presAssocID="{4173D3CC-DD8B-442F-B162-7BC6C8224AFE}" presName="sp" presStyleCnt="0"/>
      <dgm:spPr/>
    </dgm:pt>
    <dgm:pt modelId="{1E848482-B6ED-4CE4-8FBE-B6A66DBCFA16}" type="pres">
      <dgm:prSet presAssocID="{BB494CBE-3066-403A-96A7-198937CD1DE5}" presName="linNode" presStyleCnt="0"/>
      <dgm:spPr/>
    </dgm:pt>
    <dgm:pt modelId="{8562BC7D-471D-4721-9D7A-7E34F7E5C808}" type="pres">
      <dgm:prSet presAssocID="{BB494CBE-3066-403A-96A7-198937CD1DE5}" presName="parentText" presStyleLbl="node1" presStyleIdx="1" presStyleCnt="6" custScaleX="143471" custScaleY="48010">
        <dgm:presLayoutVars>
          <dgm:chMax val="1"/>
          <dgm:bulletEnabled val="1"/>
        </dgm:presLayoutVars>
      </dgm:prSet>
      <dgm:spPr/>
      <dgm:t>
        <a:bodyPr/>
        <a:lstStyle/>
        <a:p>
          <a:endParaRPr lang="es-CO"/>
        </a:p>
      </dgm:t>
    </dgm:pt>
    <dgm:pt modelId="{2A23098C-BD4E-4484-84DA-00F49498BBBE}" type="pres">
      <dgm:prSet presAssocID="{BDF1CD90-2278-4DE8-B2E6-8B601AA908D7}" presName="sp" presStyleCnt="0"/>
      <dgm:spPr/>
    </dgm:pt>
    <dgm:pt modelId="{511C074A-FD5D-483D-862E-45302D1E2D5F}" type="pres">
      <dgm:prSet presAssocID="{8EAECB91-D699-4F8B-8321-111B0990E6C5}" presName="linNode" presStyleCnt="0"/>
      <dgm:spPr/>
    </dgm:pt>
    <dgm:pt modelId="{FA90EB02-16DA-4F5C-98CC-AB811FE438DE}" type="pres">
      <dgm:prSet presAssocID="{8EAECB91-D699-4F8B-8321-111B0990E6C5}" presName="parentText" presStyleLbl="node1" presStyleIdx="2" presStyleCnt="6" custScaleX="143471" custScaleY="27563">
        <dgm:presLayoutVars>
          <dgm:chMax val="1"/>
          <dgm:bulletEnabled val="1"/>
        </dgm:presLayoutVars>
      </dgm:prSet>
      <dgm:spPr/>
      <dgm:t>
        <a:bodyPr/>
        <a:lstStyle/>
        <a:p>
          <a:endParaRPr lang="es-CO"/>
        </a:p>
      </dgm:t>
    </dgm:pt>
    <dgm:pt modelId="{FE84783B-EE3B-4DAA-AFC9-85CE1375FFA1}" type="pres">
      <dgm:prSet presAssocID="{72903057-8044-40DB-ABC8-70AAEE65D2DD}" presName="sp" presStyleCnt="0"/>
      <dgm:spPr/>
    </dgm:pt>
    <dgm:pt modelId="{69719234-9E6B-491D-991B-310038BFCE9E}" type="pres">
      <dgm:prSet presAssocID="{23EDA215-C91E-4CDF-912E-3BA379243632}" presName="linNode" presStyleCnt="0"/>
      <dgm:spPr/>
    </dgm:pt>
    <dgm:pt modelId="{9161E1A4-24F6-42BA-8A23-177DB9199604}" type="pres">
      <dgm:prSet presAssocID="{23EDA215-C91E-4CDF-912E-3BA379243632}" presName="parentText" presStyleLbl="node1" presStyleIdx="3" presStyleCnt="6" custScaleX="143471" custScaleY="27563">
        <dgm:presLayoutVars>
          <dgm:chMax val="1"/>
          <dgm:bulletEnabled val="1"/>
        </dgm:presLayoutVars>
      </dgm:prSet>
      <dgm:spPr/>
      <dgm:t>
        <a:bodyPr/>
        <a:lstStyle/>
        <a:p>
          <a:endParaRPr lang="es-CO"/>
        </a:p>
      </dgm:t>
    </dgm:pt>
    <dgm:pt modelId="{6CC23B8A-A27A-4B2F-A528-1B186EEE2B01}" type="pres">
      <dgm:prSet presAssocID="{1BA54666-8EF1-45F4-9D1B-8E4288219EB0}" presName="sp" presStyleCnt="0"/>
      <dgm:spPr/>
    </dgm:pt>
    <dgm:pt modelId="{84545B60-9FFC-4F90-B01A-24DFFA108E11}" type="pres">
      <dgm:prSet presAssocID="{F624D6D4-C2DA-427B-A08D-1915488488FB}" presName="linNode" presStyleCnt="0"/>
      <dgm:spPr/>
    </dgm:pt>
    <dgm:pt modelId="{D6D3147F-4B72-4FEC-BECC-482EA159F3E4}" type="pres">
      <dgm:prSet presAssocID="{F624D6D4-C2DA-427B-A08D-1915488488FB}" presName="parentText" presStyleLbl="node1" presStyleIdx="4" presStyleCnt="6" custScaleX="143471" custScaleY="27563">
        <dgm:presLayoutVars>
          <dgm:chMax val="1"/>
          <dgm:bulletEnabled val="1"/>
        </dgm:presLayoutVars>
      </dgm:prSet>
      <dgm:spPr/>
      <dgm:t>
        <a:bodyPr/>
        <a:lstStyle/>
        <a:p>
          <a:endParaRPr lang="es-CO"/>
        </a:p>
      </dgm:t>
    </dgm:pt>
    <dgm:pt modelId="{A0F899E4-77C7-49E2-91C1-5671DD59E7A7}" type="pres">
      <dgm:prSet presAssocID="{EF095BC8-8E73-457B-B957-E4EA9DECB4A5}" presName="sp" presStyleCnt="0"/>
      <dgm:spPr/>
    </dgm:pt>
    <dgm:pt modelId="{D39E70A2-E90C-47E1-992F-5A278E1781D7}" type="pres">
      <dgm:prSet presAssocID="{BE370AFA-91F9-4EE6-8B2B-8CE501CAD94C}" presName="linNode" presStyleCnt="0"/>
      <dgm:spPr/>
    </dgm:pt>
    <dgm:pt modelId="{3F70B43B-C43A-4F7C-B4B3-686BC08102EE}" type="pres">
      <dgm:prSet presAssocID="{BE370AFA-91F9-4EE6-8B2B-8CE501CAD94C}" presName="parentText" presStyleLbl="node1" presStyleIdx="5" presStyleCnt="6" custScaleX="143471" custScaleY="27563">
        <dgm:presLayoutVars>
          <dgm:chMax val="1"/>
          <dgm:bulletEnabled val="1"/>
        </dgm:presLayoutVars>
      </dgm:prSet>
      <dgm:spPr/>
      <dgm:t>
        <a:bodyPr/>
        <a:lstStyle/>
        <a:p>
          <a:endParaRPr lang="es-CO"/>
        </a:p>
      </dgm:t>
    </dgm:pt>
  </dgm:ptLst>
  <dgm:cxnLst>
    <dgm:cxn modelId="{2DA332C4-94E8-4735-8E44-32B69F4229CC}" srcId="{B64372D2-5645-4DAC-BC69-8A28C2E906BC}" destId="{BE370AFA-91F9-4EE6-8B2B-8CE501CAD94C}" srcOrd="5" destOrd="0" parTransId="{9024BAEC-1BA2-47B7-B671-AD5BD4416D07}" sibTransId="{21C43B72-B35B-4BF0-8FA2-38A4BF110D1A}"/>
    <dgm:cxn modelId="{B3BE676D-5021-4E82-AD91-BE120B46F30E}" type="presOf" srcId="{8EAECB91-D699-4F8B-8321-111B0990E6C5}" destId="{FA90EB02-16DA-4F5C-98CC-AB811FE438DE}" srcOrd="0" destOrd="0" presId="urn:microsoft.com/office/officeart/2005/8/layout/vList5"/>
    <dgm:cxn modelId="{904A7516-BAE6-4CC6-B0F0-77B07FC0DA3F}" type="presOf" srcId="{23EDA215-C91E-4CDF-912E-3BA379243632}" destId="{9161E1A4-24F6-42BA-8A23-177DB9199604}" srcOrd="0" destOrd="0" presId="urn:microsoft.com/office/officeart/2005/8/layout/vList5"/>
    <dgm:cxn modelId="{6412925B-7CCD-420A-BF10-A3B17BD30DA8}" srcId="{B64372D2-5645-4DAC-BC69-8A28C2E906BC}" destId="{9D03B3D6-EC95-4816-87ED-0F17E067C714}" srcOrd="0" destOrd="0" parTransId="{16975813-47D0-452B-BCE1-269461578446}" sibTransId="{4173D3CC-DD8B-442F-B162-7BC6C8224AFE}"/>
    <dgm:cxn modelId="{B4F723EF-3C40-4EF6-88ED-1168188638AF}" type="presOf" srcId="{BE370AFA-91F9-4EE6-8B2B-8CE501CAD94C}" destId="{3F70B43B-C43A-4F7C-B4B3-686BC08102EE}" srcOrd="0" destOrd="0" presId="urn:microsoft.com/office/officeart/2005/8/layout/vList5"/>
    <dgm:cxn modelId="{13BB0C86-4A47-4F88-A061-3C14316FD857}" type="presOf" srcId="{B64372D2-5645-4DAC-BC69-8A28C2E906BC}" destId="{B23E53CE-8DD3-44C8-8974-90CA40D9471F}" srcOrd="0" destOrd="0" presId="urn:microsoft.com/office/officeart/2005/8/layout/vList5"/>
    <dgm:cxn modelId="{4D27A64F-A548-4BD2-919C-82186745CAEF}" srcId="{B64372D2-5645-4DAC-BC69-8A28C2E906BC}" destId="{F624D6D4-C2DA-427B-A08D-1915488488FB}" srcOrd="4" destOrd="0" parTransId="{49A6C3EC-98B7-4740-A908-77672DA9D133}" sibTransId="{EF095BC8-8E73-457B-B957-E4EA9DECB4A5}"/>
    <dgm:cxn modelId="{E14648DD-662C-4492-BD5F-6EFB78F92E6D}" srcId="{B64372D2-5645-4DAC-BC69-8A28C2E906BC}" destId="{23EDA215-C91E-4CDF-912E-3BA379243632}" srcOrd="3" destOrd="0" parTransId="{900983DB-CA03-414D-81B8-E17D0BB63D93}" sibTransId="{1BA54666-8EF1-45F4-9D1B-8E4288219EB0}"/>
    <dgm:cxn modelId="{F949BC4A-5B81-4408-973C-6311D26CAB2F}" srcId="{B64372D2-5645-4DAC-BC69-8A28C2E906BC}" destId="{BB494CBE-3066-403A-96A7-198937CD1DE5}" srcOrd="1" destOrd="0" parTransId="{77303913-8FB0-49C8-A2AE-14226678CD5E}" sibTransId="{BDF1CD90-2278-4DE8-B2E6-8B601AA908D7}"/>
    <dgm:cxn modelId="{5A768161-6BC6-4602-87DA-BD68205CD6BE}" type="presOf" srcId="{BB494CBE-3066-403A-96A7-198937CD1DE5}" destId="{8562BC7D-471D-4721-9D7A-7E34F7E5C808}" srcOrd="0" destOrd="0" presId="urn:microsoft.com/office/officeart/2005/8/layout/vList5"/>
    <dgm:cxn modelId="{FE60919A-0DEE-496E-90A8-41DB1E8BC89F}" type="presOf" srcId="{F624D6D4-C2DA-427B-A08D-1915488488FB}" destId="{D6D3147F-4B72-4FEC-BECC-482EA159F3E4}" srcOrd="0" destOrd="0" presId="urn:microsoft.com/office/officeart/2005/8/layout/vList5"/>
    <dgm:cxn modelId="{93C04FCE-CEC6-4FF5-BD82-A3A6B14F0F08}" type="presOf" srcId="{9D03B3D6-EC95-4816-87ED-0F17E067C714}" destId="{59EA91B0-CC92-492E-8F90-5B3DA1FF74BD}" srcOrd="0" destOrd="0" presId="urn:microsoft.com/office/officeart/2005/8/layout/vList5"/>
    <dgm:cxn modelId="{46B06080-7F21-4578-BFDC-6B0FE6B634D8}" srcId="{B64372D2-5645-4DAC-BC69-8A28C2E906BC}" destId="{8EAECB91-D699-4F8B-8321-111B0990E6C5}" srcOrd="2" destOrd="0" parTransId="{FB3CC397-3312-4B9D-B555-C96C0202C42B}" sibTransId="{72903057-8044-40DB-ABC8-70AAEE65D2DD}"/>
    <dgm:cxn modelId="{F97EC78C-0FD0-41E4-83EF-40FA42DACF16}" type="presParOf" srcId="{B23E53CE-8DD3-44C8-8974-90CA40D9471F}" destId="{2AF93254-8898-4D5D-AFCB-7C59B3D5067A}" srcOrd="0" destOrd="0" presId="urn:microsoft.com/office/officeart/2005/8/layout/vList5"/>
    <dgm:cxn modelId="{34C982BA-D78C-48EE-B251-CD54AF113C20}" type="presParOf" srcId="{2AF93254-8898-4D5D-AFCB-7C59B3D5067A}" destId="{59EA91B0-CC92-492E-8F90-5B3DA1FF74BD}" srcOrd="0" destOrd="0" presId="urn:microsoft.com/office/officeart/2005/8/layout/vList5"/>
    <dgm:cxn modelId="{DABB2F94-3649-40C5-BED4-4275AAB89E7C}" type="presParOf" srcId="{B23E53CE-8DD3-44C8-8974-90CA40D9471F}" destId="{DCFD9856-FAC2-419A-86CF-5AE98167ADD1}" srcOrd="1" destOrd="0" presId="urn:microsoft.com/office/officeart/2005/8/layout/vList5"/>
    <dgm:cxn modelId="{7CC4EEE3-A0DC-4AAC-943A-AC5932B04A30}" type="presParOf" srcId="{B23E53CE-8DD3-44C8-8974-90CA40D9471F}" destId="{1E848482-B6ED-4CE4-8FBE-B6A66DBCFA16}" srcOrd="2" destOrd="0" presId="urn:microsoft.com/office/officeart/2005/8/layout/vList5"/>
    <dgm:cxn modelId="{82A76BD5-28EA-4ED1-B90E-A6EAB57261BE}" type="presParOf" srcId="{1E848482-B6ED-4CE4-8FBE-B6A66DBCFA16}" destId="{8562BC7D-471D-4721-9D7A-7E34F7E5C808}" srcOrd="0" destOrd="0" presId="urn:microsoft.com/office/officeart/2005/8/layout/vList5"/>
    <dgm:cxn modelId="{D54EA374-9D6A-49E2-AA6B-63B5711B3CEA}" type="presParOf" srcId="{B23E53CE-8DD3-44C8-8974-90CA40D9471F}" destId="{2A23098C-BD4E-4484-84DA-00F49498BBBE}" srcOrd="3" destOrd="0" presId="urn:microsoft.com/office/officeart/2005/8/layout/vList5"/>
    <dgm:cxn modelId="{1EFDC508-02E9-43A2-908D-3E6B1B8D37C5}" type="presParOf" srcId="{B23E53CE-8DD3-44C8-8974-90CA40D9471F}" destId="{511C074A-FD5D-483D-862E-45302D1E2D5F}" srcOrd="4" destOrd="0" presId="urn:microsoft.com/office/officeart/2005/8/layout/vList5"/>
    <dgm:cxn modelId="{A7D60AB5-5B26-439F-BD28-FE97F2255290}" type="presParOf" srcId="{511C074A-FD5D-483D-862E-45302D1E2D5F}" destId="{FA90EB02-16DA-4F5C-98CC-AB811FE438DE}" srcOrd="0" destOrd="0" presId="urn:microsoft.com/office/officeart/2005/8/layout/vList5"/>
    <dgm:cxn modelId="{5D891FB8-DC2E-44A6-8D17-31984D9C74C9}" type="presParOf" srcId="{B23E53CE-8DD3-44C8-8974-90CA40D9471F}" destId="{FE84783B-EE3B-4DAA-AFC9-85CE1375FFA1}" srcOrd="5" destOrd="0" presId="urn:microsoft.com/office/officeart/2005/8/layout/vList5"/>
    <dgm:cxn modelId="{2D0EA971-3734-495B-A9C4-EC37C873C3D7}" type="presParOf" srcId="{B23E53CE-8DD3-44C8-8974-90CA40D9471F}" destId="{69719234-9E6B-491D-991B-310038BFCE9E}" srcOrd="6" destOrd="0" presId="urn:microsoft.com/office/officeart/2005/8/layout/vList5"/>
    <dgm:cxn modelId="{D557751A-50BE-49DF-A4F3-0A3AD4EBB000}" type="presParOf" srcId="{69719234-9E6B-491D-991B-310038BFCE9E}" destId="{9161E1A4-24F6-42BA-8A23-177DB9199604}" srcOrd="0" destOrd="0" presId="urn:microsoft.com/office/officeart/2005/8/layout/vList5"/>
    <dgm:cxn modelId="{8781DB40-8AF9-4BD3-809B-3DF43CE29783}" type="presParOf" srcId="{B23E53CE-8DD3-44C8-8974-90CA40D9471F}" destId="{6CC23B8A-A27A-4B2F-A528-1B186EEE2B01}" srcOrd="7" destOrd="0" presId="urn:microsoft.com/office/officeart/2005/8/layout/vList5"/>
    <dgm:cxn modelId="{0BE39BC5-61D0-4B24-B709-076A71E7D32F}" type="presParOf" srcId="{B23E53CE-8DD3-44C8-8974-90CA40D9471F}" destId="{84545B60-9FFC-4F90-B01A-24DFFA108E11}" srcOrd="8" destOrd="0" presId="urn:microsoft.com/office/officeart/2005/8/layout/vList5"/>
    <dgm:cxn modelId="{CBA0DC95-5127-49EB-B5DC-572370214A92}" type="presParOf" srcId="{84545B60-9FFC-4F90-B01A-24DFFA108E11}" destId="{D6D3147F-4B72-4FEC-BECC-482EA159F3E4}" srcOrd="0" destOrd="0" presId="urn:microsoft.com/office/officeart/2005/8/layout/vList5"/>
    <dgm:cxn modelId="{BE44CFC8-69C8-406E-A363-2DDA8F6A7488}" type="presParOf" srcId="{B23E53CE-8DD3-44C8-8974-90CA40D9471F}" destId="{A0F899E4-77C7-49E2-91C1-5671DD59E7A7}" srcOrd="9" destOrd="0" presId="urn:microsoft.com/office/officeart/2005/8/layout/vList5"/>
    <dgm:cxn modelId="{A3BEE989-8E2A-498D-9068-EFE6F864E839}" type="presParOf" srcId="{B23E53CE-8DD3-44C8-8974-90CA40D9471F}" destId="{D39E70A2-E90C-47E1-992F-5A278E1781D7}" srcOrd="10" destOrd="0" presId="urn:microsoft.com/office/officeart/2005/8/layout/vList5"/>
    <dgm:cxn modelId="{A992E938-64A8-4B1D-95F3-52D43199DAAD}" type="presParOf" srcId="{D39E70A2-E90C-47E1-992F-5A278E1781D7}" destId="{3F70B43B-C43A-4F7C-B4B3-686BC08102EE}"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EA91B0-CC92-492E-8F90-5B3DA1FF74BD}">
      <dsp:nvSpPr>
        <dsp:cNvPr id="0" name=""/>
        <dsp:cNvSpPr/>
      </dsp:nvSpPr>
      <dsp:spPr>
        <a:xfrm>
          <a:off x="1983068" y="817"/>
          <a:ext cx="4236761" cy="4923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s-ES" sz="1400" b="0" i="0" kern="1200" baseline="0" dirty="0" err="1" smtClean="0"/>
            <a:t>Testing</a:t>
          </a:r>
          <a:r>
            <a:rPr lang="es-ES" sz="1400" b="0" i="0" kern="1200" baseline="0" dirty="0" smtClean="0"/>
            <a:t> </a:t>
          </a:r>
          <a:r>
            <a:rPr lang="es-ES" sz="1400" b="0" i="0" kern="1200" baseline="0" dirty="0" err="1" smtClean="0"/>
            <a:t>Challenges</a:t>
          </a:r>
          <a:r>
            <a:rPr lang="es-ES" sz="1400" b="0" i="0" kern="1200" baseline="0" dirty="0" smtClean="0"/>
            <a:t> in Software </a:t>
          </a:r>
          <a:r>
            <a:rPr lang="es-ES" sz="1400" b="0" i="0" kern="1200" baseline="0" dirty="0" err="1" smtClean="0"/>
            <a:t>Services</a:t>
          </a:r>
          <a:endParaRPr lang="es-CO" sz="1400" kern="1200" dirty="0"/>
        </a:p>
      </dsp:txBody>
      <dsp:txXfrm>
        <a:off x="2007103" y="24852"/>
        <a:ext cx="4188691" cy="444287"/>
      </dsp:txXfrm>
    </dsp:sp>
    <dsp:sp modelId="{8562BC7D-471D-4721-9D7A-7E34F7E5C808}">
      <dsp:nvSpPr>
        <dsp:cNvPr id="0" name=""/>
        <dsp:cNvSpPr/>
      </dsp:nvSpPr>
      <dsp:spPr>
        <a:xfrm>
          <a:off x="1983068" y="582490"/>
          <a:ext cx="4236761" cy="8576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s-ES" sz="1400" b="0" i="0" kern="1200" baseline="0" dirty="0" err="1" smtClean="0"/>
            <a:t>The</a:t>
          </a:r>
          <a:r>
            <a:rPr lang="es-ES" sz="1400" b="0" i="0" kern="1200" baseline="0" dirty="0" smtClean="0"/>
            <a:t> </a:t>
          </a:r>
          <a:r>
            <a:rPr lang="es-ES" sz="1400" b="0" i="0" kern="1200" baseline="0" dirty="0" err="1" smtClean="0"/>
            <a:t>PaSCAni</a:t>
          </a:r>
          <a:r>
            <a:rPr lang="es-ES" sz="1400" b="0" i="0" kern="1200" baseline="0" dirty="0" smtClean="0"/>
            <a:t> Framework</a:t>
          </a:r>
          <a:br>
            <a:rPr lang="es-ES" sz="1400" b="0" i="0" kern="1200" baseline="0" dirty="0" smtClean="0"/>
          </a:br>
          <a:r>
            <a:rPr lang="en-US" sz="1200" b="0" i="0" kern="1200" baseline="0" dirty="0" smtClean="0"/>
            <a:t>- Testing Specification</a:t>
          </a:r>
          <a:br>
            <a:rPr lang="en-US" sz="1200" b="0" i="0" kern="1200" baseline="0" dirty="0" smtClean="0"/>
          </a:br>
          <a:r>
            <a:rPr lang="en-US" sz="1200" b="0" i="0" kern="1200" baseline="0" dirty="0" smtClean="0"/>
            <a:t>- Translation and Execution Models</a:t>
          </a:r>
          <a:endParaRPr lang="es-CO" sz="1200" kern="1200" dirty="0"/>
        </a:p>
      </dsp:txBody>
      <dsp:txXfrm>
        <a:off x="2024933" y="624355"/>
        <a:ext cx="4153031" cy="773872"/>
      </dsp:txXfrm>
    </dsp:sp>
    <dsp:sp modelId="{FA90EB02-16DA-4F5C-98CC-AB811FE438DE}">
      <dsp:nvSpPr>
        <dsp:cNvPr id="0" name=""/>
        <dsp:cNvSpPr/>
      </dsp:nvSpPr>
      <dsp:spPr>
        <a:xfrm>
          <a:off x="1983068" y="1529407"/>
          <a:ext cx="4236761" cy="4923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n-US" sz="1400" b="0" i="0" kern="1200" baseline="0" dirty="0" smtClean="0"/>
            <a:t>Composing Tests with </a:t>
          </a:r>
          <a:r>
            <a:rPr lang="en-US" sz="1400" b="0" i="0" kern="1200" baseline="0" dirty="0" err="1" smtClean="0"/>
            <a:t>PaSCAni</a:t>
          </a:r>
          <a:endParaRPr lang="es-CO" sz="1400" kern="1200" dirty="0"/>
        </a:p>
      </dsp:txBody>
      <dsp:txXfrm>
        <a:off x="2007103" y="1553442"/>
        <a:ext cx="4188691" cy="444287"/>
      </dsp:txXfrm>
    </dsp:sp>
    <dsp:sp modelId="{9161E1A4-24F6-42BA-8A23-177DB9199604}">
      <dsp:nvSpPr>
        <dsp:cNvPr id="0" name=""/>
        <dsp:cNvSpPr/>
      </dsp:nvSpPr>
      <dsp:spPr>
        <a:xfrm>
          <a:off x="1983068" y="2111080"/>
          <a:ext cx="4236761" cy="4923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n-US" sz="1400" b="0" i="0" kern="1200" baseline="0" dirty="0" smtClean="0"/>
            <a:t>The </a:t>
          </a:r>
          <a:r>
            <a:rPr lang="en-US" sz="1400" b="0" i="0" kern="1200" baseline="0" dirty="0" err="1" smtClean="0"/>
            <a:t>PaSCAni</a:t>
          </a:r>
          <a:r>
            <a:rPr lang="en-US" sz="1400" b="0" i="0" kern="1200" baseline="0" dirty="0" smtClean="0"/>
            <a:t> Architecture</a:t>
          </a:r>
          <a:endParaRPr lang="es-CO" sz="1400" kern="1200" dirty="0"/>
        </a:p>
      </dsp:txBody>
      <dsp:txXfrm>
        <a:off x="2007103" y="2135115"/>
        <a:ext cx="4188691" cy="444287"/>
      </dsp:txXfrm>
    </dsp:sp>
    <dsp:sp modelId="{D6D3147F-4B72-4FEC-BECC-482EA159F3E4}">
      <dsp:nvSpPr>
        <dsp:cNvPr id="0" name=""/>
        <dsp:cNvSpPr/>
      </dsp:nvSpPr>
      <dsp:spPr>
        <a:xfrm>
          <a:off x="1983068" y="2692752"/>
          <a:ext cx="4236761" cy="4923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n-US" sz="1400" b="0" i="0" kern="1200" baseline="0" dirty="0" smtClean="0"/>
            <a:t>Evaluation</a:t>
          </a:r>
          <a:endParaRPr lang="es-CO" sz="1400" kern="1200" dirty="0"/>
        </a:p>
      </dsp:txBody>
      <dsp:txXfrm>
        <a:off x="2007103" y="2716787"/>
        <a:ext cx="4188691" cy="444287"/>
      </dsp:txXfrm>
    </dsp:sp>
    <dsp:sp modelId="{3F70B43B-C43A-4F7C-B4B3-686BC08102EE}">
      <dsp:nvSpPr>
        <dsp:cNvPr id="0" name=""/>
        <dsp:cNvSpPr/>
      </dsp:nvSpPr>
      <dsp:spPr>
        <a:xfrm>
          <a:off x="1983068" y="3274425"/>
          <a:ext cx="4236761" cy="4923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n-US" sz="1400" b="0" i="0" kern="1200" baseline="0" dirty="0" smtClean="0"/>
            <a:t>Conclusion and Future Work</a:t>
          </a:r>
          <a:endParaRPr lang="es-CO" sz="1400" kern="1200" dirty="0"/>
        </a:p>
      </dsp:txBody>
      <dsp:txXfrm>
        <a:off x="2007103" y="3298460"/>
        <a:ext cx="4188691" cy="44428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79898356"/>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s" dirty="0"/>
              <a:t>Good morning everyone, my name is Miguel Jimenez. </a:t>
            </a:r>
            <a:r>
              <a:rPr lang="es" dirty="0" smtClean="0"/>
              <a:t>The work I</a:t>
            </a:r>
            <a:r>
              <a:rPr lang="es" baseline="0" dirty="0" smtClean="0"/>
              <a:t> will present is</a:t>
            </a:r>
            <a:r>
              <a:rPr lang="es" dirty="0" smtClean="0"/>
              <a:t> </a:t>
            </a:r>
            <a:r>
              <a:rPr lang="es" dirty="0"/>
              <a:t>entitled “A Framework for Automated and Composable Testing of component-based Services” The problem we focus on… → </a:t>
            </a:r>
          </a:p>
          <a:p>
            <a:pPr rtl="0">
              <a:spcBef>
                <a:spcPts val="0"/>
              </a:spcBef>
              <a:buNone/>
            </a:pPr>
            <a:endParaRPr dirty="0"/>
          </a:p>
          <a:p>
            <a:pPr>
              <a:spcBef>
                <a:spcPts val="0"/>
              </a:spcBef>
              <a:buNone/>
            </a:pPr>
            <a:r>
              <a:rPr lang="es" dirty="0"/>
              <a:t>-1m</a:t>
            </a:r>
          </a:p>
        </p:txBody>
      </p:sp>
    </p:spTree>
    <p:extLst>
      <p:ext uri="{BB962C8B-B14F-4D97-AF65-F5344CB8AC3E}">
        <p14:creationId xmlns:p14="http://schemas.microsoft.com/office/powerpoint/2010/main" val="895644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7" name="Shape 2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s"/>
              <a:t>PaSCAni is a framework that assists human testers in: </a:t>
            </a:r>
          </a:p>
          <a:p>
            <a:pPr marL="457200" lvl="0" indent="-317500" rtl="0">
              <a:spcBef>
                <a:spcPts val="0"/>
              </a:spcBef>
              <a:buClr>
                <a:srgbClr val="000000"/>
              </a:buClr>
              <a:buSzPct val="127272"/>
              <a:buFont typeface="Arial"/>
              <a:buChar char="-"/>
            </a:pPr>
            <a:r>
              <a:rPr lang="es"/>
              <a:t>Describing the system to be tested, in terms of components and services, and </a:t>
            </a:r>
          </a:p>
          <a:p>
            <a:pPr marL="457200" lvl="0" indent="-317500" rtl="0">
              <a:spcBef>
                <a:spcPts val="0"/>
              </a:spcBef>
              <a:buClr>
                <a:srgbClr val="000000"/>
              </a:buClr>
              <a:buSzPct val="127272"/>
              <a:buFont typeface="Arial"/>
              <a:buChar char="-"/>
            </a:pPr>
            <a:r>
              <a:rPr lang="es"/>
              <a:t>Specifying test modules with the corresponding test cases and strategies for verifying the functional and extra-functional requirements.</a:t>
            </a:r>
          </a:p>
          <a:p>
            <a:pPr rtl="0">
              <a:spcBef>
                <a:spcPts val="0"/>
              </a:spcBef>
              <a:buNone/>
            </a:pPr>
            <a:endParaRPr/>
          </a:p>
          <a:p>
            <a:pPr>
              <a:spcBef>
                <a:spcPts val="0"/>
              </a:spcBef>
              <a:buNone/>
            </a:pPr>
            <a:r>
              <a:rPr lang="es"/>
              <a:t>In order to accomplish this, PaSCAni comprises two subsystems: a testing specification language, which includes a translation and an execution model. And second, a component and service analyzer that generates a test specification template from a set of components.</a:t>
            </a:r>
          </a:p>
        </p:txBody>
      </p:sp>
    </p:spTree>
    <p:extLst>
      <p:ext uri="{BB962C8B-B14F-4D97-AF65-F5344CB8AC3E}">
        <p14:creationId xmlns:p14="http://schemas.microsoft.com/office/powerpoint/2010/main" val="654613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2" name="Shape 2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s"/>
              <a:t>The main unit for specifying tests in </a:t>
            </a:r>
            <a:r>
              <a:rPr lang="es">
                <a:solidFill>
                  <a:schemeClr val="dk1"/>
                </a:solidFill>
              </a:rPr>
              <a:t>PaSCAni</a:t>
            </a:r>
            <a:r>
              <a:rPr lang="es"/>
              <a:t> is the test module. a test module is composed of three main parts: an structure block, a test cases block and an optional block regarding to the test strategy. These three blocks are a key factor for </a:t>
            </a:r>
            <a:r>
              <a:rPr lang="es">
                <a:solidFill>
                  <a:schemeClr val="dk1"/>
                </a:solidFill>
              </a:rPr>
              <a:t>PaSCAni</a:t>
            </a:r>
            <a:r>
              <a:rPr lang="es"/>
              <a:t> to achieve reusability, composability, and traceability.</a:t>
            </a:r>
          </a:p>
          <a:p>
            <a:pPr rtl="0">
              <a:spcBef>
                <a:spcPts val="0"/>
              </a:spcBef>
              <a:buNone/>
            </a:pPr>
            <a:endParaRPr/>
          </a:p>
          <a:p>
            <a:pPr>
              <a:spcBef>
                <a:spcPts val="0"/>
              </a:spcBef>
              <a:buNone/>
            </a:pPr>
            <a:r>
              <a:rPr lang="es"/>
              <a:t>These test modules written in our Domain Specific Language are translated into components compliant with the Service Component Architecture, in order to be executable in a common model that supports different kind of bindings such as Web Service, Remote Method Invocation, Corba, and others.</a:t>
            </a:r>
          </a:p>
        </p:txBody>
      </p:sp>
    </p:spTree>
    <p:extLst>
      <p:ext uri="{BB962C8B-B14F-4D97-AF65-F5344CB8AC3E}">
        <p14:creationId xmlns:p14="http://schemas.microsoft.com/office/powerpoint/2010/main" val="64391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2" name="Shape 2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s"/>
              <a:t>This is a basic PaSCAni module that test the correctness of the strassen implementation against the “naive” matrix multiplication algorithm. </a:t>
            </a:r>
          </a:p>
          <a:p>
            <a:pPr rtl="0">
              <a:spcBef>
                <a:spcPts val="0"/>
              </a:spcBef>
              <a:buNone/>
            </a:pPr>
            <a:endParaRPr/>
          </a:p>
          <a:p>
            <a:pPr rtl="0">
              <a:spcBef>
                <a:spcPts val="0"/>
              </a:spcBef>
              <a:buNone/>
            </a:pPr>
            <a:r>
              <a:rPr lang="es"/>
              <a:t>Within a module, we must specify:</a:t>
            </a:r>
          </a:p>
          <a:p>
            <a:pPr marL="457200" lvl="0" indent="-317500" rtl="0">
              <a:spcBef>
                <a:spcPts val="0"/>
              </a:spcBef>
              <a:buClr>
                <a:srgbClr val="000000"/>
              </a:buClr>
              <a:buSzPct val="127272"/>
              <a:buFont typeface="Arial"/>
              <a:buChar char="-"/>
            </a:pPr>
            <a:r>
              <a:rPr lang="es"/>
              <a:t>the structure of the system to be tested, in this case the strassen component with its multiplication service; </a:t>
            </a:r>
          </a:p>
          <a:p>
            <a:pPr marL="457200" lvl="0" indent="-317500" rtl="0">
              <a:spcBef>
                <a:spcPts val="0"/>
              </a:spcBef>
              <a:buClr>
                <a:srgbClr val="000000"/>
              </a:buClr>
              <a:buSzPct val="127272"/>
              <a:buFont typeface="Arial"/>
              <a:buChar char="-"/>
            </a:pPr>
            <a:r>
              <a:rPr lang="es"/>
              <a:t>the test cases, that work similar to methods in java, with the addition that them must know which service are being tested. </a:t>
            </a:r>
          </a:p>
          <a:p>
            <a:pPr marL="457200" lvl="0" indent="-317500" rtl="0">
              <a:spcBef>
                <a:spcPts val="0"/>
              </a:spcBef>
              <a:buClr>
                <a:srgbClr val="000000"/>
              </a:buClr>
              <a:buSzPct val="127272"/>
              <a:buFont typeface="Arial"/>
              <a:buChar char="-"/>
            </a:pPr>
            <a:r>
              <a:rPr lang="es"/>
              <a:t>And finally, the test strategy, that is the way the test is going to be executed.</a:t>
            </a:r>
          </a:p>
          <a:p>
            <a:pPr rtl="0">
              <a:spcBef>
                <a:spcPts val="0"/>
              </a:spcBef>
              <a:buNone/>
            </a:pPr>
            <a:endParaRPr/>
          </a:p>
          <a:p>
            <a:pPr rtl="0">
              <a:spcBef>
                <a:spcPts val="0"/>
              </a:spcBef>
              <a:buNone/>
            </a:pPr>
            <a:r>
              <a:rPr lang="es"/>
              <a:t>Additionally, </a:t>
            </a:r>
            <a:r>
              <a:rPr lang="es">
                <a:solidFill>
                  <a:schemeClr val="dk1"/>
                </a:solidFill>
              </a:rPr>
              <a:t>PaSCAni allows to import other test modules, in order to use their components and test cases, and java classes, to resolve the dependencies of other modules.</a:t>
            </a:r>
          </a:p>
        </p:txBody>
      </p:sp>
    </p:spTree>
    <p:extLst>
      <p:ext uri="{BB962C8B-B14F-4D97-AF65-F5344CB8AC3E}">
        <p14:creationId xmlns:p14="http://schemas.microsoft.com/office/powerpoint/2010/main" val="1451844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58" name="Shape 2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s"/>
              <a:t>Here you can see some logic behind the test case “checkCorrectness”, and messages related to the four possible verdicts a test can get, which are: </a:t>
            </a:r>
          </a:p>
          <a:p>
            <a:pPr marL="457200" lvl="0" indent="-317500" rtl="0">
              <a:spcBef>
                <a:spcPts val="0"/>
              </a:spcBef>
              <a:buClr>
                <a:srgbClr val="000000"/>
              </a:buClr>
              <a:buSzPct val="127272"/>
              <a:buFont typeface="Arial"/>
              <a:buChar char="-"/>
            </a:pPr>
            <a:r>
              <a:rPr lang="es"/>
              <a:t>passed, that means that everything resulted ok</a:t>
            </a:r>
          </a:p>
          <a:p>
            <a:pPr marL="457200" lvl="0" indent="-317500" rtl="0">
              <a:spcBef>
                <a:spcPts val="0"/>
              </a:spcBef>
              <a:buClr>
                <a:srgbClr val="000000"/>
              </a:buClr>
              <a:buSzPct val="127272"/>
              <a:buFont typeface="Arial"/>
              <a:buChar char="-"/>
            </a:pPr>
            <a:r>
              <a:rPr lang="es"/>
              <a:t>failed, when the assert returns false</a:t>
            </a:r>
          </a:p>
          <a:p>
            <a:pPr marL="457200" lvl="0" indent="-317500" rtl="0">
              <a:spcBef>
                <a:spcPts val="0"/>
              </a:spcBef>
              <a:buClr>
                <a:srgbClr val="000000"/>
              </a:buClr>
              <a:buSzPct val="127272"/>
              <a:buFont typeface="Arial"/>
              <a:buChar char="-"/>
            </a:pPr>
            <a:r>
              <a:rPr lang="es"/>
              <a:t>exception, when it could not get any result because an exception was raised, and finally </a:t>
            </a:r>
          </a:p>
          <a:p>
            <a:pPr marL="457200" lvl="0" indent="-317500">
              <a:spcBef>
                <a:spcPts val="0"/>
              </a:spcBef>
              <a:buClr>
                <a:srgbClr val="000000"/>
              </a:buClr>
              <a:buSzPct val="127272"/>
              <a:buFont typeface="Arial"/>
              <a:buChar char="-"/>
            </a:pPr>
            <a:r>
              <a:rPr lang="es"/>
              <a:t>inconclusive, when there was not an answer from the service.</a:t>
            </a:r>
          </a:p>
        </p:txBody>
      </p:sp>
    </p:spTree>
    <p:extLst>
      <p:ext uri="{BB962C8B-B14F-4D97-AF65-F5344CB8AC3E}">
        <p14:creationId xmlns:p14="http://schemas.microsoft.com/office/powerpoint/2010/main" val="1204329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4" name="Shape 2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s"/>
              <a:t>The test strategy here is very simple, it is just a call of the test case, with some additional lines needed to do so.</a:t>
            </a:r>
          </a:p>
        </p:txBody>
      </p:sp>
    </p:spTree>
    <p:extLst>
      <p:ext uri="{BB962C8B-B14F-4D97-AF65-F5344CB8AC3E}">
        <p14:creationId xmlns:p14="http://schemas.microsoft.com/office/powerpoint/2010/main" val="858739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 sz="1100" dirty="0" smtClean="0">
                <a:latin typeface="Helvetica Neue"/>
                <a:ea typeface="Helvetica Neue"/>
                <a:cs typeface="Helvetica Neue"/>
                <a:sym typeface="Helvetica Neue"/>
              </a:rPr>
              <a:t>PaSCani translates test module specifications into SCA testing components.</a:t>
            </a:r>
            <a:endParaRPr lang="es-ES_tradnl" dirty="0" smtClean="0"/>
          </a:p>
          <a:p>
            <a:pPr rtl="0">
              <a:spcBef>
                <a:spcPts val="0"/>
              </a:spcBef>
              <a:buNone/>
            </a:pPr>
            <a:endParaRPr lang="es-ES_tradnl" dirty="0" smtClean="0"/>
          </a:p>
          <a:p>
            <a:pPr rtl="0">
              <a:spcBef>
                <a:spcPts val="0"/>
              </a:spcBef>
              <a:buNone/>
            </a:pPr>
            <a:r>
              <a:rPr lang="es" dirty="0" smtClean="0"/>
              <a:t>From </a:t>
            </a:r>
            <a:r>
              <a:rPr lang="es" dirty="0"/>
              <a:t>the three blocks structure of a test module, PaSCAni generates the corresponding SCA configuration as follows:</a:t>
            </a:r>
          </a:p>
          <a:p>
            <a:pPr rtl="0">
              <a:spcBef>
                <a:spcPts val="0"/>
              </a:spcBef>
              <a:buNone/>
            </a:pPr>
            <a:endParaRPr dirty="0"/>
          </a:p>
          <a:p>
            <a:pPr marL="457200" lvl="0" indent="-317500" rtl="0">
              <a:spcBef>
                <a:spcPts val="0"/>
              </a:spcBef>
              <a:buClr>
                <a:srgbClr val="000000"/>
              </a:buClr>
              <a:buSzPct val="127272"/>
              <a:buFont typeface="Arial"/>
              <a:buChar char="-"/>
            </a:pPr>
            <a:r>
              <a:rPr lang="es" dirty="0"/>
              <a:t>Each test module become one big composite that contains the following components</a:t>
            </a:r>
          </a:p>
          <a:p>
            <a:pPr marL="457200" lvl="0" indent="-317500" rtl="0">
              <a:spcBef>
                <a:spcPts val="0"/>
              </a:spcBef>
              <a:buClr>
                <a:srgbClr val="000000"/>
              </a:buClr>
              <a:buSzPct val="127272"/>
              <a:buFont typeface="Arial"/>
              <a:buChar char="-"/>
            </a:pPr>
            <a:r>
              <a:rPr lang="es" dirty="0"/>
              <a:t>Every generated composite is equipped with one runner component, that contains the specified test strategy.</a:t>
            </a:r>
          </a:p>
          <a:p>
            <a:pPr marL="457200" lvl="0" indent="-317500" rtl="0">
              <a:spcBef>
                <a:spcPts val="0"/>
              </a:spcBef>
              <a:buClr>
                <a:srgbClr val="000000"/>
              </a:buClr>
              <a:buSzPct val="127272"/>
              <a:buFont typeface="Arial"/>
              <a:buChar char="-"/>
            </a:pPr>
            <a:r>
              <a:rPr lang="es" dirty="0"/>
              <a:t>Each of the test cases and control block in the test module are translated into SCA components inside the composite.</a:t>
            </a:r>
          </a:p>
          <a:p>
            <a:pPr marL="457200" lvl="0" indent="-317500" rtl="0">
              <a:spcBef>
                <a:spcPts val="0"/>
              </a:spcBef>
              <a:buClr>
                <a:srgbClr val="000000"/>
              </a:buClr>
              <a:buSzPct val="127272"/>
              <a:buFont typeface="Arial"/>
              <a:buChar char="-"/>
            </a:pPr>
            <a:r>
              <a:rPr lang="es" dirty="0"/>
              <a:t>The services specified in the system structure block are translated into SCA references that are bound to the testcase and control components. That means, that the test case and control components reference services provided by the system to be tested.</a:t>
            </a:r>
          </a:p>
        </p:txBody>
      </p:sp>
    </p:spTree>
    <p:extLst>
      <p:ext uri="{BB962C8B-B14F-4D97-AF65-F5344CB8AC3E}">
        <p14:creationId xmlns:p14="http://schemas.microsoft.com/office/powerpoint/2010/main" val="1276175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04" name="Shape 3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s"/>
              <a:t>The execution model relies on the standard SCA interfaces, services, and references defined for realizing the running, composing, logging, and tracing functionalities in each component. The execution model defines the way a test strategy is executed through the behavior of the generated components and services.</a:t>
            </a:r>
          </a:p>
        </p:txBody>
      </p:sp>
    </p:spTree>
    <p:extLst>
      <p:ext uri="{BB962C8B-B14F-4D97-AF65-F5344CB8AC3E}">
        <p14:creationId xmlns:p14="http://schemas.microsoft.com/office/powerpoint/2010/main" val="1312436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s"/>
              <a:t>This is the PaSCAni architecture represented in an SCA diagram. As you can see at the bottom, our framework relies on the FraSCAti middleware, which is an open source implementation of the Service Component Architecture standard, that allows the dynamic deployment and re-configuration of the pascani test components at runtime.</a:t>
            </a:r>
          </a:p>
          <a:p>
            <a:pPr lvl="0" rtl="0">
              <a:spcBef>
                <a:spcPts val="0"/>
              </a:spcBef>
              <a:buNone/>
            </a:pPr>
            <a:endParaRPr/>
          </a:p>
          <a:p>
            <a:pPr lvl="0" rtl="0">
              <a:spcBef>
                <a:spcPts val="0"/>
              </a:spcBef>
              <a:buNone/>
            </a:pPr>
            <a:r>
              <a:rPr lang="es"/>
              <a:t>We divided our implementation in two main layers: the core services, that contains the structure of the main components of the framework that were explained previously, such as .... And the compiler layer, that realizes the translation model. </a:t>
            </a:r>
          </a:p>
          <a:p>
            <a:pPr lvl="0" rtl="0">
              <a:spcBef>
                <a:spcPts val="0"/>
              </a:spcBef>
              <a:buNone/>
            </a:pPr>
            <a:endParaRPr/>
          </a:p>
          <a:p>
            <a:pPr lvl="0" rtl="0">
              <a:spcBef>
                <a:spcPts val="0"/>
              </a:spcBef>
              <a:buNone/>
            </a:pPr>
            <a:r>
              <a:rPr lang="es"/>
              <a:t>At the top of the PaSCAni architecture are the application to test and the generated testing components, that consume services from the target application.</a:t>
            </a:r>
          </a:p>
        </p:txBody>
      </p:sp>
    </p:spTree>
    <p:extLst>
      <p:ext uri="{BB962C8B-B14F-4D97-AF65-F5344CB8AC3E}">
        <p14:creationId xmlns:p14="http://schemas.microsoft.com/office/powerpoint/2010/main" val="2299547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45" name="Shape 3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s">
                <a:solidFill>
                  <a:schemeClr val="dk1"/>
                </a:solidFill>
              </a:rPr>
              <a:t>To create composable tests, we propose two ways of composition:</a:t>
            </a:r>
          </a:p>
          <a:p>
            <a:pPr marL="457200" lvl="0" indent="-317500" rtl="0">
              <a:spcBef>
                <a:spcPts val="0"/>
              </a:spcBef>
              <a:buClr>
                <a:schemeClr val="dk1"/>
              </a:buClr>
              <a:buSzPct val="127272"/>
              <a:buFont typeface="Arial"/>
              <a:buChar char="-"/>
            </a:pPr>
            <a:r>
              <a:rPr lang="es">
                <a:solidFill>
                  <a:schemeClr val="dk1"/>
                </a:solidFill>
              </a:rPr>
              <a:t>by importing one module into another, in order to use its definition of the system structure block and the definition of the test cases, and</a:t>
            </a:r>
          </a:p>
          <a:p>
            <a:pPr marL="457200" lvl="0" indent="-317500" rtl="0">
              <a:spcBef>
                <a:spcPts val="0"/>
              </a:spcBef>
              <a:buClr>
                <a:schemeClr val="dk1"/>
              </a:buClr>
              <a:buSzPct val="127272"/>
              <a:buFont typeface="Arial"/>
              <a:buChar char="-"/>
            </a:pPr>
            <a:r>
              <a:rPr lang="es">
                <a:solidFill>
                  <a:schemeClr val="dk1"/>
                </a:solidFill>
              </a:rPr>
              <a:t>by using operators among test modules. By now, PaSCAni allows to operate modules to create: </a:t>
            </a:r>
          </a:p>
          <a:p>
            <a:pPr marL="457200" lvl="0" indent="-317500" rtl="0">
              <a:spcBef>
                <a:spcPts val="0"/>
              </a:spcBef>
              <a:buClr>
                <a:schemeClr val="dk1"/>
              </a:buClr>
              <a:buSzPct val="127272"/>
              <a:buFont typeface="Arial"/>
              <a:buChar char="-"/>
            </a:pPr>
            <a:r>
              <a:rPr lang="es">
                <a:solidFill>
                  <a:schemeClr val="dk1"/>
                </a:solidFill>
              </a:rPr>
              <a:t>- regression tests, </a:t>
            </a:r>
          </a:p>
          <a:p>
            <a:pPr marL="457200" lvl="0" indent="-317500" rtl="0">
              <a:spcBef>
                <a:spcPts val="0"/>
              </a:spcBef>
              <a:buClr>
                <a:schemeClr val="dk1"/>
              </a:buClr>
              <a:buSzPct val="127272"/>
              <a:buFont typeface="Arial"/>
              <a:buChar char="-"/>
            </a:pPr>
            <a:r>
              <a:rPr lang="es">
                <a:solidFill>
                  <a:schemeClr val="dk1"/>
                </a:solidFill>
              </a:rPr>
              <a:t>- performance tests, and </a:t>
            </a:r>
          </a:p>
          <a:p>
            <a:pPr marL="457200" lvl="0" indent="-317500">
              <a:spcBef>
                <a:spcPts val="0"/>
              </a:spcBef>
              <a:buClr>
                <a:schemeClr val="dk1"/>
              </a:buClr>
              <a:buSzPct val="127272"/>
              <a:buFont typeface="Arial"/>
              <a:buChar char="-"/>
            </a:pPr>
            <a:r>
              <a:rPr lang="es">
                <a:solidFill>
                  <a:schemeClr val="dk1"/>
                </a:solidFill>
              </a:rPr>
              <a:t>- the coverage test</a:t>
            </a:r>
          </a:p>
        </p:txBody>
      </p:sp>
    </p:spTree>
    <p:extLst>
      <p:ext uri="{BB962C8B-B14F-4D97-AF65-F5344CB8AC3E}">
        <p14:creationId xmlns:p14="http://schemas.microsoft.com/office/powerpoint/2010/main" val="2652480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60" name="Shape 3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s">
                <a:solidFill>
                  <a:schemeClr val="dk1"/>
                </a:solidFill>
              </a:rPr>
              <a:t>As you know, when a component is created it should be tested. When some change affects that component, it should be re-tested to verify whether it still do what it is supposed to.</a:t>
            </a:r>
          </a:p>
        </p:txBody>
      </p:sp>
    </p:spTree>
    <p:extLst>
      <p:ext uri="{BB962C8B-B14F-4D97-AF65-F5344CB8AC3E}">
        <p14:creationId xmlns:p14="http://schemas.microsoft.com/office/powerpoint/2010/main" val="440989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s" dirty="0"/>
              <a:t>[</a:t>
            </a:r>
            <a:r>
              <a:rPr lang="es" dirty="0">
                <a:solidFill>
                  <a:schemeClr val="dk1"/>
                </a:solidFill>
              </a:rPr>
              <a:t>The problem we focus on</a:t>
            </a:r>
            <a:r>
              <a:rPr lang="es" dirty="0"/>
              <a:t>] takes place </a:t>
            </a:r>
            <a:r>
              <a:rPr lang="es" dirty="0" smtClean="0"/>
              <a:t>in </a:t>
            </a:r>
            <a:r>
              <a:rPr lang="es" dirty="0"/>
              <a:t>Service-oriented Computing. </a:t>
            </a:r>
          </a:p>
          <a:p>
            <a:pPr rtl="0">
              <a:spcBef>
                <a:spcPts val="0"/>
              </a:spcBef>
              <a:buNone/>
            </a:pPr>
            <a:endParaRPr dirty="0"/>
          </a:p>
          <a:p>
            <a:pPr rtl="0">
              <a:spcBef>
                <a:spcPts val="0"/>
              </a:spcBef>
              <a:buNone/>
            </a:pPr>
            <a:r>
              <a:rPr lang="es" dirty="0">
                <a:solidFill>
                  <a:schemeClr val="dk1"/>
                </a:solidFill>
              </a:rPr>
              <a:t>In </a:t>
            </a:r>
            <a:r>
              <a:rPr lang="es" dirty="0" smtClean="0">
                <a:solidFill>
                  <a:schemeClr val="dk1"/>
                </a:solidFill>
              </a:rPr>
              <a:t>Service-oriented </a:t>
            </a:r>
            <a:r>
              <a:rPr lang="es" dirty="0">
                <a:solidFill>
                  <a:schemeClr val="dk1"/>
                </a:solidFill>
              </a:rPr>
              <a:t>computing vision, software development  is based on service provisioning, orchestration and composition. This composition allows us to create flexible, dynamic business processes and applications that trespass the boundaries of organizations, involving third-party computing platforms.</a:t>
            </a:r>
          </a:p>
          <a:p>
            <a:pPr rtl="0">
              <a:spcBef>
                <a:spcPts val="0"/>
              </a:spcBef>
              <a:buNone/>
            </a:pPr>
            <a:endParaRPr dirty="0">
              <a:solidFill>
                <a:schemeClr val="dk1"/>
              </a:solidFill>
            </a:endParaRPr>
          </a:p>
          <a:p>
            <a:pPr lvl="0" rtl="0">
              <a:spcBef>
                <a:spcPts val="0"/>
              </a:spcBef>
              <a:buClr>
                <a:schemeClr val="dk1"/>
              </a:buClr>
              <a:buSzPct val="100000"/>
              <a:buFont typeface="Arial"/>
              <a:buNone/>
            </a:pPr>
            <a:r>
              <a:rPr lang="es" dirty="0">
                <a:solidFill>
                  <a:schemeClr val="dk1"/>
                </a:solidFill>
              </a:rPr>
              <a:t>The quality of such systems depends on the quality of all these involved services and their actual composition and orchestration. Moreover, these systems also evolve, either because some of their services change or because other services with similar, but improved, functionalities appear.</a:t>
            </a:r>
          </a:p>
          <a:p>
            <a:pPr lvl="0" rtl="0">
              <a:spcBef>
                <a:spcPts val="0"/>
              </a:spcBef>
              <a:buClr>
                <a:schemeClr val="dk1"/>
              </a:buClr>
              <a:buFont typeface="Arial"/>
              <a:buNone/>
            </a:pPr>
            <a:endParaRPr dirty="0">
              <a:solidFill>
                <a:schemeClr val="dk1"/>
              </a:solidFill>
            </a:endParaRPr>
          </a:p>
          <a:p>
            <a:pPr lvl="0" rtl="0">
              <a:spcBef>
                <a:spcPts val="0"/>
              </a:spcBef>
              <a:buNone/>
            </a:pPr>
            <a:r>
              <a:rPr lang="es" dirty="0">
                <a:solidFill>
                  <a:schemeClr val="dk1"/>
                </a:solidFill>
              </a:rPr>
              <a:t>This evolution is performed by adding or replacing services, that may have been individually tested, being possible the introduction of failures at the unit, integration, or system level, thus compromising the satisfaction of the requirements.</a:t>
            </a:r>
          </a:p>
          <a:p>
            <a:pPr lvl="0" rtl="0">
              <a:spcBef>
                <a:spcPts val="0"/>
              </a:spcBef>
              <a:buNone/>
            </a:pPr>
            <a:endParaRPr dirty="0"/>
          </a:p>
          <a:p>
            <a:pPr rtl="0">
              <a:spcBef>
                <a:spcPts val="0"/>
              </a:spcBef>
              <a:buNone/>
            </a:pPr>
            <a:r>
              <a:rPr lang="es" dirty="0"/>
              <a:t>Now, in a real case scenario, this service provider becomes several providers, and the provided services come with no quality insurance. Then, the service integrator does not have complete control over the system quality.</a:t>
            </a:r>
          </a:p>
          <a:p>
            <a:pPr rtl="0">
              <a:spcBef>
                <a:spcPts val="0"/>
              </a:spcBef>
              <a:buNone/>
            </a:pPr>
            <a:endParaRPr dirty="0"/>
          </a:p>
          <a:p>
            <a:pPr lvl="0" rtl="0">
              <a:spcBef>
                <a:spcPts val="0"/>
              </a:spcBef>
              <a:buNone/>
            </a:pPr>
            <a:r>
              <a:rPr lang="es" dirty="0"/>
              <a:t>2m</a:t>
            </a:r>
          </a:p>
        </p:txBody>
      </p:sp>
    </p:spTree>
    <p:extLst>
      <p:ext uri="{BB962C8B-B14F-4D97-AF65-F5344CB8AC3E}">
        <p14:creationId xmlns:p14="http://schemas.microsoft.com/office/powerpoint/2010/main" val="249984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s">
                <a:solidFill>
                  <a:schemeClr val="dk1"/>
                </a:solidFill>
              </a:rPr>
              <a:t>In the case that the system to be tested has to meet performance requirements, such as response time or throughput, PaSCAni makes it easier to measure these times using the performance operator.</a:t>
            </a:r>
          </a:p>
        </p:txBody>
      </p:sp>
    </p:spTree>
    <p:extLst>
      <p:ext uri="{BB962C8B-B14F-4D97-AF65-F5344CB8AC3E}">
        <p14:creationId xmlns:p14="http://schemas.microsoft.com/office/powerpoint/2010/main" val="2850715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s">
                <a:solidFill>
                  <a:schemeClr val="dk1"/>
                </a:solidFill>
              </a:rPr>
              <a:t>The quality of a test module can be defined by measuring the percentage of system’s code that is executed when the test modules are applied. And that’s a way to determine the quality of the test cases set.</a:t>
            </a:r>
          </a:p>
          <a:p>
            <a:pPr lvl="0" rtl="0">
              <a:spcBef>
                <a:spcPts val="0"/>
              </a:spcBef>
              <a:buNone/>
            </a:pPr>
            <a:endParaRPr/>
          </a:p>
        </p:txBody>
      </p:sp>
    </p:spTree>
    <p:extLst>
      <p:ext uri="{BB962C8B-B14F-4D97-AF65-F5344CB8AC3E}">
        <p14:creationId xmlns:p14="http://schemas.microsoft.com/office/powerpoint/2010/main" val="4116596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05" name="Shape 4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s"/>
              <a:t>Now, let’s see some results we got after evaluate PaSCAni in two case of study.</a:t>
            </a:r>
          </a:p>
        </p:txBody>
      </p:sp>
    </p:spTree>
    <p:extLst>
      <p:ext uri="{BB962C8B-B14F-4D97-AF65-F5344CB8AC3E}">
        <p14:creationId xmlns:p14="http://schemas.microsoft.com/office/powerpoint/2010/main" val="28054480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21" name="Shape 4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s"/>
              <a:t>The first case of study is a configuration of components that implement different strategies to reduce the execution time when multiplying a matrix-chain. For this case, we implemented four strategies named Strassen, block -reduce, hybrid multiplication and n matrices.</a:t>
            </a:r>
          </a:p>
          <a:p>
            <a:pPr rtl="0">
              <a:spcBef>
                <a:spcPts val="0"/>
              </a:spcBef>
              <a:buNone/>
            </a:pPr>
            <a:endParaRPr/>
          </a:p>
          <a:p>
            <a:pPr lvl="0" rtl="0">
              <a:spcBef>
                <a:spcPts val="0"/>
              </a:spcBef>
              <a:buNone/>
            </a:pPr>
            <a:r>
              <a:rPr lang="es"/>
              <a:t>In the second case, we searched two services provided by a third party and implemented tests using PaSCAni.</a:t>
            </a:r>
          </a:p>
        </p:txBody>
      </p:sp>
    </p:spTree>
    <p:extLst>
      <p:ext uri="{BB962C8B-B14F-4D97-AF65-F5344CB8AC3E}">
        <p14:creationId xmlns:p14="http://schemas.microsoft.com/office/powerpoint/2010/main" val="33993662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21" name="Shape 4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s"/>
              <a:t>The first case of study is a configuration of components that implement different strategies to reduce the execution time when multiplying a matrix-chain. For this case, we implemented four strategies named Strassen, block -reduce, hybrid multiplication and n matrices.</a:t>
            </a:r>
          </a:p>
          <a:p>
            <a:pPr rtl="0">
              <a:spcBef>
                <a:spcPts val="0"/>
              </a:spcBef>
              <a:buNone/>
            </a:pPr>
            <a:endParaRPr/>
          </a:p>
          <a:p>
            <a:pPr lvl="0" rtl="0">
              <a:spcBef>
                <a:spcPts val="0"/>
              </a:spcBef>
              <a:buNone/>
            </a:pPr>
            <a:r>
              <a:rPr lang="es"/>
              <a:t>In the second case, we searched two services provided by a third party and implemented tests using PaSCAni.</a:t>
            </a:r>
          </a:p>
        </p:txBody>
      </p:sp>
    </p:spTree>
    <p:extLst>
      <p:ext uri="{BB962C8B-B14F-4D97-AF65-F5344CB8AC3E}">
        <p14:creationId xmlns:p14="http://schemas.microsoft.com/office/powerpoint/2010/main" val="16933247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36" name="Shape 4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s"/>
              <a:t>From our two case of study, we implemented test modules and specifically in this chart we want to highlight the benefits of using PaSCAni when specifying tests. For all the test cases that were implemented, PaSCAni reduced more than 70% of the developer’s effort. </a:t>
            </a:r>
          </a:p>
          <a:p>
            <a:pPr rtl="0">
              <a:spcBef>
                <a:spcPts val="0"/>
              </a:spcBef>
              <a:buNone/>
            </a:pPr>
            <a:endParaRPr/>
          </a:p>
          <a:p>
            <a:pPr rtl="0">
              <a:spcBef>
                <a:spcPts val="0"/>
              </a:spcBef>
              <a:buNone/>
            </a:pPr>
            <a:r>
              <a:rPr lang="es"/>
              <a:t>This was measured by counting the lines of code written in PaSCAni against the lines of code that would be necessary to code in Java the same test.</a:t>
            </a:r>
          </a:p>
          <a:p>
            <a:pPr rtl="0">
              <a:spcBef>
                <a:spcPts val="0"/>
              </a:spcBef>
              <a:buNone/>
            </a:pPr>
            <a:endParaRPr/>
          </a:p>
          <a:p>
            <a:pPr>
              <a:spcBef>
                <a:spcPts val="0"/>
              </a:spcBef>
              <a:buNone/>
            </a:pPr>
            <a:r>
              <a:rPr lang="es"/>
              <a:t>Then, we calculated the relative effort gain.</a:t>
            </a:r>
          </a:p>
        </p:txBody>
      </p:sp>
    </p:spTree>
    <p:extLst>
      <p:ext uri="{BB962C8B-B14F-4D97-AF65-F5344CB8AC3E}">
        <p14:creationId xmlns:p14="http://schemas.microsoft.com/office/powerpoint/2010/main" val="39181782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36" name="Shape 4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s"/>
              <a:t>From our two case of study, we implemented test modules and specifically in this chart we want to highlight the benefits of using PaSCAni when specifying tests. For all the test cases that were implemented, PaSCAni reduced more than 70% of the developer’s effort. </a:t>
            </a:r>
          </a:p>
          <a:p>
            <a:pPr rtl="0">
              <a:spcBef>
                <a:spcPts val="0"/>
              </a:spcBef>
              <a:buNone/>
            </a:pPr>
            <a:endParaRPr/>
          </a:p>
          <a:p>
            <a:pPr rtl="0">
              <a:spcBef>
                <a:spcPts val="0"/>
              </a:spcBef>
              <a:buNone/>
            </a:pPr>
            <a:r>
              <a:rPr lang="es"/>
              <a:t>This was measured by counting the lines of code written in PaSCAni against the lines of code that would be necessary to code in Java the same test.</a:t>
            </a:r>
          </a:p>
          <a:p>
            <a:pPr rtl="0">
              <a:spcBef>
                <a:spcPts val="0"/>
              </a:spcBef>
              <a:buNone/>
            </a:pPr>
            <a:endParaRPr/>
          </a:p>
          <a:p>
            <a:pPr>
              <a:spcBef>
                <a:spcPts val="0"/>
              </a:spcBef>
              <a:buNone/>
            </a:pPr>
            <a:r>
              <a:rPr lang="es"/>
              <a:t>Then, we calculated the relative effort gain.</a:t>
            </a:r>
          </a:p>
        </p:txBody>
      </p:sp>
    </p:spTree>
    <p:extLst>
      <p:ext uri="{BB962C8B-B14F-4D97-AF65-F5344CB8AC3E}">
        <p14:creationId xmlns:p14="http://schemas.microsoft.com/office/powerpoint/2010/main" val="369127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50" name="Shape 4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s"/>
              <a:t>And finally, some conclusions on PaSCAni</a:t>
            </a:r>
          </a:p>
        </p:txBody>
      </p:sp>
    </p:spTree>
    <p:extLst>
      <p:ext uri="{BB962C8B-B14F-4D97-AF65-F5344CB8AC3E}">
        <p14:creationId xmlns:p14="http://schemas.microsoft.com/office/powerpoint/2010/main" val="2616789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s"/>
              <a:t>We presented PaSCAni, a framework that assists testing developers in the specification and execution of automated, composable, and traceable tests for service oriented systems. Our results show relative substantial benefits when specifying tests, by saving considerable time and effort.</a:t>
            </a:r>
          </a:p>
        </p:txBody>
      </p:sp>
    </p:spTree>
    <p:extLst>
      <p:ext uri="{BB962C8B-B14F-4D97-AF65-F5344CB8AC3E}">
        <p14:creationId xmlns:p14="http://schemas.microsoft.com/office/powerpoint/2010/main" val="8822758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s"/>
              <a:t>To overcome the test specification and expressiveness challenge, presented at the beginning, we propose a domain specific language with the characteristics I have already mentioned.</a:t>
            </a:r>
          </a:p>
          <a:p>
            <a:pPr rtl="0">
              <a:spcBef>
                <a:spcPts val="0"/>
              </a:spcBef>
              <a:buNone/>
            </a:pPr>
            <a:endParaRPr/>
          </a:p>
          <a:p>
            <a:pPr rtl="0">
              <a:spcBef>
                <a:spcPts val="0"/>
              </a:spcBef>
              <a:buNone/>
            </a:pPr>
            <a:r>
              <a:rPr lang="es"/>
              <a:t>Our DSL allows to compose tests by importing definition of other testing modules, and by operating modules to create regression, performance, and coverage tests.</a:t>
            </a:r>
          </a:p>
          <a:p>
            <a:pPr rtl="0">
              <a:spcBef>
                <a:spcPts val="0"/>
              </a:spcBef>
              <a:buNone/>
            </a:pPr>
            <a:endParaRPr/>
          </a:p>
          <a:p>
            <a:pPr lvl="0" rtl="0">
              <a:spcBef>
                <a:spcPts val="0"/>
              </a:spcBef>
              <a:buNone/>
            </a:pPr>
            <a:r>
              <a:rPr lang="es"/>
              <a:t>And finally, our translation model ensures the generation of standard trace formats and automatic logging in the generated testing components.</a:t>
            </a:r>
          </a:p>
        </p:txBody>
      </p:sp>
    </p:spTree>
    <p:extLst>
      <p:ext uri="{BB962C8B-B14F-4D97-AF65-F5344CB8AC3E}">
        <p14:creationId xmlns:p14="http://schemas.microsoft.com/office/powerpoint/2010/main" val="1495571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4" name="Shape 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s"/>
              <a:t>In this context, testers develop, compose, and execute service tests. This process is error prone, and time and effort consuming for several factors:</a:t>
            </a:r>
          </a:p>
          <a:p>
            <a:pPr rtl="0">
              <a:spcBef>
                <a:spcPts val="0"/>
              </a:spcBef>
              <a:buNone/>
            </a:pPr>
            <a:endParaRPr/>
          </a:p>
          <a:p>
            <a:pPr rtl="0">
              <a:spcBef>
                <a:spcPts val="0"/>
              </a:spcBef>
              <a:buNone/>
            </a:pPr>
            <a:r>
              <a:rPr lang="es"/>
              <a:t>first, the tester must analyze by hand the services to test, before specifying the actual tests in the </a:t>
            </a:r>
            <a:r>
              <a:rPr lang="es">
                <a:solidFill>
                  <a:schemeClr val="dk1"/>
                </a:solidFill>
              </a:rPr>
              <a:t>programming languages in which the services were implemented</a:t>
            </a:r>
            <a:r>
              <a:rPr lang="es"/>
              <a:t>, being these languages possibly different and not tailored for testing; </a:t>
            </a:r>
          </a:p>
          <a:p>
            <a:pPr rtl="0">
              <a:spcBef>
                <a:spcPts val="0"/>
              </a:spcBef>
              <a:buNone/>
            </a:pPr>
            <a:endParaRPr/>
          </a:p>
          <a:p>
            <a:pPr rtl="0">
              <a:spcBef>
                <a:spcPts val="0"/>
              </a:spcBef>
              <a:buNone/>
            </a:pPr>
            <a:r>
              <a:rPr lang="es"/>
              <a:t>second, the number of service assembly configurations valid to achieve the system goals can be high and so the respective testing configurations.</a:t>
            </a:r>
          </a:p>
          <a:p>
            <a:pPr rtl="0">
              <a:spcBef>
                <a:spcPts val="0"/>
              </a:spcBef>
              <a:buNone/>
            </a:pPr>
            <a:endParaRPr/>
          </a:p>
          <a:p>
            <a:pPr rtl="0">
              <a:spcBef>
                <a:spcPts val="0"/>
              </a:spcBef>
              <a:buNone/>
            </a:pPr>
            <a:r>
              <a:rPr lang="es"/>
              <a:t>And third, ideally, the testing services should be reusable, composable, and traceable by themselves. </a:t>
            </a:r>
          </a:p>
          <a:p>
            <a:pPr rtl="0">
              <a:spcBef>
                <a:spcPts val="0"/>
              </a:spcBef>
              <a:buNone/>
            </a:pPr>
            <a:endParaRPr/>
          </a:p>
          <a:p>
            <a:pPr>
              <a:spcBef>
                <a:spcPts val="0"/>
              </a:spcBef>
              <a:buNone/>
            </a:pPr>
            <a:r>
              <a:rPr lang="es"/>
              <a:t>+-1m</a:t>
            </a:r>
          </a:p>
        </p:txBody>
      </p:sp>
    </p:spTree>
    <p:extLst>
      <p:ext uri="{BB962C8B-B14F-4D97-AF65-F5344CB8AC3E}">
        <p14:creationId xmlns:p14="http://schemas.microsoft.com/office/powerpoint/2010/main" val="3602134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Shape 5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3" name="Shape 5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s" dirty="0"/>
              <a:t>In the PaSCAni roadmap, we plan to implement additional features to cover a wider area of the software development process, in the component model of the Service Component Architecture. Such features include:</a:t>
            </a:r>
          </a:p>
          <a:p>
            <a:pPr lvl="0" rtl="0">
              <a:spcBef>
                <a:spcPts val="0"/>
              </a:spcBef>
              <a:buNone/>
            </a:pPr>
            <a:endParaRPr dirty="0"/>
          </a:p>
          <a:p>
            <a:pPr marL="457200" lvl="0" indent="-317500" rtl="0">
              <a:spcBef>
                <a:spcPts val="0"/>
              </a:spcBef>
              <a:buClr>
                <a:srgbClr val="000000"/>
              </a:buClr>
              <a:buSzPct val="127272"/>
              <a:buFont typeface="Arial"/>
              <a:buChar char="-"/>
            </a:pPr>
            <a:r>
              <a:rPr lang="es" dirty="0"/>
              <a:t>Automatic generation of test modules to assemble, at runtime, test strategies for a specific target system.</a:t>
            </a:r>
          </a:p>
          <a:p>
            <a:pPr marL="457200" lvl="0" indent="-317500" rtl="0">
              <a:spcBef>
                <a:spcPts val="0"/>
              </a:spcBef>
              <a:buClr>
                <a:srgbClr val="000000"/>
              </a:buClr>
              <a:buSzPct val="127272"/>
              <a:buFont typeface="Arial"/>
              <a:buChar char="-"/>
            </a:pPr>
            <a:r>
              <a:rPr lang="es" dirty="0"/>
              <a:t>The Service Component Architecture … so we need to support additional bindings beyond RMI and Web Service</a:t>
            </a:r>
          </a:p>
          <a:p>
            <a:pPr marL="457200" lvl="0" indent="-317500" rtl="0">
              <a:spcBef>
                <a:spcPts val="0"/>
              </a:spcBef>
              <a:buClr>
                <a:srgbClr val="000000"/>
              </a:buClr>
              <a:buSzPct val="127272"/>
              <a:buFont typeface="Arial"/>
              <a:buChar char="-"/>
            </a:pPr>
            <a:r>
              <a:rPr lang="es" dirty="0"/>
              <a:t>the Integration of the framework to an integrated development environment such as Eclipse or Netbeans, to facilitate development, compilation, and test report </a:t>
            </a:r>
            <a:r>
              <a:rPr lang="es" dirty="0" smtClean="0"/>
              <a:t>visualization</a:t>
            </a:r>
            <a:endParaRPr lang="es" dirty="0"/>
          </a:p>
        </p:txBody>
      </p:sp>
    </p:spTree>
    <p:extLst>
      <p:ext uri="{BB962C8B-B14F-4D97-AF65-F5344CB8AC3E}">
        <p14:creationId xmlns:p14="http://schemas.microsoft.com/office/powerpoint/2010/main" val="12179980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379587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32" name="Shape 5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132902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915122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0" name="Shape 5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595787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s"/>
              <a:t>For instance, developers are more familiar with programming languages than with formal specification languages. Nonetheless, neither of these two kinds of languages are well suited specifically for testing.</a:t>
            </a:r>
          </a:p>
        </p:txBody>
      </p:sp>
    </p:spTree>
    <p:extLst>
      <p:ext uri="{BB962C8B-B14F-4D97-AF65-F5344CB8AC3E}">
        <p14:creationId xmlns:p14="http://schemas.microsoft.com/office/powerpoint/2010/main" val="12664908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Shape 5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89" name="Shape 5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s"/>
              <a:t>Service integrators require tools that assist them in the specification and implementation of testing artifacts. Naturally, and adequate testing language with precise semantics is required for expressing not only testing functionalities but also, and more importantly, how to compose these functionalities and artifacts.</a:t>
            </a:r>
          </a:p>
        </p:txBody>
      </p:sp>
    </p:spTree>
    <p:extLst>
      <p:ext uri="{BB962C8B-B14F-4D97-AF65-F5344CB8AC3E}">
        <p14:creationId xmlns:p14="http://schemas.microsoft.com/office/powerpoint/2010/main" val="5063676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Shape 6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03" name="Shape 6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s"/>
              <a:t>Now, let’s look at a simple example to understand what a test module is. In our cases of study we included an implementation of the Strassen algorithm, which is an algorithm used for matrix multiplication, faster than the standard matrix multiplication algorithm published in 1969. We implemented this algorithm and encapsulated it in a SCA component.</a:t>
            </a:r>
          </a:p>
        </p:txBody>
      </p:sp>
    </p:spTree>
    <p:extLst>
      <p:ext uri="{BB962C8B-B14F-4D97-AF65-F5344CB8AC3E}">
        <p14:creationId xmlns:p14="http://schemas.microsoft.com/office/powerpoint/2010/main" val="33797200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Shape 6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9" name="Shape 6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s"/>
              <a:t>To implement our Domain Specific Language, we use the JLex lexical analyzer and the CUP parser generator. The code generator of our compiler relies on the Google Closure template tool to generate the SCA testing components and their java implementations.</a:t>
            </a:r>
          </a:p>
        </p:txBody>
      </p:sp>
    </p:spTree>
    <p:extLst>
      <p:ext uri="{BB962C8B-B14F-4D97-AF65-F5344CB8AC3E}">
        <p14:creationId xmlns:p14="http://schemas.microsoft.com/office/powerpoint/2010/main" val="2878518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s"/>
              <a:t>Based on this problem that we are facing, the order of this talk is as follows:</a:t>
            </a:r>
          </a:p>
          <a:p>
            <a:pPr rtl="0">
              <a:spcBef>
                <a:spcPts val="0"/>
              </a:spcBef>
              <a:buNone/>
            </a:pPr>
            <a:endParaRPr/>
          </a:p>
          <a:p>
            <a:pPr rtl="0">
              <a:spcBef>
                <a:spcPts val="0"/>
              </a:spcBef>
              <a:buNone/>
            </a:pPr>
            <a:r>
              <a:rPr lang="es"/>
              <a:t>First, we identified three main testing challenges to be resolved in the service-oriented computing.</a:t>
            </a:r>
          </a:p>
          <a:p>
            <a:pPr rtl="0">
              <a:spcBef>
                <a:spcPts val="0"/>
              </a:spcBef>
              <a:buNone/>
            </a:pPr>
            <a:r>
              <a:rPr lang="es"/>
              <a:t>To overcome these challenges, we propose a framework that assists human testers in the specification of tests, using a Domain Specific Language for testing. Then, I am going to explain the basic parts that compose a test and how it becomes an executable component, using for such purpose the strassen algorithm as an example. And then, I am going to present the evaluation of our approach, conclusions and future work.</a:t>
            </a:r>
          </a:p>
          <a:p>
            <a:pPr rtl="0">
              <a:spcBef>
                <a:spcPts val="0"/>
              </a:spcBef>
              <a:buNone/>
            </a:pPr>
            <a:endParaRPr/>
          </a:p>
          <a:p>
            <a:pPr lvl="0" rtl="0">
              <a:spcBef>
                <a:spcPts val="0"/>
              </a:spcBef>
              <a:buNone/>
            </a:pPr>
            <a:r>
              <a:rPr lang="es"/>
              <a:t>2m</a:t>
            </a:r>
          </a:p>
        </p:txBody>
      </p:sp>
    </p:spTree>
    <p:extLst>
      <p:ext uri="{BB962C8B-B14F-4D97-AF65-F5344CB8AC3E}">
        <p14:creationId xmlns:p14="http://schemas.microsoft.com/office/powerpoint/2010/main" val="2386756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s"/>
              <a:t>Let’s start with the identified testing challenges: </a:t>
            </a:r>
          </a:p>
          <a:p>
            <a:pPr marL="457200" lvl="0" indent="-317500" rtl="0">
              <a:spcBef>
                <a:spcPts val="0"/>
              </a:spcBef>
              <a:buClr>
                <a:srgbClr val="000000"/>
              </a:buClr>
              <a:buSzPct val="127272"/>
              <a:buFont typeface="Arial"/>
              <a:buChar char="-"/>
            </a:pPr>
            <a:r>
              <a:rPr lang="es"/>
              <a:t>test specification and expressiveness, </a:t>
            </a:r>
          </a:p>
          <a:p>
            <a:pPr marL="457200" lvl="0" indent="-317500" rtl="0">
              <a:spcBef>
                <a:spcPts val="0"/>
              </a:spcBef>
              <a:buClr>
                <a:srgbClr val="000000"/>
              </a:buClr>
              <a:buSzPct val="127272"/>
              <a:buFont typeface="Arial"/>
              <a:buChar char="-"/>
            </a:pPr>
            <a:r>
              <a:rPr lang="es">
                <a:solidFill>
                  <a:schemeClr val="dk1"/>
                </a:solidFill>
              </a:rPr>
              <a:t>composability, and </a:t>
            </a:r>
          </a:p>
          <a:p>
            <a:pPr marL="457200" lvl="0" indent="-317500" rtl="0">
              <a:spcBef>
                <a:spcPts val="0"/>
              </a:spcBef>
              <a:buClr>
                <a:srgbClr val="000000"/>
              </a:buClr>
              <a:buSzPct val="127272"/>
              <a:buFont typeface="Arial"/>
              <a:buChar char="-"/>
            </a:pPr>
            <a:r>
              <a:rPr lang="es">
                <a:solidFill>
                  <a:schemeClr val="dk1"/>
                </a:solidFill>
              </a:rPr>
              <a:t>traceability and logging</a:t>
            </a:r>
            <a:r>
              <a:rPr lang="es"/>
              <a:t>.</a:t>
            </a:r>
          </a:p>
          <a:p>
            <a:pPr rtl="0">
              <a:spcBef>
                <a:spcPts val="0"/>
              </a:spcBef>
              <a:buNone/>
            </a:pPr>
            <a:endParaRPr/>
          </a:p>
          <a:p>
            <a:pPr>
              <a:spcBef>
                <a:spcPts val="0"/>
              </a:spcBef>
              <a:buNone/>
            </a:pPr>
            <a:endParaRPr/>
          </a:p>
        </p:txBody>
      </p:sp>
    </p:spTree>
    <p:extLst>
      <p:ext uri="{BB962C8B-B14F-4D97-AF65-F5344CB8AC3E}">
        <p14:creationId xmlns:p14="http://schemas.microsoft.com/office/powerpoint/2010/main" val="3186466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s"/>
              <a:t>At the present time, there are not adequate languages for specifying tests, that provide appropriate:</a:t>
            </a:r>
          </a:p>
          <a:p>
            <a:pPr marL="457200" lvl="0" indent="-317500" rtl="0">
              <a:spcBef>
                <a:spcPts val="0"/>
              </a:spcBef>
              <a:buClr>
                <a:srgbClr val="000000"/>
              </a:buClr>
              <a:buSzPct val="127272"/>
              <a:buFont typeface="Arial"/>
              <a:buChar char="-"/>
            </a:pPr>
            <a:r>
              <a:rPr lang="es"/>
              <a:t>syntax and semantics</a:t>
            </a:r>
          </a:p>
          <a:p>
            <a:pPr marL="457200" lvl="0" indent="-317500" rtl="0">
              <a:spcBef>
                <a:spcPts val="0"/>
              </a:spcBef>
              <a:buClr>
                <a:srgbClr val="000000"/>
              </a:buClr>
              <a:buSzPct val="127272"/>
              <a:buFont typeface="Arial"/>
              <a:buChar char="-"/>
            </a:pPr>
            <a:r>
              <a:rPr lang="es"/>
              <a:t>power of expressiveness</a:t>
            </a:r>
          </a:p>
          <a:p>
            <a:pPr marL="457200" lvl="0" indent="-317500" rtl="0">
              <a:spcBef>
                <a:spcPts val="0"/>
              </a:spcBef>
              <a:buClr>
                <a:srgbClr val="000000"/>
              </a:buClr>
              <a:buSzPct val="127272"/>
              <a:buFont typeface="Arial"/>
              <a:buChar char="-"/>
            </a:pPr>
            <a:r>
              <a:rPr lang="es"/>
              <a:t>efficiency, and</a:t>
            </a:r>
          </a:p>
          <a:p>
            <a:pPr marL="457200" lvl="0" indent="-317500" rtl="0">
              <a:spcBef>
                <a:spcPts val="0"/>
              </a:spcBef>
              <a:buClr>
                <a:srgbClr val="000000"/>
              </a:buClr>
              <a:buSzPct val="127272"/>
              <a:buFont typeface="Arial"/>
              <a:buChar char="-"/>
            </a:pPr>
            <a:r>
              <a:rPr lang="es"/>
              <a:t>level of abstraction. </a:t>
            </a:r>
          </a:p>
          <a:p>
            <a:pPr lvl="0" rtl="0">
              <a:spcBef>
                <a:spcPts val="0"/>
              </a:spcBef>
              <a:buNone/>
            </a:pPr>
            <a:r>
              <a:rPr lang="es"/>
              <a:t>Languages with these characteristics would allow testers to construct better tests, easier to understand, reuse, compose, trace, and maintain.</a:t>
            </a:r>
          </a:p>
        </p:txBody>
      </p:sp>
    </p:spTree>
    <p:extLst>
      <p:ext uri="{BB962C8B-B14F-4D97-AF65-F5344CB8AC3E}">
        <p14:creationId xmlns:p14="http://schemas.microsoft.com/office/powerpoint/2010/main" val="933553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s"/>
              <a:t>Today, there are many many services published on the Internet, and although it is not common, it is possible to find some of them along with their tests. What it’s important in this challenge, is how one can compose those services and their respective tests, in such a way that it maximizes their cost-effectiveness.</a:t>
            </a:r>
          </a:p>
          <a:p>
            <a:pPr rtl="0">
              <a:spcBef>
                <a:spcPts val="0"/>
              </a:spcBef>
              <a:buNone/>
            </a:pPr>
            <a:endParaRPr/>
          </a:p>
          <a:p>
            <a:pPr lvl="0" rtl="0">
              <a:spcBef>
                <a:spcPts val="0"/>
              </a:spcBef>
              <a:buNone/>
            </a:pPr>
            <a:r>
              <a:rPr lang="es"/>
              <a:t>There is a lack of languages, frameworks, and tools to support test composability and reuse.</a:t>
            </a:r>
          </a:p>
        </p:txBody>
      </p:sp>
    </p:spTree>
    <p:extLst>
      <p:ext uri="{BB962C8B-B14F-4D97-AF65-F5344CB8AC3E}">
        <p14:creationId xmlns:p14="http://schemas.microsoft.com/office/powerpoint/2010/main" val="753941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s">
                <a:solidFill>
                  <a:schemeClr val="dk1"/>
                </a:solidFill>
              </a:rPr>
              <a:t>A third challenge for testing services is the development of controllable logging mechanisms and standardized trace formats. </a:t>
            </a:r>
          </a:p>
          <a:p>
            <a:pPr rtl="0">
              <a:spcBef>
                <a:spcPts val="0"/>
              </a:spcBef>
              <a:buNone/>
            </a:pPr>
            <a:endParaRPr>
              <a:solidFill>
                <a:schemeClr val="dk1"/>
              </a:solidFill>
            </a:endParaRPr>
          </a:p>
          <a:p>
            <a:pPr lvl="0" rtl="0">
              <a:spcBef>
                <a:spcPts val="0"/>
              </a:spcBef>
              <a:buClr>
                <a:schemeClr val="dk1"/>
              </a:buClr>
              <a:buSzPct val="100000"/>
              <a:buFont typeface="Arial"/>
              <a:buNone/>
            </a:pPr>
            <a:r>
              <a:rPr lang="es">
                <a:solidFill>
                  <a:schemeClr val="dk1"/>
                </a:solidFill>
              </a:rPr>
              <a:t>Service traceability, on the one hand, refers to the capability of tracking the states of services. And consequently, traceability should produce trace information about two aspects: sub-test and service invocations in a test, and partial and accomplished test results.</a:t>
            </a:r>
          </a:p>
          <a:p>
            <a:pPr rtl="0">
              <a:spcBef>
                <a:spcPts val="0"/>
              </a:spcBef>
              <a:buNone/>
            </a:pPr>
            <a:endParaRPr>
              <a:solidFill>
                <a:schemeClr val="dk1"/>
              </a:solidFill>
            </a:endParaRPr>
          </a:p>
          <a:p>
            <a:pPr lvl="0" rtl="0">
              <a:spcBef>
                <a:spcPts val="0"/>
              </a:spcBef>
              <a:buNone/>
            </a:pPr>
            <a:r>
              <a:rPr lang="es">
                <a:solidFill>
                  <a:schemeClr val="dk1"/>
                </a:solidFill>
              </a:rPr>
              <a:t>On the other hand, Logging complements traceability by recording information about  the quality of services, which is expected to be registered consistently from service and test execution.</a:t>
            </a:r>
          </a:p>
        </p:txBody>
      </p:sp>
    </p:spTree>
    <p:extLst>
      <p:ext uri="{BB962C8B-B14F-4D97-AF65-F5344CB8AC3E}">
        <p14:creationId xmlns:p14="http://schemas.microsoft.com/office/powerpoint/2010/main" val="623857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s"/>
              <a:t>To overcome these challenges, we propose PaSCAni → </a:t>
            </a:r>
          </a:p>
        </p:txBody>
      </p:sp>
    </p:spTree>
    <p:extLst>
      <p:ext uri="{BB962C8B-B14F-4D97-AF65-F5344CB8AC3E}">
        <p14:creationId xmlns:p14="http://schemas.microsoft.com/office/powerpoint/2010/main" val="52512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1583342"/>
            <a:ext cx="7772400" cy="1159856"/>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9" name="Shape 9"/>
          <p:cNvSpPr txBox="1">
            <a:spLocks noGrp="1"/>
          </p:cNvSpPr>
          <p:nvPr>
            <p:ph type="subTitle" idx="1"/>
          </p:nvPr>
        </p:nvSpPr>
        <p:spPr>
          <a:xfrm>
            <a:off x="685800" y="2840053"/>
            <a:ext cx="7772400" cy="784737"/>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 name="Shape 12"/>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4406309"/>
            <a:ext cx="8229600" cy="519520"/>
          </a:xfrm>
          <a:prstGeom prst="rect">
            <a:avLst/>
          </a:prstGeom>
        </p:spPr>
        <p:txBody>
          <a:bodyPr lIns="91425" tIns="91425" rIns="91425" bIns="91425" anchor="t" anchorCtr="0"/>
          <a:lstStyle>
            <a:lvl1pPr algn="ctr">
              <a:spcBef>
                <a:spcPts val="360"/>
              </a:spcBef>
              <a:buSzPct val="1000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8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4.png"/><Relationship Id="rId5" Type="http://schemas.openxmlformats.org/officeDocument/2006/relationships/diagramQuickStyle" Target="../diagrams/quickStyle1.xml"/><Relationship Id="rId10" Type="http://schemas.openxmlformats.org/officeDocument/2006/relationships/image" Target="../media/image3.png"/><Relationship Id="rId4" Type="http://schemas.openxmlformats.org/officeDocument/2006/relationships/diagramLayout" Target="../diagrams/layout1.xml"/><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5394"/>
        </a:solidFill>
        <a:effectLst/>
      </p:bgPr>
    </p:bg>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285000" y="1049950"/>
            <a:ext cx="8597700" cy="897899"/>
          </a:xfrm>
          <a:prstGeom prst="rect">
            <a:avLst/>
          </a:prstGeom>
        </p:spPr>
        <p:txBody>
          <a:bodyPr lIns="91425" tIns="91425" rIns="91425" bIns="91425" anchor="ctr" anchorCtr="0">
            <a:noAutofit/>
          </a:bodyPr>
          <a:lstStyle/>
          <a:p>
            <a:pPr rtl="0">
              <a:spcBef>
                <a:spcPts val="0"/>
              </a:spcBef>
              <a:buNone/>
            </a:pPr>
            <a:r>
              <a:rPr lang="es" sz="2800">
                <a:solidFill>
                  <a:srgbClr val="FFFFFF"/>
                </a:solidFill>
                <a:latin typeface="Helvetica Neue"/>
                <a:ea typeface="Helvetica Neue"/>
                <a:cs typeface="Helvetica Neue"/>
                <a:sym typeface="Helvetica Neue"/>
              </a:rPr>
              <a:t>A Framework for Automated and Composable</a:t>
            </a:r>
          </a:p>
          <a:p>
            <a:pPr lvl="0" rtl="0">
              <a:spcBef>
                <a:spcPts val="0"/>
              </a:spcBef>
              <a:buNone/>
            </a:pPr>
            <a:r>
              <a:rPr lang="es" sz="2800">
                <a:solidFill>
                  <a:schemeClr val="lt1"/>
                </a:solidFill>
                <a:latin typeface="Helvetica Neue"/>
                <a:ea typeface="Helvetica Neue"/>
                <a:cs typeface="Helvetica Neue"/>
                <a:sym typeface="Helvetica Neue"/>
              </a:rPr>
              <a:t>Testing of Component-based Services</a:t>
            </a:r>
          </a:p>
        </p:txBody>
      </p:sp>
      <p:sp>
        <p:nvSpPr>
          <p:cNvPr id="24" name="Shape 24"/>
          <p:cNvSpPr txBox="1">
            <a:spLocks noGrp="1"/>
          </p:cNvSpPr>
          <p:nvPr>
            <p:ph type="subTitle" idx="1"/>
          </p:nvPr>
        </p:nvSpPr>
        <p:spPr>
          <a:xfrm>
            <a:off x="685800" y="2470075"/>
            <a:ext cx="7772400" cy="2165100"/>
          </a:xfrm>
          <a:prstGeom prst="rect">
            <a:avLst/>
          </a:prstGeom>
        </p:spPr>
        <p:txBody>
          <a:bodyPr lIns="91425" tIns="91425" rIns="91425" bIns="91425" anchor="t" anchorCtr="0">
            <a:noAutofit/>
          </a:bodyPr>
          <a:lstStyle/>
          <a:p>
            <a:pPr rtl="0">
              <a:spcBef>
                <a:spcPts val="0"/>
              </a:spcBef>
              <a:buNone/>
            </a:pPr>
            <a:r>
              <a:rPr lang="es" sz="1800">
                <a:solidFill>
                  <a:srgbClr val="FFFFFF"/>
                </a:solidFill>
                <a:latin typeface="Helvetica Neue"/>
                <a:ea typeface="Helvetica Neue"/>
                <a:cs typeface="Helvetica Neue"/>
                <a:sym typeface="Helvetica Neue"/>
              </a:rPr>
              <a:t>Miguel A. Jiménez</a:t>
            </a:r>
            <a:r>
              <a:rPr lang="es" sz="1800">
                <a:solidFill>
                  <a:srgbClr val="9FC5E8"/>
                </a:solidFill>
                <a:latin typeface="Helvetica Neue"/>
                <a:ea typeface="Helvetica Neue"/>
                <a:cs typeface="Helvetica Neue"/>
                <a:sym typeface="Helvetica Neue"/>
              </a:rPr>
              <a:t>, Ángela Villota, Norha M. Villegas, </a:t>
            </a:r>
          </a:p>
          <a:p>
            <a:pPr rtl="0">
              <a:spcBef>
                <a:spcPts val="0"/>
              </a:spcBef>
              <a:buNone/>
            </a:pPr>
            <a:r>
              <a:rPr lang="es" sz="1800">
                <a:solidFill>
                  <a:srgbClr val="9FC5E8"/>
                </a:solidFill>
                <a:latin typeface="Helvetica Neue"/>
                <a:ea typeface="Helvetica Neue"/>
                <a:cs typeface="Helvetica Neue"/>
                <a:sym typeface="Helvetica Neue"/>
              </a:rPr>
              <a:t>Gabriel Tamura, Laurence Duchien</a:t>
            </a:r>
          </a:p>
          <a:p>
            <a:pPr lvl="0" rtl="0">
              <a:spcBef>
                <a:spcPts val="0"/>
              </a:spcBef>
              <a:buNone/>
            </a:pPr>
            <a:endParaRPr sz="1000">
              <a:solidFill>
                <a:srgbClr val="9FC5E8"/>
              </a:solidFill>
              <a:latin typeface="Helvetica Neue"/>
              <a:ea typeface="Helvetica Neue"/>
              <a:cs typeface="Helvetica Neue"/>
              <a:sym typeface="Helvetica Neue"/>
            </a:endParaRPr>
          </a:p>
          <a:p>
            <a:pPr rtl="0">
              <a:spcBef>
                <a:spcPts val="0"/>
              </a:spcBef>
              <a:buNone/>
            </a:pPr>
            <a:r>
              <a:rPr lang="es" sz="1600">
                <a:solidFill>
                  <a:srgbClr val="9FC5E8"/>
                </a:solidFill>
                <a:latin typeface="Helvetica Neue"/>
                <a:ea typeface="Helvetica Neue"/>
                <a:cs typeface="Helvetica Neue"/>
                <a:sym typeface="Helvetica Neue"/>
              </a:rPr>
              <a:t>Icesi University (Colombia) - University of Lille (France)</a:t>
            </a:r>
          </a:p>
          <a:p>
            <a:pPr rtl="0">
              <a:spcBef>
                <a:spcPts val="0"/>
              </a:spcBef>
              <a:buNone/>
            </a:pPr>
            <a:endParaRPr sz="1600">
              <a:solidFill>
                <a:srgbClr val="9FC5E8"/>
              </a:solidFill>
              <a:latin typeface="Helvetica Neue"/>
              <a:ea typeface="Helvetica Neue"/>
              <a:cs typeface="Helvetica Neue"/>
              <a:sym typeface="Helvetica Neue"/>
            </a:endParaRPr>
          </a:p>
          <a:p>
            <a:pPr rtl="0">
              <a:spcBef>
                <a:spcPts val="0"/>
              </a:spcBef>
              <a:buNone/>
            </a:pPr>
            <a:endParaRPr sz="1600">
              <a:solidFill>
                <a:srgbClr val="9FC5E8"/>
              </a:solidFill>
              <a:latin typeface="Helvetica Neue"/>
              <a:ea typeface="Helvetica Neue"/>
              <a:cs typeface="Helvetica Neue"/>
              <a:sym typeface="Helvetica Neue"/>
            </a:endParaRPr>
          </a:p>
          <a:p>
            <a:pPr rtl="0">
              <a:spcBef>
                <a:spcPts val="0"/>
              </a:spcBef>
              <a:buNone/>
            </a:pPr>
            <a:r>
              <a:rPr lang="es" sz="1600">
                <a:solidFill>
                  <a:srgbClr val="9FC5E8"/>
                </a:solidFill>
                <a:latin typeface="Helvetica Neue"/>
                <a:ea typeface="Helvetica Neue"/>
                <a:cs typeface="Helvetica Neue"/>
                <a:sym typeface="Helvetica Neue"/>
              </a:rPr>
              <a:t>MESOCA 2014 - Victoria, Canada</a:t>
            </a:r>
          </a:p>
        </p:txBody>
      </p:sp>
      <p:grpSp>
        <p:nvGrpSpPr>
          <p:cNvPr id="25" name="Shape 25"/>
          <p:cNvGrpSpPr/>
          <p:nvPr/>
        </p:nvGrpSpPr>
        <p:grpSpPr>
          <a:xfrm>
            <a:off x="0" y="4635075"/>
            <a:ext cx="9144000" cy="639900"/>
            <a:chOff x="0" y="4635075"/>
            <a:chExt cx="9144000" cy="639900"/>
          </a:xfrm>
        </p:grpSpPr>
        <p:sp>
          <p:nvSpPr>
            <p:cNvPr id="26" name="Shape 26"/>
            <p:cNvSpPr/>
            <p:nvPr/>
          </p:nvSpPr>
          <p:spPr>
            <a:xfrm>
              <a:off x="0" y="4740900"/>
              <a:ext cx="9144000" cy="418200"/>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27" name="Shape 27"/>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8" name="Shape 28"/>
            <p:cNvPicPr preferRelativeResize="0"/>
            <p:nvPr/>
          </p:nvPicPr>
          <p:blipFill>
            <a:blip r:embed="rId3">
              <a:alphaModFix/>
            </a:blip>
            <a:stretch>
              <a:fillRect/>
            </a:stretch>
          </p:blipFill>
          <p:spPr>
            <a:xfrm>
              <a:off x="161175" y="4750100"/>
              <a:ext cx="788700" cy="288974"/>
            </a:xfrm>
            <a:prstGeom prst="rect">
              <a:avLst/>
            </a:prstGeom>
            <a:noFill/>
            <a:ln>
              <a:noFill/>
            </a:ln>
          </p:spPr>
        </p:pic>
        <p:pic>
          <p:nvPicPr>
            <p:cNvPr id="29" name="Shape 29"/>
            <p:cNvPicPr preferRelativeResize="0"/>
            <p:nvPr/>
          </p:nvPicPr>
          <p:blipFill>
            <a:blip r:embed="rId4">
              <a:alphaModFix/>
            </a:blip>
            <a:stretch>
              <a:fillRect/>
            </a:stretch>
          </p:blipFill>
          <p:spPr>
            <a:xfrm>
              <a:off x="1413600" y="4811408"/>
              <a:ext cx="890355" cy="287211"/>
            </a:xfrm>
            <a:prstGeom prst="rect">
              <a:avLst/>
            </a:prstGeom>
            <a:noFill/>
            <a:ln>
              <a:noFill/>
            </a:ln>
          </p:spPr>
        </p:pic>
        <p:sp>
          <p:nvSpPr>
            <p:cNvPr id="30" name="Shape 30"/>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1" name="Shape 31"/>
            <p:cNvPicPr preferRelativeResize="0"/>
            <p:nvPr/>
          </p:nvPicPr>
          <p:blipFill>
            <a:blip r:embed="rId5">
              <a:alphaModFix/>
            </a:blip>
            <a:stretch>
              <a:fillRect/>
            </a:stretch>
          </p:blipFill>
          <p:spPr>
            <a:xfrm>
              <a:off x="8143300" y="4741078"/>
              <a:ext cx="890350" cy="307017"/>
            </a:xfrm>
            <a:prstGeom prst="rect">
              <a:avLst/>
            </a:prstGeom>
            <a:noFill/>
            <a:ln>
              <a:noFill/>
            </a:ln>
          </p:spPr>
        </p:pic>
        <p:pic>
          <p:nvPicPr>
            <p:cNvPr id="32" name="Shape 32"/>
            <p:cNvPicPr preferRelativeResize="0"/>
            <p:nvPr/>
          </p:nvPicPr>
          <p:blipFill>
            <a:blip r:embed="rId6">
              <a:alphaModFix/>
            </a:blip>
            <a:stretch>
              <a:fillRect/>
            </a:stretch>
          </p:blipFill>
          <p:spPr>
            <a:xfrm>
              <a:off x="7099300" y="4801512"/>
              <a:ext cx="576834" cy="307025"/>
            </a:xfrm>
            <a:prstGeom prst="rect">
              <a:avLst/>
            </a:prstGeom>
            <a:noFill/>
            <a:ln>
              <a:noFill/>
            </a:ln>
          </p:spPr>
        </p:pic>
      </p:gr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457200" y="994900"/>
            <a:ext cx="8202899" cy="639900"/>
          </a:xfrm>
          <a:prstGeom prst="rect">
            <a:avLst/>
          </a:prstGeom>
          <a:noFill/>
        </p:spPr>
        <p:txBody>
          <a:bodyPr lIns="91425" tIns="91425" rIns="91425" bIns="91425" anchor="t" anchorCtr="0">
            <a:noAutofit/>
          </a:bodyPr>
          <a:lstStyle/>
          <a:p>
            <a:pPr lvl="0" algn="just" rtl="0">
              <a:lnSpc>
                <a:spcPct val="115000"/>
              </a:lnSpc>
              <a:spcBef>
                <a:spcPts val="0"/>
              </a:spcBef>
              <a:buNone/>
            </a:pPr>
            <a:r>
              <a:rPr lang="es" sz="2400">
                <a:latin typeface="Helvetica Neue"/>
                <a:ea typeface="Helvetica Neue"/>
                <a:cs typeface="Helvetica Neue"/>
                <a:sym typeface="Helvetica Neue"/>
              </a:rPr>
              <a:t>PaSCAni assists human testers in:</a:t>
            </a:r>
          </a:p>
        </p:txBody>
      </p:sp>
      <p:sp>
        <p:nvSpPr>
          <p:cNvPr id="194" name="Shape 194"/>
          <p:cNvSpPr txBox="1">
            <a:spLocks noGrp="1"/>
          </p:cNvSpPr>
          <p:nvPr>
            <p:ph type="title"/>
          </p:nvPr>
        </p:nvSpPr>
        <p:spPr>
          <a:xfrm>
            <a:off x="457200" y="434577"/>
            <a:ext cx="8229600" cy="369299"/>
          </a:xfrm>
          <a:prstGeom prst="rect">
            <a:avLst/>
          </a:prstGeom>
        </p:spPr>
        <p:txBody>
          <a:bodyPr lIns="91425" tIns="91425" rIns="91425" bIns="91425" anchor="ctr" anchorCtr="0">
            <a:noAutofit/>
          </a:bodyPr>
          <a:lstStyle/>
          <a:p>
            <a:pPr lvl="0" algn="ctr" rtl="0">
              <a:spcBef>
                <a:spcPts val="0"/>
              </a:spcBef>
              <a:buNone/>
            </a:pPr>
            <a:r>
              <a:rPr lang="es" sz="2800">
                <a:solidFill>
                  <a:srgbClr val="0B5394"/>
                </a:solidFill>
                <a:latin typeface="Helvetica Neue"/>
                <a:ea typeface="Helvetica Neue"/>
                <a:cs typeface="Helvetica Neue"/>
                <a:sym typeface="Helvetica Neue"/>
              </a:rPr>
              <a:t>The </a:t>
            </a:r>
            <a:r>
              <a:rPr lang="es" sz="2300">
                <a:solidFill>
                  <a:srgbClr val="0B5394"/>
                </a:solidFill>
                <a:latin typeface="Helvetica Neue"/>
                <a:ea typeface="Helvetica Neue"/>
                <a:cs typeface="Helvetica Neue"/>
                <a:sym typeface="Helvetica Neue"/>
              </a:rPr>
              <a:t>PaSCAni</a:t>
            </a:r>
            <a:r>
              <a:rPr lang="es" sz="2800">
                <a:solidFill>
                  <a:srgbClr val="0B5394"/>
                </a:solidFill>
                <a:latin typeface="Helvetica Neue"/>
                <a:ea typeface="Helvetica Neue"/>
                <a:cs typeface="Helvetica Neue"/>
                <a:sym typeface="Helvetica Neue"/>
              </a:rPr>
              <a:t> Framework</a:t>
            </a:r>
          </a:p>
        </p:txBody>
      </p:sp>
      <p:grpSp>
        <p:nvGrpSpPr>
          <p:cNvPr id="196" name="Shape 196"/>
          <p:cNvGrpSpPr/>
          <p:nvPr/>
        </p:nvGrpSpPr>
        <p:grpSpPr>
          <a:xfrm>
            <a:off x="0" y="4635075"/>
            <a:ext cx="9144000" cy="639900"/>
            <a:chOff x="0" y="4635075"/>
            <a:chExt cx="9144000" cy="639900"/>
          </a:xfrm>
        </p:grpSpPr>
        <p:sp>
          <p:nvSpPr>
            <p:cNvPr id="197" name="Shape 197"/>
            <p:cNvSpPr/>
            <p:nvPr/>
          </p:nvSpPr>
          <p:spPr>
            <a:xfrm>
              <a:off x="0" y="4740900"/>
              <a:ext cx="9144000" cy="418200"/>
            </a:xfrm>
            <a:prstGeom prst="rect">
              <a:avLst/>
            </a:prstGeom>
            <a:solidFill>
              <a:srgbClr val="FFFFFF"/>
            </a:solidFill>
            <a:ln w="9525"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8" name="Shape 198"/>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99" name="Shape 199"/>
            <p:cNvPicPr preferRelativeResize="0"/>
            <p:nvPr/>
          </p:nvPicPr>
          <p:blipFill>
            <a:blip r:embed="rId3">
              <a:alphaModFix/>
            </a:blip>
            <a:stretch>
              <a:fillRect/>
            </a:stretch>
          </p:blipFill>
          <p:spPr>
            <a:xfrm>
              <a:off x="161175" y="4750100"/>
              <a:ext cx="788700" cy="288974"/>
            </a:xfrm>
            <a:prstGeom prst="rect">
              <a:avLst/>
            </a:prstGeom>
            <a:noFill/>
            <a:ln>
              <a:noFill/>
            </a:ln>
          </p:spPr>
        </p:pic>
        <p:pic>
          <p:nvPicPr>
            <p:cNvPr id="200" name="Shape 200"/>
            <p:cNvPicPr preferRelativeResize="0"/>
            <p:nvPr/>
          </p:nvPicPr>
          <p:blipFill>
            <a:blip r:embed="rId4">
              <a:alphaModFix/>
            </a:blip>
            <a:stretch>
              <a:fillRect/>
            </a:stretch>
          </p:blipFill>
          <p:spPr>
            <a:xfrm>
              <a:off x="1413600" y="4811408"/>
              <a:ext cx="890355" cy="287211"/>
            </a:xfrm>
            <a:prstGeom prst="rect">
              <a:avLst/>
            </a:prstGeom>
            <a:noFill/>
            <a:ln>
              <a:noFill/>
            </a:ln>
          </p:spPr>
        </p:pic>
        <p:sp>
          <p:nvSpPr>
            <p:cNvPr id="201" name="Shape 201"/>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02" name="Shape 202"/>
            <p:cNvPicPr preferRelativeResize="0"/>
            <p:nvPr/>
          </p:nvPicPr>
          <p:blipFill>
            <a:blip r:embed="rId5">
              <a:alphaModFix/>
            </a:blip>
            <a:stretch>
              <a:fillRect/>
            </a:stretch>
          </p:blipFill>
          <p:spPr>
            <a:xfrm>
              <a:off x="8143300" y="4741078"/>
              <a:ext cx="890350" cy="307017"/>
            </a:xfrm>
            <a:prstGeom prst="rect">
              <a:avLst/>
            </a:prstGeom>
            <a:noFill/>
            <a:ln>
              <a:noFill/>
            </a:ln>
          </p:spPr>
        </p:pic>
        <p:pic>
          <p:nvPicPr>
            <p:cNvPr id="203" name="Shape 203"/>
            <p:cNvPicPr preferRelativeResize="0"/>
            <p:nvPr/>
          </p:nvPicPr>
          <p:blipFill>
            <a:blip r:embed="rId6">
              <a:alphaModFix/>
            </a:blip>
            <a:stretch>
              <a:fillRect/>
            </a:stretch>
          </p:blipFill>
          <p:spPr>
            <a:xfrm>
              <a:off x="7099300" y="4801512"/>
              <a:ext cx="576834" cy="307025"/>
            </a:xfrm>
            <a:prstGeom prst="rect">
              <a:avLst/>
            </a:prstGeom>
            <a:noFill/>
            <a:ln>
              <a:noFill/>
            </a:ln>
          </p:spPr>
        </p:pic>
      </p:grpSp>
      <p:sp>
        <p:nvSpPr>
          <p:cNvPr id="204" name="Shape 204"/>
          <p:cNvSpPr txBox="1"/>
          <p:nvPr/>
        </p:nvSpPr>
        <p:spPr>
          <a:xfrm>
            <a:off x="460725" y="1705600"/>
            <a:ext cx="8194800" cy="2707799"/>
          </a:xfrm>
          <a:prstGeom prst="rect">
            <a:avLst/>
          </a:prstGeom>
          <a:noFill/>
          <a:ln>
            <a:noFill/>
          </a:ln>
        </p:spPr>
        <p:txBody>
          <a:bodyPr lIns="91425" tIns="91425" rIns="91425" bIns="91425" anchor="t" anchorCtr="0">
            <a:noAutofit/>
          </a:bodyPr>
          <a:lstStyle/>
          <a:p>
            <a:pPr marL="457200" lvl="0" indent="-381000" algn="just" rtl="0">
              <a:lnSpc>
                <a:spcPct val="115000"/>
              </a:lnSpc>
              <a:spcBef>
                <a:spcPts val="600"/>
              </a:spcBef>
              <a:buClr>
                <a:schemeClr val="dk1"/>
              </a:buClr>
              <a:buSzPct val="100000"/>
              <a:buFont typeface="Arial"/>
              <a:buChar char="●"/>
            </a:pPr>
            <a:r>
              <a:rPr lang="es" sz="2400" dirty="0">
                <a:solidFill>
                  <a:schemeClr val="dk1"/>
                </a:solidFill>
                <a:latin typeface="Helvetica Neue"/>
                <a:ea typeface="Helvetica Neue"/>
                <a:cs typeface="Helvetica Neue"/>
                <a:sym typeface="Helvetica Neue"/>
              </a:rPr>
              <a:t>Describing the system to be tested</a:t>
            </a:r>
          </a:p>
          <a:p>
            <a:pPr marL="457200" lvl="0" indent="-381000" algn="just" rtl="0">
              <a:lnSpc>
                <a:spcPct val="115000"/>
              </a:lnSpc>
              <a:spcBef>
                <a:spcPts val="600"/>
              </a:spcBef>
              <a:buClr>
                <a:schemeClr val="dk1"/>
              </a:buClr>
              <a:buSzPct val="100000"/>
              <a:buFont typeface="Arial"/>
              <a:buChar char="●"/>
            </a:pPr>
            <a:r>
              <a:rPr lang="es" sz="2400" dirty="0">
                <a:solidFill>
                  <a:schemeClr val="dk1"/>
                </a:solidFill>
                <a:latin typeface="Helvetica Neue"/>
                <a:ea typeface="Helvetica Neue"/>
                <a:cs typeface="Helvetica Neue"/>
                <a:sym typeface="Helvetica Neue"/>
              </a:rPr>
              <a:t>Specifying and executing </a:t>
            </a:r>
            <a:r>
              <a:rPr lang="es" sz="2400" dirty="0">
                <a:latin typeface="Helvetica Neue"/>
                <a:ea typeface="Helvetica Neue"/>
                <a:cs typeface="Helvetica Neue"/>
                <a:sym typeface="Helvetica Neue"/>
              </a:rPr>
              <a:t>test modules</a:t>
            </a:r>
            <a:r>
              <a:rPr lang="es" sz="2400" dirty="0">
                <a:solidFill>
                  <a:schemeClr val="dk1"/>
                </a:solidFill>
                <a:latin typeface="Helvetica Neue"/>
                <a:ea typeface="Helvetica Neue"/>
                <a:cs typeface="Helvetica Neue"/>
                <a:sym typeface="Helvetica Neue"/>
              </a:rPr>
              <a:t> with the corresponding test cases and strategies</a:t>
            </a:r>
          </a:p>
          <a:p>
            <a:pPr lvl="0" algn="just" rtl="0">
              <a:lnSpc>
                <a:spcPct val="115000"/>
              </a:lnSpc>
              <a:spcBef>
                <a:spcPts val="600"/>
              </a:spcBef>
              <a:buNone/>
            </a:pPr>
            <a:r>
              <a:rPr lang="es" sz="2400" dirty="0" smtClean="0">
                <a:latin typeface="Helvetica Neue"/>
                <a:ea typeface="Helvetica Neue"/>
                <a:cs typeface="Helvetica Neue"/>
                <a:sym typeface="Helvetica Neue"/>
              </a:rPr>
              <a:t>Two </a:t>
            </a:r>
            <a:r>
              <a:rPr lang="es" sz="2400" dirty="0">
                <a:latin typeface="Helvetica Neue"/>
                <a:ea typeface="Helvetica Neue"/>
                <a:cs typeface="Helvetica Neue"/>
                <a:sym typeface="Helvetica Neue"/>
              </a:rPr>
              <a:t>parts: DSL and a component &amp; service analyzer</a:t>
            </a:r>
          </a:p>
        </p:txBody>
      </p:sp>
      <p:sp>
        <p:nvSpPr>
          <p:cNvPr id="14" name="Shape 45"/>
          <p:cNvSpPr txBox="1"/>
          <p:nvPr/>
        </p:nvSpPr>
        <p:spPr>
          <a:xfrm>
            <a:off x="4138135" y="4772182"/>
            <a:ext cx="747600" cy="394500"/>
          </a:xfrm>
          <a:prstGeom prst="rect">
            <a:avLst/>
          </a:prstGeom>
          <a:noFill/>
          <a:ln>
            <a:noFill/>
          </a:ln>
        </p:spPr>
        <p:txBody>
          <a:bodyPr lIns="91425" tIns="91425" rIns="91425" bIns="91425" anchor="ctr" anchorCtr="0">
            <a:noAutofit/>
          </a:bodyPr>
          <a:lstStyle/>
          <a:p>
            <a:pPr lvl="0" algn="ctr" rtl="0">
              <a:spcBef>
                <a:spcPts val="0"/>
              </a:spcBef>
              <a:buNone/>
            </a:pPr>
            <a:r>
              <a:rPr lang="es" sz="1600" dirty="0">
                <a:solidFill>
                  <a:srgbClr val="B7B7B7"/>
                </a:solidFill>
                <a:latin typeface="Helvetica Neue"/>
                <a:ea typeface="Helvetica Neue"/>
                <a:cs typeface="Helvetica Neue"/>
                <a:sym typeface="Helvetica Neue"/>
              </a:rPr>
              <a:t>9</a:t>
            </a:r>
            <a:r>
              <a:rPr lang="es" sz="1600" dirty="0" smtClean="0">
                <a:solidFill>
                  <a:srgbClr val="B7B7B7"/>
                </a:solidFill>
                <a:latin typeface="Helvetica Neue"/>
                <a:ea typeface="Helvetica Neue"/>
                <a:cs typeface="Helvetica Neue"/>
                <a:sym typeface="Helvetica Neue"/>
              </a:rPr>
              <a:t>/30</a:t>
            </a:r>
            <a:endParaRPr lang="es" sz="1600" dirty="0">
              <a:solidFill>
                <a:srgbClr val="B7B7B7"/>
              </a:solidFill>
              <a:latin typeface="Helvetica Neue"/>
              <a:ea typeface="Helvetica Neue"/>
              <a:cs typeface="Helvetica Neue"/>
              <a:sym typeface="Helvetica Neue"/>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xEl>
                                              <p:pRg st="0" end="0"/>
                                            </p:txEl>
                                          </p:spTgt>
                                        </p:tgtEl>
                                        <p:attrNameLst>
                                          <p:attrName>style.visibility</p:attrName>
                                        </p:attrNameLst>
                                      </p:cBhvr>
                                      <p:to>
                                        <p:strVal val="visible"/>
                                      </p:to>
                                    </p:set>
                                    <p:animEffect transition="in" filter="fade">
                                      <p:cBhvr>
                                        <p:cTn id="7" dur="200"/>
                                        <p:tgtEl>
                                          <p:spTgt spid="2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
                                            <p:txEl>
                                              <p:pRg st="1" end="1"/>
                                            </p:txEl>
                                          </p:spTgt>
                                        </p:tgtEl>
                                        <p:attrNameLst>
                                          <p:attrName>style.visibility</p:attrName>
                                        </p:attrNameLst>
                                      </p:cBhvr>
                                      <p:to>
                                        <p:strVal val="visible"/>
                                      </p:to>
                                    </p:set>
                                    <p:animEffect transition="in" filter="fade">
                                      <p:cBhvr>
                                        <p:cTn id="12" dur="200"/>
                                        <p:tgtEl>
                                          <p:spTgt spid="20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4">
                                            <p:txEl>
                                              <p:pRg st="2" end="2"/>
                                            </p:txEl>
                                          </p:spTgt>
                                        </p:tgtEl>
                                        <p:attrNameLst>
                                          <p:attrName>style.visibility</p:attrName>
                                        </p:attrNameLst>
                                      </p:cBhvr>
                                      <p:to>
                                        <p:strVal val="visible"/>
                                      </p:to>
                                    </p:set>
                                    <p:animEffect transition="in" filter="fade">
                                      <p:cBhvr>
                                        <p:cTn id="17" dur="200"/>
                                        <p:tgtEl>
                                          <p:spTgt spid="20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 name="Rectángulo 1"/>
          <p:cNvSpPr/>
          <p:nvPr/>
        </p:nvSpPr>
        <p:spPr>
          <a:xfrm>
            <a:off x="949875" y="2048595"/>
            <a:ext cx="7300700" cy="2474998"/>
          </a:xfrm>
          <a:prstGeom prst="rect">
            <a:avLst/>
          </a:prstGeom>
          <a:solidFill>
            <a:schemeClr val="bg1">
              <a:lumMod val="95000"/>
            </a:schemeClr>
          </a:solidFill>
          <a:ln w="12700" cmpd="sng">
            <a:solidFill>
              <a:schemeClr val="bg1">
                <a:lumMod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09" name="Shape 209"/>
          <p:cNvSpPr txBox="1">
            <a:spLocks noGrp="1"/>
          </p:cNvSpPr>
          <p:nvPr>
            <p:ph type="title"/>
          </p:nvPr>
        </p:nvSpPr>
        <p:spPr>
          <a:xfrm>
            <a:off x="457200" y="434577"/>
            <a:ext cx="8229600" cy="369299"/>
          </a:xfrm>
          <a:prstGeom prst="rect">
            <a:avLst/>
          </a:prstGeom>
        </p:spPr>
        <p:txBody>
          <a:bodyPr lIns="91425" tIns="91425" rIns="91425" bIns="91425" anchor="ctr" anchorCtr="0">
            <a:noAutofit/>
          </a:bodyPr>
          <a:lstStyle/>
          <a:p>
            <a:pPr lvl="0" algn="ctr" rtl="0">
              <a:spcBef>
                <a:spcPts val="0"/>
              </a:spcBef>
              <a:buNone/>
            </a:pPr>
            <a:r>
              <a:rPr lang="es" sz="2800">
                <a:solidFill>
                  <a:srgbClr val="0B5394"/>
                </a:solidFill>
                <a:latin typeface="Helvetica Neue"/>
                <a:ea typeface="Helvetica Neue"/>
                <a:cs typeface="Helvetica Neue"/>
                <a:sym typeface="Helvetica Neue"/>
              </a:rPr>
              <a:t>DSL for Test Specification</a:t>
            </a:r>
          </a:p>
        </p:txBody>
      </p:sp>
      <p:sp>
        <p:nvSpPr>
          <p:cNvPr id="211" name="Shape 211"/>
          <p:cNvSpPr txBox="1">
            <a:spLocks noGrp="1"/>
          </p:cNvSpPr>
          <p:nvPr>
            <p:ph type="body" idx="1"/>
          </p:nvPr>
        </p:nvSpPr>
        <p:spPr>
          <a:xfrm>
            <a:off x="457200" y="994900"/>
            <a:ext cx="8202899" cy="1025885"/>
          </a:xfrm>
          <a:prstGeom prst="rect">
            <a:avLst/>
          </a:prstGeom>
        </p:spPr>
        <p:txBody>
          <a:bodyPr lIns="91425" tIns="91425" rIns="91425" bIns="91425" anchor="t" anchorCtr="0">
            <a:noAutofit/>
          </a:bodyPr>
          <a:lstStyle/>
          <a:p>
            <a:pPr marL="457200" lvl="0" indent="-381000" algn="just">
              <a:lnSpc>
                <a:spcPct val="115000"/>
              </a:lnSpc>
              <a:buFont typeface="Arial"/>
              <a:buChar char="●"/>
            </a:pPr>
            <a:r>
              <a:rPr lang="es" sz="2400" dirty="0" smtClean="0">
                <a:latin typeface="Helvetica Neue"/>
                <a:ea typeface="Helvetica Neue"/>
                <a:cs typeface="Helvetica Neue"/>
                <a:sym typeface="Helvetica Neue"/>
              </a:rPr>
              <a:t>PaSCAni’s main </a:t>
            </a:r>
            <a:r>
              <a:rPr lang="es" sz="2400" dirty="0">
                <a:latin typeface="Helvetica Neue"/>
                <a:ea typeface="Helvetica Neue"/>
                <a:cs typeface="Helvetica Neue"/>
                <a:sym typeface="Helvetica Neue"/>
              </a:rPr>
              <a:t>unit for specifying </a:t>
            </a:r>
            <a:r>
              <a:rPr lang="es" sz="2400" dirty="0" smtClean="0">
                <a:latin typeface="Helvetica Neue"/>
                <a:ea typeface="Helvetica Neue"/>
                <a:cs typeface="Helvetica Neue"/>
                <a:sym typeface="Helvetica Neue"/>
              </a:rPr>
              <a:t>tests: </a:t>
            </a:r>
            <a:r>
              <a:rPr lang="es" sz="2400" dirty="0">
                <a:latin typeface="Helvetica Neue"/>
                <a:ea typeface="Helvetica Neue"/>
                <a:cs typeface="Helvetica Neue"/>
                <a:sym typeface="Helvetica Neue"/>
              </a:rPr>
              <a:t>the test module</a:t>
            </a:r>
            <a:r>
              <a:rPr lang="es" sz="2400" dirty="0" smtClean="0">
                <a:latin typeface="Helvetica Neue"/>
                <a:ea typeface="Helvetica Neue"/>
                <a:cs typeface="Helvetica Neue"/>
                <a:sym typeface="Helvetica Neue"/>
              </a:rPr>
              <a:t>:</a:t>
            </a:r>
            <a:endParaRPr lang="es" sz="2400" dirty="0">
              <a:latin typeface="Helvetica Neue"/>
              <a:ea typeface="Helvetica Neue"/>
              <a:cs typeface="Helvetica Neue"/>
              <a:sym typeface="Helvetica Neue"/>
            </a:endParaRPr>
          </a:p>
        </p:txBody>
      </p:sp>
      <p:grpSp>
        <p:nvGrpSpPr>
          <p:cNvPr id="212" name="Shape 212"/>
          <p:cNvGrpSpPr/>
          <p:nvPr/>
        </p:nvGrpSpPr>
        <p:grpSpPr>
          <a:xfrm>
            <a:off x="0" y="4635075"/>
            <a:ext cx="9144000" cy="639900"/>
            <a:chOff x="0" y="4635075"/>
            <a:chExt cx="9144000" cy="639900"/>
          </a:xfrm>
        </p:grpSpPr>
        <p:sp>
          <p:nvSpPr>
            <p:cNvPr id="213" name="Shape 213"/>
            <p:cNvSpPr/>
            <p:nvPr/>
          </p:nvSpPr>
          <p:spPr>
            <a:xfrm>
              <a:off x="0" y="4740900"/>
              <a:ext cx="9144000" cy="418200"/>
            </a:xfrm>
            <a:prstGeom prst="rect">
              <a:avLst/>
            </a:prstGeom>
            <a:solidFill>
              <a:srgbClr val="FFFFFF"/>
            </a:solidFill>
            <a:ln w="9525"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14" name="Shape 214"/>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15" name="Shape 215"/>
            <p:cNvPicPr preferRelativeResize="0"/>
            <p:nvPr/>
          </p:nvPicPr>
          <p:blipFill>
            <a:blip r:embed="rId3">
              <a:alphaModFix/>
            </a:blip>
            <a:stretch>
              <a:fillRect/>
            </a:stretch>
          </p:blipFill>
          <p:spPr>
            <a:xfrm>
              <a:off x="161175" y="4750100"/>
              <a:ext cx="788700" cy="288974"/>
            </a:xfrm>
            <a:prstGeom prst="rect">
              <a:avLst/>
            </a:prstGeom>
            <a:noFill/>
            <a:ln>
              <a:noFill/>
            </a:ln>
          </p:spPr>
        </p:pic>
        <p:pic>
          <p:nvPicPr>
            <p:cNvPr id="216" name="Shape 216"/>
            <p:cNvPicPr preferRelativeResize="0"/>
            <p:nvPr/>
          </p:nvPicPr>
          <p:blipFill>
            <a:blip r:embed="rId4">
              <a:alphaModFix/>
            </a:blip>
            <a:stretch>
              <a:fillRect/>
            </a:stretch>
          </p:blipFill>
          <p:spPr>
            <a:xfrm>
              <a:off x="1413600" y="4811408"/>
              <a:ext cx="890355" cy="287211"/>
            </a:xfrm>
            <a:prstGeom prst="rect">
              <a:avLst/>
            </a:prstGeom>
            <a:noFill/>
            <a:ln>
              <a:noFill/>
            </a:ln>
          </p:spPr>
        </p:pic>
        <p:sp>
          <p:nvSpPr>
            <p:cNvPr id="217" name="Shape 217"/>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18" name="Shape 218"/>
            <p:cNvPicPr preferRelativeResize="0"/>
            <p:nvPr/>
          </p:nvPicPr>
          <p:blipFill>
            <a:blip r:embed="rId5">
              <a:alphaModFix/>
            </a:blip>
            <a:stretch>
              <a:fillRect/>
            </a:stretch>
          </p:blipFill>
          <p:spPr>
            <a:xfrm>
              <a:off x="8143300" y="4741078"/>
              <a:ext cx="890350" cy="307017"/>
            </a:xfrm>
            <a:prstGeom prst="rect">
              <a:avLst/>
            </a:prstGeom>
            <a:noFill/>
            <a:ln>
              <a:noFill/>
            </a:ln>
          </p:spPr>
        </p:pic>
        <p:pic>
          <p:nvPicPr>
            <p:cNvPr id="219" name="Shape 219"/>
            <p:cNvPicPr preferRelativeResize="0"/>
            <p:nvPr/>
          </p:nvPicPr>
          <p:blipFill>
            <a:blip r:embed="rId6">
              <a:alphaModFix/>
            </a:blip>
            <a:stretch>
              <a:fillRect/>
            </a:stretch>
          </p:blipFill>
          <p:spPr>
            <a:xfrm>
              <a:off x="7099300" y="4801512"/>
              <a:ext cx="576834" cy="307025"/>
            </a:xfrm>
            <a:prstGeom prst="rect">
              <a:avLst/>
            </a:prstGeom>
            <a:noFill/>
            <a:ln>
              <a:noFill/>
            </a:ln>
          </p:spPr>
        </p:pic>
      </p:grpSp>
      <p:grpSp>
        <p:nvGrpSpPr>
          <p:cNvPr id="13" name="Shape 103"/>
          <p:cNvGrpSpPr/>
          <p:nvPr/>
        </p:nvGrpSpPr>
        <p:grpSpPr>
          <a:xfrm>
            <a:off x="1087260" y="2177630"/>
            <a:ext cx="7025100" cy="520500"/>
            <a:chOff x="1059450" y="1445300"/>
            <a:chExt cx="7025100" cy="520500"/>
          </a:xfrm>
        </p:grpSpPr>
        <p:sp>
          <p:nvSpPr>
            <p:cNvPr id="14" name="Shape 104"/>
            <p:cNvSpPr/>
            <p:nvPr/>
          </p:nvSpPr>
          <p:spPr>
            <a:xfrm>
              <a:off x="1059450" y="1445300"/>
              <a:ext cx="7025100" cy="520500"/>
            </a:xfrm>
            <a:prstGeom prst="roundRect">
              <a:avLst>
                <a:gd name="adj" fmla="val 16667"/>
              </a:avLst>
            </a:prstGeom>
            <a:solidFill>
              <a:srgbClr val="CFE2F3">
                <a:alpha val="69230"/>
              </a:srgbClr>
            </a:solidFill>
            <a:ln>
              <a:noFill/>
            </a:ln>
          </p:spPr>
          <p:txBody>
            <a:bodyPr lIns="91425" tIns="91425" rIns="91425" bIns="91425" anchor="ctr" anchorCtr="0">
              <a:noAutofit/>
            </a:bodyPr>
            <a:lstStyle/>
            <a:p>
              <a:pPr lvl="0" algn="ctr" rtl="0">
                <a:spcBef>
                  <a:spcPts val="0"/>
                </a:spcBef>
                <a:buNone/>
              </a:pPr>
              <a:r>
                <a:rPr lang="es-ES_tradnl" sz="2400" dirty="0" err="1" smtClean="0">
                  <a:solidFill>
                    <a:srgbClr val="073763"/>
                  </a:solidFill>
                  <a:latin typeface="Helvetica Neue"/>
                  <a:ea typeface="Helvetica Neue"/>
                  <a:cs typeface="Helvetica Neue"/>
                  <a:sym typeface="Helvetica Neue"/>
                </a:rPr>
                <a:t>Dependencies</a:t>
              </a:r>
              <a:endParaRPr lang="es" sz="2400" dirty="0">
                <a:solidFill>
                  <a:srgbClr val="073763"/>
                </a:solidFill>
                <a:latin typeface="Helvetica Neue"/>
                <a:ea typeface="Helvetica Neue"/>
                <a:cs typeface="Helvetica Neue"/>
                <a:sym typeface="Helvetica Neue"/>
              </a:endParaRPr>
            </a:p>
          </p:txBody>
        </p:sp>
        <p:sp>
          <p:nvSpPr>
            <p:cNvPr id="15" name="Shape 105"/>
            <p:cNvSpPr/>
            <p:nvPr/>
          </p:nvSpPr>
          <p:spPr>
            <a:xfrm>
              <a:off x="1150300" y="1557223"/>
              <a:ext cx="336900" cy="296699"/>
            </a:xfrm>
            <a:prstGeom prst="roundRect">
              <a:avLst>
                <a:gd name="adj" fmla="val 16667"/>
              </a:avLst>
            </a:prstGeom>
            <a:solidFill>
              <a:srgbClr val="E7B12A"/>
            </a:solidFill>
            <a:ln>
              <a:noFill/>
            </a:ln>
          </p:spPr>
          <p:txBody>
            <a:bodyPr lIns="91425" tIns="91425" rIns="91425" bIns="91425" anchor="ctr" anchorCtr="0">
              <a:noAutofit/>
            </a:bodyPr>
            <a:lstStyle/>
            <a:p>
              <a:pPr lvl="0" algn="ctr" rtl="0">
                <a:spcBef>
                  <a:spcPts val="0"/>
                </a:spcBef>
                <a:buNone/>
              </a:pPr>
              <a:r>
                <a:rPr lang="es" b="1" dirty="0">
                  <a:solidFill>
                    <a:srgbClr val="FFFFFF"/>
                  </a:solidFill>
                  <a:latin typeface="Helvetica Neue"/>
                  <a:ea typeface="Helvetica Neue"/>
                  <a:cs typeface="Helvetica Neue"/>
                  <a:sym typeface="Helvetica Neue"/>
                </a:rPr>
                <a:t>1</a:t>
              </a:r>
            </a:p>
          </p:txBody>
        </p:sp>
      </p:grpSp>
      <p:grpSp>
        <p:nvGrpSpPr>
          <p:cNvPr id="16" name="Shape 106"/>
          <p:cNvGrpSpPr/>
          <p:nvPr/>
        </p:nvGrpSpPr>
        <p:grpSpPr>
          <a:xfrm>
            <a:off x="1087260" y="2739402"/>
            <a:ext cx="7025100" cy="520500"/>
            <a:chOff x="1059450" y="2099772"/>
            <a:chExt cx="7025100" cy="520500"/>
          </a:xfrm>
        </p:grpSpPr>
        <p:sp>
          <p:nvSpPr>
            <p:cNvPr id="17" name="Shape 107"/>
            <p:cNvSpPr/>
            <p:nvPr/>
          </p:nvSpPr>
          <p:spPr>
            <a:xfrm>
              <a:off x="1059450" y="2099772"/>
              <a:ext cx="7025100" cy="520500"/>
            </a:xfrm>
            <a:prstGeom prst="roundRect">
              <a:avLst>
                <a:gd name="adj" fmla="val 16667"/>
              </a:avLst>
            </a:prstGeom>
            <a:solidFill>
              <a:srgbClr val="CFE2F3">
                <a:alpha val="69230"/>
              </a:srgbClr>
            </a:solidFill>
            <a:ln>
              <a:noFill/>
            </a:ln>
          </p:spPr>
          <p:txBody>
            <a:bodyPr lIns="91425" tIns="91425" rIns="91425" bIns="91425" anchor="ctr" anchorCtr="0">
              <a:noAutofit/>
            </a:bodyPr>
            <a:lstStyle/>
            <a:p>
              <a:pPr lvl="0" algn="ctr" rtl="0">
                <a:spcBef>
                  <a:spcPts val="0"/>
                </a:spcBef>
                <a:buNone/>
              </a:pPr>
              <a:r>
                <a:rPr lang="es-ES_tradnl" sz="2400" dirty="0" err="1" smtClean="0">
                  <a:solidFill>
                    <a:srgbClr val="073763"/>
                  </a:solidFill>
                  <a:latin typeface="Helvetica Neue"/>
                  <a:ea typeface="Helvetica Neue"/>
                  <a:cs typeface="Helvetica Neue"/>
                  <a:sym typeface="Helvetica Neue"/>
                </a:rPr>
                <a:t>System</a:t>
              </a:r>
              <a:r>
                <a:rPr lang="es-ES_tradnl" sz="2400" dirty="0" smtClean="0">
                  <a:solidFill>
                    <a:srgbClr val="073763"/>
                  </a:solidFill>
                  <a:latin typeface="Helvetica Neue"/>
                  <a:ea typeface="Helvetica Neue"/>
                  <a:cs typeface="Helvetica Neue"/>
                  <a:sym typeface="Helvetica Neue"/>
                </a:rPr>
                <a:t> </a:t>
              </a:r>
              <a:r>
                <a:rPr lang="es-ES_tradnl" sz="2400" dirty="0" err="1" smtClean="0">
                  <a:solidFill>
                    <a:srgbClr val="073763"/>
                  </a:solidFill>
                  <a:latin typeface="Helvetica Neue"/>
                  <a:ea typeface="Helvetica Neue"/>
                  <a:cs typeface="Helvetica Neue"/>
                  <a:sym typeface="Helvetica Neue"/>
                </a:rPr>
                <a:t>structure</a:t>
              </a:r>
              <a:endParaRPr lang="es" sz="2400" dirty="0">
                <a:solidFill>
                  <a:srgbClr val="073763"/>
                </a:solidFill>
                <a:latin typeface="Helvetica Neue"/>
                <a:ea typeface="Helvetica Neue"/>
                <a:cs typeface="Helvetica Neue"/>
                <a:sym typeface="Helvetica Neue"/>
              </a:endParaRPr>
            </a:p>
          </p:txBody>
        </p:sp>
        <p:sp>
          <p:nvSpPr>
            <p:cNvPr id="18" name="Shape 108"/>
            <p:cNvSpPr/>
            <p:nvPr/>
          </p:nvSpPr>
          <p:spPr>
            <a:xfrm>
              <a:off x="1150300" y="2211696"/>
              <a:ext cx="336900" cy="296699"/>
            </a:xfrm>
            <a:prstGeom prst="roundRect">
              <a:avLst>
                <a:gd name="adj" fmla="val 16667"/>
              </a:avLst>
            </a:prstGeom>
            <a:solidFill>
              <a:srgbClr val="E7B12A"/>
            </a:solidFill>
            <a:ln>
              <a:noFill/>
            </a:ln>
          </p:spPr>
          <p:txBody>
            <a:bodyPr lIns="91425" tIns="91425" rIns="91425" bIns="91425" anchor="ctr" anchorCtr="0">
              <a:noAutofit/>
            </a:bodyPr>
            <a:lstStyle/>
            <a:p>
              <a:pPr lvl="0" algn="ctr" rtl="0">
                <a:spcBef>
                  <a:spcPts val="0"/>
                </a:spcBef>
                <a:buNone/>
              </a:pPr>
              <a:r>
                <a:rPr lang="es" b="1">
                  <a:solidFill>
                    <a:srgbClr val="FFFFFF"/>
                  </a:solidFill>
                  <a:latin typeface="Helvetica Neue"/>
                  <a:ea typeface="Helvetica Neue"/>
                  <a:cs typeface="Helvetica Neue"/>
                  <a:sym typeface="Helvetica Neue"/>
                </a:rPr>
                <a:t>2</a:t>
              </a:r>
            </a:p>
          </p:txBody>
        </p:sp>
      </p:grpSp>
      <p:grpSp>
        <p:nvGrpSpPr>
          <p:cNvPr id="19" name="Shape 109"/>
          <p:cNvGrpSpPr/>
          <p:nvPr/>
        </p:nvGrpSpPr>
        <p:grpSpPr>
          <a:xfrm>
            <a:off x="1087260" y="3301174"/>
            <a:ext cx="7025100" cy="520500"/>
            <a:chOff x="1059450" y="2754244"/>
            <a:chExt cx="7025100" cy="520500"/>
          </a:xfrm>
        </p:grpSpPr>
        <p:sp>
          <p:nvSpPr>
            <p:cNvPr id="20" name="Shape 110"/>
            <p:cNvSpPr/>
            <p:nvPr/>
          </p:nvSpPr>
          <p:spPr>
            <a:xfrm>
              <a:off x="1059450" y="2754244"/>
              <a:ext cx="7025100" cy="520500"/>
            </a:xfrm>
            <a:prstGeom prst="roundRect">
              <a:avLst>
                <a:gd name="adj" fmla="val 16667"/>
              </a:avLst>
            </a:prstGeom>
            <a:solidFill>
              <a:srgbClr val="CFE2F3">
                <a:alpha val="69230"/>
              </a:srgbClr>
            </a:solidFill>
            <a:ln>
              <a:noFill/>
            </a:ln>
          </p:spPr>
          <p:txBody>
            <a:bodyPr lIns="91425" tIns="91425" rIns="91425" bIns="91425" anchor="ctr" anchorCtr="0">
              <a:noAutofit/>
            </a:bodyPr>
            <a:lstStyle/>
            <a:p>
              <a:pPr lvl="0" algn="ctr" rtl="0">
                <a:spcBef>
                  <a:spcPts val="0"/>
                </a:spcBef>
                <a:buNone/>
              </a:pPr>
              <a:r>
                <a:rPr lang="es-ES_tradnl" sz="2400" dirty="0" smtClean="0">
                  <a:solidFill>
                    <a:srgbClr val="073763"/>
                  </a:solidFill>
                  <a:latin typeface="Helvetica Neue"/>
                  <a:ea typeface="Helvetica Neue"/>
                  <a:cs typeface="Helvetica Neue"/>
                  <a:sym typeface="Helvetica Neue"/>
                </a:rPr>
                <a:t>Test cases</a:t>
              </a:r>
              <a:endParaRPr lang="es" sz="2400" dirty="0">
                <a:solidFill>
                  <a:srgbClr val="073763"/>
                </a:solidFill>
                <a:latin typeface="Helvetica Neue"/>
                <a:ea typeface="Helvetica Neue"/>
                <a:cs typeface="Helvetica Neue"/>
                <a:sym typeface="Helvetica Neue"/>
              </a:endParaRPr>
            </a:p>
          </p:txBody>
        </p:sp>
        <p:sp>
          <p:nvSpPr>
            <p:cNvPr id="21" name="Shape 111"/>
            <p:cNvSpPr/>
            <p:nvPr/>
          </p:nvSpPr>
          <p:spPr>
            <a:xfrm>
              <a:off x="1150300" y="2866168"/>
              <a:ext cx="336900" cy="296699"/>
            </a:xfrm>
            <a:prstGeom prst="roundRect">
              <a:avLst>
                <a:gd name="adj" fmla="val 16667"/>
              </a:avLst>
            </a:prstGeom>
            <a:solidFill>
              <a:srgbClr val="E7B12A"/>
            </a:solidFill>
            <a:ln>
              <a:noFill/>
            </a:ln>
          </p:spPr>
          <p:txBody>
            <a:bodyPr lIns="91425" tIns="91425" rIns="91425" bIns="91425" anchor="ctr" anchorCtr="0">
              <a:noAutofit/>
            </a:bodyPr>
            <a:lstStyle/>
            <a:p>
              <a:pPr lvl="0" algn="ctr" rtl="0">
                <a:spcBef>
                  <a:spcPts val="0"/>
                </a:spcBef>
                <a:buNone/>
              </a:pPr>
              <a:r>
                <a:rPr lang="es" b="1">
                  <a:solidFill>
                    <a:srgbClr val="FFFFFF"/>
                  </a:solidFill>
                  <a:latin typeface="Helvetica Neue"/>
                  <a:ea typeface="Helvetica Neue"/>
                  <a:cs typeface="Helvetica Neue"/>
                  <a:sym typeface="Helvetica Neue"/>
                </a:rPr>
                <a:t>3</a:t>
              </a:r>
            </a:p>
          </p:txBody>
        </p:sp>
      </p:grpSp>
      <p:grpSp>
        <p:nvGrpSpPr>
          <p:cNvPr id="22" name="Shape 109"/>
          <p:cNvGrpSpPr/>
          <p:nvPr/>
        </p:nvGrpSpPr>
        <p:grpSpPr>
          <a:xfrm>
            <a:off x="1091340" y="3852184"/>
            <a:ext cx="7025100" cy="520500"/>
            <a:chOff x="1059450" y="2754244"/>
            <a:chExt cx="7025100" cy="520500"/>
          </a:xfrm>
        </p:grpSpPr>
        <p:sp>
          <p:nvSpPr>
            <p:cNvPr id="23" name="Shape 110"/>
            <p:cNvSpPr/>
            <p:nvPr/>
          </p:nvSpPr>
          <p:spPr>
            <a:xfrm>
              <a:off x="1059450" y="2754244"/>
              <a:ext cx="7025100" cy="520500"/>
            </a:xfrm>
            <a:prstGeom prst="roundRect">
              <a:avLst>
                <a:gd name="adj" fmla="val 16667"/>
              </a:avLst>
            </a:prstGeom>
            <a:solidFill>
              <a:srgbClr val="CFE2F3">
                <a:alpha val="69230"/>
              </a:srgbClr>
            </a:solidFill>
            <a:ln>
              <a:noFill/>
            </a:ln>
          </p:spPr>
          <p:txBody>
            <a:bodyPr lIns="91425" tIns="91425" rIns="91425" bIns="91425" anchor="ctr" anchorCtr="0">
              <a:noAutofit/>
            </a:bodyPr>
            <a:lstStyle/>
            <a:p>
              <a:pPr lvl="0" algn="ctr" rtl="0">
                <a:spcBef>
                  <a:spcPts val="0"/>
                </a:spcBef>
                <a:buNone/>
              </a:pPr>
              <a:r>
                <a:rPr lang="es-ES_tradnl" sz="2400" dirty="0" smtClean="0">
                  <a:solidFill>
                    <a:srgbClr val="073763"/>
                  </a:solidFill>
                  <a:latin typeface="Helvetica Neue"/>
                  <a:ea typeface="Helvetica Neue"/>
                  <a:cs typeface="Helvetica Neue"/>
                  <a:sym typeface="Helvetica Neue"/>
                </a:rPr>
                <a:t>Test </a:t>
              </a:r>
              <a:r>
                <a:rPr lang="es-ES_tradnl" sz="2400" dirty="0" err="1" smtClean="0">
                  <a:solidFill>
                    <a:srgbClr val="073763"/>
                  </a:solidFill>
                  <a:latin typeface="Helvetica Neue"/>
                  <a:ea typeface="Helvetica Neue"/>
                  <a:cs typeface="Helvetica Neue"/>
                  <a:sym typeface="Helvetica Neue"/>
                </a:rPr>
                <a:t>strategy</a:t>
              </a:r>
              <a:endParaRPr lang="es" sz="2400" dirty="0">
                <a:solidFill>
                  <a:srgbClr val="073763"/>
                </a:solidFill>
                <a:latin typeface="Helvetica Neue"/>
                <a:ea typeface="Helvetica Neue"/>
                <a:cs typeface="Helvetica Neue"/>
                <a:sym typeface="Helvetica Neue"/>
              </a:endParaRPr>
            </a:p>
          </p:txBody>
        </p:sp>
        <p:sp>
          <p:nvSpPr>
            <p:cNvPr id="24" name="Shape 111"/>
            <p:cNvSpPr/>
            <p:nvPr/>
          </p:nvSpPr>
          <p:spPr>
            <a:xfrm>
              <a:off x="1150300" y="2866168"/>
              <a:ext cx="336900" cy="296699"/>
            </a:xfrm>
            <a:prstGeom prst="roundRect">
              <a:avLst>
                <a:gd name="adj" fmla="val 16667"/>
              </a:avLst>
            </a:prstGeom>
            <a:solidFill>
              <a:srgbClr val="E7B12A"/>
            </a:solidFill>
            <a:ln>
              <a:noFill/>
            </a:ln>
          </p:spPr>
          <p:txBody>
            <a:bodyPr lIns="91425" tIns="91425" rIns="91425" bIns="91425" anchor="ctr" anchorCtr="0">
              <a:noAutofit/>
            </a:bodyPr>
            <a:lstStyle/>
            <a:p>
              <a:pPr lvl="0" algn="ctr" rtl="0">
                <a:spcBef>
                  <a:spcPts val="0"/>
                </a:spcBef>
                <a:buNone/>
              </a:pPr>
              <a:r>
                <a:rPr lang="es-ES_tradnl" b="1" dirty="0">
                  <a:solidFill>
                    <a:srgbClr val="FFFFFF"/>
                  </a:solidFill>
                  <a:latin typeface="Helvetica Neue"/>
                  <a:ea typeface="Helvetica Neue"/>
                  <a:cs typeface="Helvetica Neue"/>
                  <a:sym typeface="Helvetica Neue"/>
                </a:rPr>
                <a:t>4</a:t>
              </a:r>
              <a:endParaRPr lang="es" b="1" dirty="0">
                <a:solidFill>
                  <a:srgbClr val="FFFFFF"/>
                </a:solidFill>
                <a:latin typeface="Helvetica Neue"/>
                <a:ea typeface="Helvetica Neue"/>
                <a:cs typeface="Helvetica Neue"/>
                <a:sym typeface="Helvetica Neue"/>
              </a:endParaRPr>
            </a:p>
          </p:txBody>
        </p:sp>
      </p:grpSp>
      <p:sp>
        <p:nvSpPr>
          <p:cNvPr id="27" name="Shape 104"/>
          <p:cNvSpPr/>
          <p:nvPr/>
        </p:nvSpPr>
        <p:spPr>
          <a:xfrm>
            <a:off x="1300890" y="1628775"/>
            <a:ext cx="6654200" cy="2335333"/>
          </a:xfrm>
          <a:prstGeom prst="roundRect">
            <a:avLst>
              <a:gd name="adj" fmla="val 4834"/>
            </a:avLst>
          </a:prstGeom>
          <a:solidFill>
            <a:schemeClr val="tx1"/>
          </a:solidFill>
          <a:ln cap="sq">
            <a:solidFill>
              <a:schemeClr val="tx1"/>
            </a:solidFill>
          </a:ln>
        </p:spPr>
        <p:txBody>
          <a:bodyPr lIns="91425" tIns="91425" rIns="91425" bIns="91425" anchor="ctr" anchorCtr="0">
            <a:noAutofit/>
          </a:bodyPr>
          <a:lstStyle/>
          <a:p>
            <a:pPr lvl="0" algn="ctr" rtl="0">
              <a:spcBef>
                <a:spcPts val="0"/>
              </a:spcBef>
              <a:buNone/>
            </a:pPr>
            <a:r>
              <a:rPr lang="es" sz="2800" dirty="0" smtClean="0">
                <a:solidFill>
                  <a:schemeClr val="bg1"/>
                </a:solidFill>
                <a:latin typeface="Helvetica Neue"/>
                <a:ea typeface="Helvetica Neue"/>
                <a:cs typeface="Helvetica Neue"/>
                <a:sym typeface="Helvetica Neue"/>
              </a:rPr>
              <a:t>Appropriate Syntax and Semantics</a:t>
            </a:r>
          </a:p>
          <a:p>
            <a:pPr lvl="0" algn="ctr" rtl="0">
              <a:spcBef>
                <a:spcPts val="0"/>
              </a:spcBef>
              <a:buNone/>
            </a:pPr>
            <a:r>
              <a:rPr lang="es" sz="2800" dirty="0" smtClean="0">
                <a:solidFill>
                  <a:schemeClr val="bg1"/>
                </a:solidFill>
                <a:latin typeface="Helvetica Neue"/>
                <a:ea typeface="Helvetica Neue"/>
                <a:cs typeface="Helvetica Neue"/>
                <a:sym typeface="Helvetica Neue"/>
              </a:rPr>
              <a:t>for Specifying Service Tests</a:t>
            </a:r>
          </a:p>
          <a:p>
            <a:pPr lvl="0" algn="ctr" rtl="0">
              <a:spcBef>
                <a:spcPts val="0"/>
              </a:spcBef>
              <a:buNone/>
            </a:pPr>
            <a:r>
              <a:rPr lang="es" sz="1800" dirty="0" smtClean="0">
                <a:solidFill>
                  <a:schemeClr val="bg1"/>
                </a:solidFill>
                <a:latin typeface="Helvetica Neue"/>
                <a:ea typeface="Helvetica Neue"/>
                <a:cs typeface="Helvetica Neue"/>
                <a:sym typeface="Helvetica Neue"/>
              </a:rPr>
              <a:t>(challenge 1)</a:t>
            </a:r>
          </a:p>
        </p:txBody>
      </p:sp>
      <p:sp>
        <p:nvSpPr>
          <p:cNvPr id="28" name="Shape 45"/>
          <p:cNvSpPr txBox="1"/>
          <p:nvPr/>
        </p:nvSpPr>
        <p:spPr>
          <a:xfrm>
            <a:off x="4138135" y="4772182"/>
            <a:ext cx="747600" cy="394500"/>
          </a:xfrm>
          <a:prstGeom prst="rect">
            <a:avLst/>
          </a:prstGeom>
          <a:noFill/>
          <a:ln>
            <a:noFill/>
          </a:ln>
        </p:spPr>
        <p:txBody>
          <a:bodyPr lIns="91425" tIns="91425" rIns="91425" bIns="91425" anchor="ctr" anchorCtr="0">
            <a:noAutofit/>
          </a:bodyPr>
          <a:lstStyle/>
          <a:p>
            <a:pPr lvl="0" algn="ctr" rtl="0">
              <a:spcBef>
                <a:spcPts val="0"/>
              </a:spcBef>
              <a:buNone/>
            </a:pPr>
            <a:r>
              <a:rPr lang="es" sz="1600" dirty="0" smtClean="0">
                <a:solidFill>
                  <a:srgbClr val="B7B7B7"/>
                </a:solidFill>
                <a:latin typeface="Helvetica Neue"/>
                <a:ea typeface="Helvetica Neue"/>
                <a:cs typeface="Helvetica Neue"/>
                <a:sym typeface="Helvetica Neue"/>
              </a:rPr>
              <a:t>10/30</a:t>
            </a:r>
            <a:endParaRPr lang="es" sz="1600" dirty="0">
              <a:solidFill>
                <a:srgbClr val="B7B7B7"/>
              </a:solidFill>
              <a:latin typeface="Helvetica Neue"/>
              <a:ea typeface="Helvetica Neue"/>
              <a:cs typeface="Helvetica Neue"/>
              <a:sym typeface="Helvetica Neue"/>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6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6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6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000"/>
                                        <p:tgtEl>
                                          <p:spTgt spid="27"/>
                                        </p:tgtEl>
                                      </p:cBhvr>
                                    </p:animEffect>
                                    <p:anim calcmode="lin" valueType="num">
                                      <p:cBhvr>
                                        <p:cTn id="28" dur="1000" fill="hold"/>
                                        <p:tgtEl>
                                          <p:spTgt spid="27"/>
                                        </p:tgtEl>
                                        <p:attrNameLst>
                                          <p:attrName>ppt_x</p:attrName>
                                        </p:attrNameLst>
                                      </p:cBhvr>
                                      <p:tavLst>
                                        <p:tav tm="0">
                                          <p:val>
                                            <p:strVal val="#ppt_x"/>
                                          </p:val>
                                        </p:tav>
                                        <p:tav tm="100000">
                                          <p:val>
                                            <p:strVal val="#ppt_x"/>
                                          </p:val>
                                        </p:tav>
                                      </p:tavLst>
                                    </p:anim>
                                    <p:anim calcmode="lin" valueType="num">
                                      <p:cBhvr>
                                        <p:cTn id="2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p:nvPr/>
        </p:nvSpPr>
        <p:spPr>
          <a:xfrm>
            <a:off x="-95175" y="771525"/>
            <a:ext cx="9553499" cy="571500"/>
          </a:xfrm>
          <a:prstGeom prst="rect">
            <a:avLst/>
          </a:prstGeom>
          <a:solidFill>
            <a:srgbClr val="EFEFEF"/>
          </a:solidFill>
          <a:ln w="9525" cap="flat">
            <a:solidFill>
              <a:srgbClr val="B7B7B7"/>
            </a:solidFill>
            <a:prstDash val="solid"/>
            <a:round/>
            <a:headEnd type="none" w="med" len="med"/>
            <a:tailEnd type="none" w="med" len="med"/>
          </a:ln>
        </p:spPr>
        <p:txBody>
          <a:bodyPr lIns="91425" tIns="91425" rIns="91425" bIns="91425" anchor="ctr" anchorCtr="0">
            <a:noAutofit/>
          </a:bodyPr>
          <a:lstStyle/>
          <a:p>
            <a:pPr algn="r">
              <a:spcBef>
                <a:spcPts val="0"/>
              </a:spcBef>
              <a:buNone/>
            </a:pPr>
            <a:r>
              <a:rPr lang="es" sz="2000" b="1">
                <a:solidFill>
                  <a:srgbClr val="666666"/>
                </a:solidFill>
              </a:rPr>
              <a:t>Dependencies  .   </a:t>
            </a:r>
          </a:p>
        </p:txBody>
      </p:sp>
      <p:sp>
        <p:nvSpPr>
          <p:cNvPr id="225" name="Shape 225"/>
          <p:cNvSpPr/>
          <p:nvPr/>
        </p:nvSpPr>
        <p:spPr>
          <a:xfrm>
            <a:off x="-95250" y="1409700"/>
            <a:ext cx="9553575" cy="3181350"/>
          </a:xfrm>
          <a:prstGeom prst="flowChartProcess">
            <a:avLst/>
          </a:prstGeom>
          <a:solidFill>
            <a:srgbClr val="EFEFEF"/>
          </a:solidFill>
          <a:ln w="9525" cap="flat">
            <a:solidFill>
              <a:srgbClr val="B7B7B7"/>
            </a:solidFill>
            <a:prstDash val="solid"/>
            <a:round/>
            <a:headEnd type="none" w="med" len="med"/>
            <a:tailEnd type="none" w="med" len="med"/>
          </a:ln>
        </p:spPr>
        <p:txBody>
          <a:bodyPr lIns="91425" tIns="91425" rIns="91425" bIns="91425" anchor="ctr" anchorCtr="0">
            <a:noAutofit/>
          </a:bodyPr>
          <a:lstStyle/>
          <a:p>
            <a:pPr lvl="0" algn="r" rtl="0">
              <a:spcBef>
                <a:spcPts val="0"/>
              </a:spcBef>
              <a:buNone/>
            </a:pPr>
            <a:r>
              <a:rPr lang="es" sz="2000" b="1">
                <a:solidFill>
                  <a:srgbClr val="666666"/>
                </a:solidFill>
              </a:rPr>
              <a:t>Test module   .   </a:t>
            </a:r>
          </a:p>
        </p:txBody>
      </p:sp>
      <p:sp>
        <p:nvSpPr>
          <p:cNvPr id="226" name="Shape 226"/>
          <p:cNvSpPr/>
          <p:nvPr/>
        </p:nvSpPr>
        <p:spPr>
          <a:xfrm>
            <a:off x="-95250" y="3777436"/>
            <a:ext cx="9553575" cy="534051"/>
          </a:xfrm>
          <a:prstGeom prst="flowChartProcess">
            <a:avLst/>
          </a:prstGeom>
          <a:solidFill>
            <a:srgbClr val="EFEFEF"/>
          </a:solidFill>
          <a:ln w="9525" cap="flat">
            <a:solidFill>
              <a:srgbClr val="B7B7B7"/>
            </a:solidFill>
            <a:prstDash val="solid"/>
            <a:round/>
            <a:headEnd type="none" w="med" len="med"/>
            <a:tailEnd type="none" w="med" len="med"/>
          </a:ln>
        </p:spPr>
        <p:txBody>
          <a:bodyPr lIns="91425" tIns="91425" rIns="91425" bIns="91425" anchor="ctr" anchorCtr="0">
            <a:noAutofit/>
          </a:bodyPr>
          <a:lstStyle/>
          <a:p>
            <a:pPr lvl="0" algn="r" rtl="0">
              <a:spcBef>
                <a:spcPts val="0"/>
              </a:spcBef>
              <a:buNone/>
            </a:pPr>
            <a:r>
              <a:rPr lang="es" sz="2000" b="1">
                <a:solidFill>
                  <a:srgbClr val="666666"/>
                </a:solidFill>
              </a:rPr>
              <a:t>Test strategy   .   </a:t>
            </a:r>
          </a:p>
        </p:txBody>
      </p:sp>
      <p:sp>
        <p:nvSpPr>
          <p:cNvPr id="227" name="Shape 227"/>
          <p:cNvSpPr/>
          <p:nvPr/>
        </p:nvSpPr>
        <p:spPr>
          <a:xfrm>
            <a:off x="-95250" y="2930769"/>
            <a:ext cx="9553575" cy="729437"/>
          </a:xfrm>
          <a:prstGeom prst="flowChartProcess">
            <a:avLst/>
          </a:prstGeom>
          <a:solidFill>
            <a:srgbClr val="EFEFEF"/>
          </a:solidFill>
          <a:ln w="9525" cap="flat">
            <a:solidFill>
              <a:srgbClr val="B7B7B7"/>
            </a:solidFill>
            <a:prstDash val="solid"/>
            <a:round/>
            <a:headEnd type="none" w="med" len="med"/>
            <a:tailEnd type="none" w="med" len="med"/>
          </a:ln>
        </p:spPr>
        <p:txBody>
          <a:bodyPr lIns="91425" tIns="91425" rIns="91425" bIns="91425" anchor="ctr" anchorCtr="0">
            <a:noAutofit/>
          </a:bodyPr>
          <a:lstStyle/>
          <a:p>
            <a:pPr lvl="0" algn="r" rtl="0">
              <a:spcBef>
                <a:spcPts val="0"/>
              </a:spcBef>
              <a:buNone/>
            </a:pPr>
            <a:r>
              <a:rPr lang="es" sz="2000" b="1">
                <a:solidFill>
                  <a:srgbClr val="666666"/>
                </a:solidFill>
              </a:rPr>
              <a:t>Test cases   .   </a:t>
            </a:r>
          </a:p>
        </p:txBody>
      </p:sp>
      <p:sp>
        <p:nvSpPr>
          <p:cNvPr id="228" name="Shape 228"/>
          <p:cNvSpPr/>
          <p:nvPr/>
        </p:nvSpPr>
        <p:spPr>
          <a:xfrm>
            <a:off x="-95250" y="1732410"/>
            <a:ext cx="9329275" cy="1198359"/>
          </a:xfrm>
          <a:prstGeom prst="flowChartProcess">
            <a:avLst/>
          </a:prstGeom>
          <a:solidFill>
            <a:srgbClr val="EFEFEF"/>
          </a:solidFill>
          <a:ln w="9525" cap="flat">
            <a:solidFill>
              <a:srgbClr val="B7B7B7"/>
            </a:solidFill>
            <a:prstDash val="solid"/>
            <a:round/>
            <a:headEnd type="none" w="med" len="med"/>
            <a:tailEnd type="none" w="med" len="med"/>
          </a:ln>
        </p:spPr>
        <p:txBody>
          <a:bodyPr lIns="91425" tIns="91425" rIns="91425" bIns="91425" anchor="ctr" anchorCtr="0">
            <a:noAutofit/>
          </a:bodyPr>
          <a:lstStyle/>
          <a:p>
            <a:pPr algn="r" rtl="0">
              <a:spcBef>
                <a:spcPts val="0"/>
              </a:spcBef>
              <a:buNone/>
            </a:pPr>
            <a:r>
              <a:rPr lang="es" sz="2000" b="1">
                <a:solidFill>
                  <a:srgbClr val="666666"/>
                </a:solidFill>
              </a:rPr>
              <a:t>SCA Application </a:t>
            </a:r>
          </a:p>
          <a:p>
            <a:pPr algn="r">
              <a:spcBef>
                <a:spcPts val="0"/>
              </a:spcBef>
              <a:buNone/>
            </a:pPr>
            <a:r>
              <a:rPr lang="es" sz="2000" b="1">
                <a:solidFill>
                  <a:srgbClr val="666666"/>
                </a:solidFill>
              </a:rPr>
              <a:t>Structure to Test</a:t>
            </a:r>
          </a:p>
        </p:txBody>
      </p:sp>
      <p:sp>
        <p:nvSpPr>
          <p:cNvPr id="229" name="Shape 229"/>
          <p:cNvSpPr txBox="1"/>
          <p:nvPr/>
        </p:nvSpPr>
        <p:spPr>
          <a:xfrm>
            <a:off x="457200" y="694275"/>
            <a:ext cx="8309399" cy="3788399"/>
          </a:xfrm>
          <a:prstGeom prst="rect">
            <a:avLst/>
          </a:prstGeom>
          <a:noFill/>
          <a:ln>
            <a:noFill/>
          </a:ln>
        </p:spPr>
        <p:txBody>
          <a:bodyPr lIns="91425" tIns="91425" rIns="91425" bIns="91425" anchor="t" anchorCtr="0">
            <a:noAutofit/>
          </a:bodyPr>
          <a:lstStyle/>
          <a:p>
            <a:pPr lvl="0" rtl="0">
              <a:spcBef>
                <a:spcPts val="0"/>
              </a:spcBef>
              <a:buNone/>
            </a:pPr>
            <a:r>
              <a:rPr lang="es" sz="1100" b="1">
                <a:solidFill>
                  <a:srgbClr val="980C60"/>
                </a:solidFill>
                <a:latin typeface="Consolas"/>
                <a:ea typeface="Consolas"/>
                <a:cs typeface="Consolas"/>
                <a:sym typeface="Consolas"/>
              </a:rPr>
              <a:t>package</a:t>
            </a:r>
            <a:r>
              <a:rPr lang="es" sz="1100">
                <a:solidFill>
                  <a:srgbClr val="000000"/>
                </a:solidFill>
                <a:latin typeface="Consolas"/>
                <a:ea typeface="Consolas"/>
                <a:cs typeface="Consolas"/>
                <a:sym typeface="Consolas"/>
              </a:rPr>
              <a:t> org.driso.matrices.strassen.resources;</a:t>
            </a:r>
          </a:p>
          <a:p>
            <a:pPr lvl="0" rtl="0">
              <a:spcBef>
                <a:spcPts val="0"/>
              </a:spcBef>
              <a:buNone/>
            </a:pPr>
            <a:r>
              <a:rPr lang="es" sz="1100" b="1">
                <a:solidFill>
                  <a:srgbClr val="980C60"/>
                </a:solidFill>
                <a:latin typeface="Consolas"/>
                <a:ea typeface="Consolas"/>
                <a:cs typeface="Consolas"/>
                <a:sym typeface="Consolas"/>
              </a:rPr>
              <a:t>java-import</a:t>
            </a:r>
            <a:r>
              <a:rPr lang="es" sz="1100">
                <a:solidFill>
                  <a:srgbClr val="000000"/>
                </a:solidFill>
                <a:latin typeface="Consolas"/>
                <a:ea typeface="Consolas"/>
                <a:cs typeface="Consolas"/>
                <a:sym typeface="Consolas"/>
              </a:rPr>
              <a:t> org.driso.matrices.common.*;</a:t>
            </a:r>
          </a:p>
          <a:p>
            <a:pPr lvl="0" rtl="0">
              <a:spcBef>
                <a:spcPts val="0"/>
              </a:spcBef>
              <a:buNone/>
            </a:pPr>
            <a:r>
              <a:rPr lang="es" sz="1100" b="1">
                <a:solidFill>
                  <a:srgbClr val="980C60"/>
                </a:solidFill>
                <a:latin typeface="Consolas"/>
                <a:ea typeface="Consolas"/>
                <a:cs typeface="Consolas"/>
                <a:sym typeface="Consolas"/>
              </a:rPr>
              <a:t>java-import </a:t>
            </a:r>
            <a:r>
              <a:rPr lang="es" sz="1100">
                <a:latin typeface="Consolas"/>
                <a:ea typeface="Consolas"/>
                <a:cs typeface="Consolas"/>
                <a:sym typeface="Consolas"/>
              </a:rPr>
              <a:t>java.util.Arrays;</a:t>
            </a:r>
          </a:p>
          <a:p>
            <a:pPr lvl="0" rtl="0">
              <a:spcBef>
                <a:spcPts val="0"/>
              </a:spcBef>
              <a:buNone/>
            </a:pPr>
            <a:endParaRPr sz="1100">
              <a:solidFill>
                <a:srgbClr val="000000"/>
              </a:solidFill>
              <a:latin typeface="Consolas"/>
              <a:ea typeface="Consolas"/>
              <a:cs typeface="Consolas"/>
              <a:sym typeface="Consolas"/>
            </a:endParaRPr>
          </a:p>
          <a:p>
            <a:pPr lvl="0" rtl="0">
              <a:spcBef>
                <a:spcPts val="0"/>
              </a:spcBef>
              <a:buNone/>
            </a:pPr>
            <a:r>
              <a:rPr lang="es" sz="1100">
                <a:solidFill>
                  <a:srgbClr val="0000FF"/>
                </a:solidFill>
                <a:latin typeface="Consolas"/>
                <a:ea typeface="Consolas"/>
                <a:cs typeface="Consolas"/>
                <a:sym typeface="Consolas"/>
              </a:rPr>
              <a:t>module</a:t>
            </a:r>
            <a:r>
              <a:rPr lang="es" sz="1100">
                <a:solidFill>
                  <a:srgbClr val="000000"/>
                </a:solidFill>
                <a:latin typeface="Consolas"/>
                <a:ea typeface="Consolas"/>
                <a:cs typeface="Consolas"/>
                <a:sym typeface="Consolas"/>
              </a:rPr>
              <a:t> StrassenTest {</a:t>
            </a:r>
          </a:p>
          <a:p>
            <a:pPr lvl="0" rtl="0">
              <a:spcBef>
                <a:spcPts val="0"/>
              </a:spcBef>
              <a:buNone/>
            </a:pPr>
            <a:endParaRPr sz="600">
              <a:solidFill>
                <a:srgbClr val="000000"/>
              </a:solidFill>
              <a:latin typeface="Consolas"/>
              <a:ea typeface="Consolas"/>
              <a:cs typeface="Consolas"/>
              <a:sym typeface="Consolas"/>
            </a:endParaRPr>
          </a:p>
          <a:p>
            <a:pPr lvl="0" rtl="0">
              <a:spcBef>
                <a:spcPts val="0"/>
              </a:spcBef>
              <a:buNone/>
            </a:pPr>
            <a:r>
              <a:rPr lang="es" sz="1100">
                <a:solidFill>
                  <a:srgbClr val="0000FF"/>
                </a:solidFill>
                <a:latin typeface="Consolas"/>
                <a:ea typeface="Consolas"/>
                <a:cs typeface="Consolas"/>
                <a:sym typeface="Consolas"/>
              </a:rPr>
              <a:t>    composite</a:t>
            </a:r>
            <a:r>
              <a:rPr lang="es" sz="1100">
                <a:solidFill>
                  <a:srgbClr val="000000"/>
                </a:solidFill>
                <a:latin typeface="Consolas"/>
                <a:ea typeface="Consolas"/>
                <a:cs typeface="Consolas"/>
                <a:sym typeface="Consolas"/>
              </a:rPr>
              <a:t> strassen = loadComposite(</a:t>
            </a:r>
            <a:r>
              <a:rPr lang="es" sz="1100">
                <a:solidFill>
                  <a:srgbClr val="0000FF"/>
                </a:solidFill>
                <a:latin typeface="Consolas"/>
                <a:ea typeface="Consolas"/>
                <a:cs typeface="Consolas"/>
                <a:sym typeface="Consolas"/>
              </a:rPr>
              <a:t>"Strassen.composite"</a:t>
            </a:r>
            <a:r>
              <a:rPr lang="es" sz="1100">
                <a:solidFill>
                  <a:srgbClr val="000000"/>
                </a:solidFill>
                <a:latin typeface="Consolas"/>
                <a:ea typeface="Consolas"/>
                <a:cs typeface="Consolas"/>
                <a:sym typeface="Consolas"/>
              </a:rPr>
              <a:t>) </a:t>
            </a:r>
            <a:r>
              <a:rPr lang="es" sz="1100" b="1">
                <a:solidFill>
                  <a:srgbClr val="980C60"/>
                </a:solidFill>
                <a:latin typeface="Consolas"/>
                <a:ea typeface="Consolas"/>
                <a:cs typeface="Consolas"/>
                <a:sym typeface="Consolas"/>
              </a:rPr>
              <a:t>providing services</a:t>
            </a:r>
            <a:r>
              <a:rPr lang="es" sz="1100">
                <a:solidFill>
                  <a:srgbClr val="000000"/>
                </a:solidFill>
                <a:latin typeface="Consolas"/>
                <a:ea typeface="Consolas"/>
                <a:cs typeface="Consolas"/>
                <a:sym typeface="Consolas"/>
              </a:rPr>
              <a:t> {</a:t>
            </a:r>
          </a:p>
          <a:p>
            <a:pPr lvl="0" rtl="0">
              <a:spcBef>
                <a:spcPts val="0"/>
              </a:spcBef>
              <a:buNone/>
            </a:pPr>
            <a:r>
              <a:rPr lang="es" sz="1100">
                <a:solidFill>
                  <a:srgbClr val="000000"/>
                </a:solidFill>
                <a:latin typeface="Consolas"/>
                <a:ea typeface="Consolas"/>
                <a:cs typeface="Consolas"/>
                <a:sym typeface="Consolas"/>
              </a:rPr>
              <a:t>        rmi multiplication@</a:t>
            </a:r>
            <a:r>
              <a:rPr lang="es" sz="1100">
                <a:solidFill>
                  <a:srgbClr val="0000FF"/>
                </a:solidFill>
                <a:latin typeface="Consolas"/>
                <a:ea typeface="Consolas"/>
                <a:cs typeface="Consolas"/>
                <a:sym typeface="Consolas"/>
              </a:rPr>
              <a:t>"localhost"</a:t>
            </a:r>
            <a:r>
              <a:rPr lang="es" sz="1100">
                <a:solidFill>
                  <a:srgbClr val="000000"/>
                </a:solidFill>
                <a:latin typeface="Consolas"/>
                <a:ea typeface="Consolas"/>
                <a:cs typeface="Consolas"/>
                <a:sym typeface="Consolas"/>
              </a:rPr>
              <a:t>:1099 </a:t>
            </a:r>
            <a:r>
              <a:rPr lang="es" sz="1100" b="1">
                <a:solidFill>
                  <a:srgbClr val="980C60"/>
                </a:solidFill>
                <a:latin typeface="Consolas"/>
                <a:ea typeface="Consolas"/>
                <a:cs typeface="Consolas"/>
                <a:sym typeface="Consolas"/>
              </a:rPr>
              <a:t>with interface</a:t>
            </a:r>
          </a:p>
          <a:p>
            <a:pPr lvl="0" rtl="0">
              <a:spcBef>
                <a:spcPts val="0"/>
              </a:spcBef>
              <a:buNone/>
            </a:pPr>
            <a:r>
              <a:rPr lang="es" sz="1100">
                <a:solidFill>
                  <a:srgbClr val="000000"/>
                </a:solidFill>
                <a:latin typeface="Consolas"/>
                <a:ea typeface="Consolas"/>
                <a:cs typeface="Consolas"/>
                <a:sym typeface="Consolas"/>
              </a:rPr>
              <a:t>        org.driso.matrices.strassen.interfaces.MatricesMultiplicationService</a:t>
            </a:r>
          </a:p>
          <a:p>
            <a:pPr lvl="0" rtl="0">
              <a:spcBef>
                <a:spcPts val="0"/>
              </a:spcBef>
              <a:buNone/>
            </a:pPr>
            <a:r>
              <a:rPr lang="es" sz="1100">
                <a:solidFill>
                  <a:srgbClr val="000000"/>
                </a:solidFill>
                <a:latin typeface="Consolas"/>
                <a:ea typeface="Consolas"/>
                <a:cs typeface="Consolas"/>
                <a:sym typeface="Consolas"/>
              </a:rPr>
              <a:t>    } </a:t>
            </a:r>
            <a:r>
              <a:rPr lang="es" sz="1100" b="1">
                <a:solidFill>
                  <a:srgbClr val="980C60"/>
                </a:solidFill>
                <a:latin typeface="Consolas"/>
                <a:ea typeface="Consolas"/>
                <a:cs typeface="Consolas"/>
                <a:sym typeface="Consolas"/>
              </a:rPr>
              <a:t>using libraries</a:t>
            </a:r>
            <a:r>
              <a:rPr lang="es" sz="1100">
                <a:solidFill>
                  <a:srgbClr val="000000"/>
                </a:solidFill>
                <a:latin typeface="Consolas"/>
                <a:ea typeface="Consolas"/>
                <a:cs typeface="Consolas"/>
                <a:sym typeface="Consolas"/>
              </a:rPr>
              <a:t> { </a:t>
            </a:r>
          </a:p>
          <a:p>
            <a:pPr lvl="0" rtl="0">
              <a:spcBef>
                <a:spcPts val="0"/>
              </a:spcBef>
              <a:buNone/>
            </a:pPr>
            <a:r>
              <a:rPr lang="es" sz="1100">
                <a:solidFill>
                  <a:srgbClr val="0000FF"/>
                </a:solidFill>
                <a:latin typeface="Consolas"/>
                <a:ea typeface="Consolas"/>
                <a:cs typeface="Consolas"/>
                <a:sym typeface="Consolas"/>
              </a:rPr>
              <a:t>        "strassen/mcm-strassen.jar"</a:t>
            </a:r>
            <a:r>
              <a:rPr lang="es" sz="1100">
                <a:solidFill>
                  <a:srgbClr val="000000"/>
                </a:solidFill>
                <a:latin typeface="Consolas"/>
                <a:ea typeface="Consolas"/>
                <a:cs typeface="Consolas"/>
                <a:sym typeface="Consolas"/>
              </a:rPr>
              <a:t>,</a:t>
            </a:r>
          </a:p>
          <a:p>
            <a:pPr lvl="0" rtl="0">
              <a:spcBef>
                <a:spcPts val="0"/>
              </a:spcBef>
              <a:buNone/>
            </a:pPr>
            <a:r>
              <a:rPr lang="es" sz="1100">
                <a:solidFill>
                  <a:srgbClr val="0000FF"/>
                </a:solidFill>
                <a:latin typeface="Consolas"/>
                <a:ea typeface="Consolas"/>
                <a:cs typeface="Consolas"/>
                <a:sym typeface="Consolas"/>
              </a:rPr>
              <a:t>	  "lib/mcm-common.jar"</a:t>
            </a:r>
          </a:p>
          <a:p>
            <a:pPr lvl="0" rtl="0">
              <a:spcBef>
                <a:spcPts val="0"/>
              </a:spcBef>
              <a:buNone/>
            </a:pPr>
            <a:r>
              <a:rPr lang="es" sz="1100">
                <a:solidFill>
                  <a:srgbClr val="000000"/>
                </a:solidFill>
                <a:latin typeface="Consolas"/>
                <a:ea typeface="Consolas"/>
                <a:cs typeface="Consolas"/>
                <a:sym typeface="Consolas"/>
              </a:rPr>
              <a:t>    };</a:t>
            </a:r>
          </a:p>
          <a:p>
            <a:pPr lvl="0" rtl="0">
              <a:spcBef>
                <a:spcPts val="600"/>
              </a:spcBef>
              <a:buNone/>
            </a:pPr>
            <a:r>
              <a:rPr lang="es" sz="1100">
                <a:solidFill>
                  <a:srgbClr val="0000FF"/>
                </a:solidFill>
                <a:latin typeface="Consolas"/>
                <a:ea typeface="Consolas"/>
                <a:cs typeface="Consolas"/>
                <a:sym typeface="Consolas"/>
              </a:rPr>
              <a:t>    testcase</a:t>
            </a:r>
            <a:r>
              <a:rPr lang="es" sz="1100">
                <a:solidFill>
                  <a:srgbClr val="000000"/>
                </a:solidFill>
                <a:latin typeface="Consolas"/>
                <a:ea typeface="Consolas"/>
                <a:cs typeface="Consolas"/>
                <a:sym typeface="Consolas"/>
              </a:rPr>
              <a:t> checkCorrectness(</a:t>
            </a:r>
            <a:r>
              <a:rPr lang="es" sz="1100">
                <a:solidFill>
                  <a:srgbClr val="0000FF"/>
                </a:solidFill>
                <a:latin typeface="Consolas"/>
                <a:ea typeface="Consolas"/>
                <a:cs typeface="Consolas"/>
                <a:sym typeface="Consolas"/>
              </a:rPr>
              <a:t>int</a:t>
            </a:r>
            <a:r>
              <a:rPr lang="es" sz="1100">
                <a:solidFill>
                  <a:srgbClr val="000000"/>
                </a:solidFill>
                <a:latin typeface="Consolas"/>
                <a:ea typeface="Consolas"/>
                <a:cs typeface="Consolas"/>
                <a:sym typeface="Consolas"/>
              </a:rPr>
              <a:t>[][] A, </a:t>
            </a:r>
            <a:r>
              <a:rPr lang="es" sz="1100">
                <a:solidFill>
                  <a:srgbClr val="0000FF"/>
                </a:solidFill>
                <a:latin typeface="Consolas"/>
                <a:ea typeface="Consolas"/>
                <a:cs typeface="Consolas"/>
                <a:sym typeface="Consolas"/>
              </a:rPr>
              <a:t>int</a:t>
            </a:r>
            <a:r>
              <a:rPr lang="es" sz="1100">
                <a:solidFill>
                  <a:srgbClr val="000000"/>
                </a:solidFill>
                <a:latin typeface="Consolas"/>
                <a:ea typeface="Consolas"/>
                <a:cs typeface="Consolas"/>
                <a:sym typeface="Consolas"/>
              </a:rPr>
              <a:t>[][] B) </a:t>
            </a:r>
            <a:r>
              <a:rPr lang="es" sz="1100" b="1">
                <a:solidFill>
                  <a:srgbClr val="980C60"/>
                </a:solidFill>
                <a:latin typeface="Consolas"/>
                <a:ea typeface="Consolas"/>
                <a:cs typeface="Consolas"/>
                <a:sym typeface="Consolas"/>
              </a:rPr>
              <a:t>using</a:t>
            </a:r>
            <a:r>
              <a:rPr lang="es" sz="1100">
                <a:solidFill>
                  <a:srgbClr val="000000"/>
                </a:solidFill>
                <a:latin typeface="Consolas"/>
                <a:ea typeface="Consolas"/>
                <a:cs typeface="Consolas"/>
                <a:sym typeface="Consolas"/>
              </a:rPr>
              <a:t> strassen.multiplication {</a:t>
            </a:r>
          </a:p>
          <a:p>
            <a:pPr lvl="0" rtl="0">
              <a:spcBef>
                <a:spcPts val="600"/>
              </a:spcBef>
              <a:buNone/>
            </a:pPr>
            <a:r>
              <a:rPr lang="es" sz="1100">
                <a:solidFill>
                  <a:srgbClr val="000000"/>
                </a:solidFill>
                <a:latin typeface="Consolas"/>
                <a:ea typeface="Consolas"/>
                <a:cs typeface="Consolas"/>
                <a:sym typeface="Consolas"/>
              </a:rPr>
              <a:t>        . . .</a:t>
            </a:r>
          </a:p>
          <a:p>
            <a:pPr rtl="0">
              <a:spcBef>
                <a:spcPts val="600"/>
              </a:spcBef>
              <a:buNone/>
            </a:pPr>
            <a:r>
              <a:rPr lang="es" sz="1100">
                <a:solidFill>
                  <a:srgbClr val="000000"/>
                </a:solidFill>
                <a:latin typeface="Consolas"/>
                <a:ea typeface="Consolas"/>
                <a:cs typeface="Consolas"/>
                <a:sym typeface="Consolas"/>
              </a:rPr>
              <a:t>    }</a:t>
            </a:r>
          </a:p>
          <a:p>
            <a:pPr lvl="0" rtl="0">
              <a:spcBef>
                <a:spcPts val="600"/>
              </a:spcBef>
              <a:buNone/>
            </a:pPr>
            <a:endParaRPr sz="600">
              <a:latin typeface="Consolas"/>
              <a:ea typeface="Consolas"/>
              <a:cs typeface="Consolas"/>
              <a:sym typeface="Consolas"/>
            </a:endParaRPr>
          </a:p>
          <a:p>
            <a:pPr lvl="0" rtl="0">
              <a:spcBef>
                <a:spcPts val="0"/>
              </a:spcBef>
              <a:buNone/>
            </a:pPr>
            <a:r>
              <a:rPr lang="es" sz="1100">
                <a:solidFill>
                  <a:srgbClr val="000000"/>
                </a:solidFill>
                <a:latin typeface="Consolas"/>
                <a:ea typeface="Consolas"/>
                <a:cs typeface="Consolas"/>
                <a:sym typeface="Consolas"/>
              </a:rPr>
              <a:t>    control {</a:t>
            </a:r>
          </a:p>
          <a:p>
            <a:pPr lvl="0" rtl="0">
              <a:spcBef>
                <a:spcPts val="0"/>
              </a:spcBef>
              <a:buNone/>
            </a:pPr>
            <a:r>
              <a:rPr lang="es" sz="1100">
                <a:solidFill>
                  <a:srgbClr val="000000"/>
                </a:solidFill>
                <a:latin typeface="Consolas"/>
                <a:ea typeface="Consolas"/>
                <a:cs typeface="Consolas"/>
                <a:sym typeface="Consolas"/>
              </a:rPr>
              <a:t>        . . .</a:t>
            </a:r>
          </a:p>
          <a:p>
            <a:pPr lvl="0" rtl="0">
              <a:spcBef>
                <a:spcPts val="0"/>
              </a:spcBef>
              <a:buNone/>
            </a:pPr>
            <a:r>
              <a:rPr lang="es" sz="1100">
                <a:solidFill>
                  <a:srgbClr val="000000"/>
                </a:solidFill>
                <a:latin typeface="Consolas"/>
                <a:ea typeface="Consolas"/>
                <a:cs typeface="Consolas"/>
                <a:sym typeface="Consolas"/>
              </a:rPr>
              <a:t>    }</a:t>
            </a:r>
          </a:p>
          <a:p>
            <a:pPr lvl="0" rtl="0">
              <a:spcBef>
                <a:spcPts val="0"/>
              </a:spcBef>
              <a:buNone/>
            </a:pPr>
            <a:r>
              <a:rPr lang="es" sz="1100">
                <a:solidFill>
                  <a:srgbClr val="000000"/>
                </a:solidFill>
                <a:latin typeface="Consolas"/>
                <a:ea typeface="Consolas"/>
                <a:cs typeface="Consolas"/>
                <a:sym typeface="Consolas"/>
              </a:rPr>
              <a:t>}</a:t>
            </a:r>
          </a:p>
        </p:txBody>
      </p:sp>
      <p:sp>
        <p:nvSpPr>
          <p:cNvPr id="230" name="Shape 230"/>
          <p:cNvSpPr txBox="1">
            <a:spLocks noGrp="1"/>
          </p:cNvSpPr>
          <p:nvPr>
            <p:ph type="title"/>
          </p:nvPr>
        </p:nvSpPr>
        <p:spPr>
          <a:xfrm>
            <a:off x="457200" y="282177"/>
            <a:ext cx="8229600" cy="369299"/>
          </a:xfrm>
          <a:prstGeom prst="rect">
            <a:avLst/>
          </a:prstGeom>
        </p:spPr>
        <p:txBody>
          <a:bodyPr lIns="91425" tIns="91425" rIns="91425" bIns="91425" anchor="ctr" anchorCtr="0">
            <a:noAutofit/>
          </a:bodyPr>
          <a:lstStyle/>
          <a:p>
            <a:pPr lvl="0" algn="ctr" rtl="0">
              <a:spcBef>
                <a:spcPts val="0"/>
              </a:spcBef>
              <a:buNone/>
            </a:pPr>
            <a:r>
              <a:rPr lang="es-ES_tradnl" sz="2800" dirty="0" err="1" smtClean="0">
                <a:solidFill>
                  <a:srgbClr val="0B5394"/>
                </a:solidFill>
                <a:latin typeface="Helvetica Neue"/>
                <a:ea typeface="Helvetica Neue"/>
                <a:cs typeface="Helvetica Neue"/>
                <a:sym typeface="Helvetica Neue"/>
              </a:rPr>
              <a:t>Example</a:t>
            </a:r>
            <a:r>
              <a:rPr lang="es" sz="2800" dirty="0" smtClean="0">
                <a:solidFill>
                  <a:srgbClr val="0B5394"/>
                </a:solidFill>
                <a:latin typeface="Helvetica Neue"/>
                <a:ea typeface="Helvetica Neue"/>
                <a:cs typeface="Helvetica Neue"/>
                <a:sym typeface="Helvetica Neue"/>
              </a:rPr>
              <a:t>: </a:t>
            </a:r>
            <a:r>
              <a:rPr lang="es" sz="2800" dirty="0">
                <a:solidFill>
                  <a:srgbClr val="0B5394"/>
                </a:solidFill>
                <a:latin typeface="Consolas"/>
                <a:ea typeface="Consolas"/>
                <a:cs typeface="Consolas"/>
                <a:sym typeface="Consolas"/>
              </a:rPr>
              <a:t>module</a:t>
            </a:r>
          </a:p>
        </p:txBody>
      </p:sp>
      <p:grpSp>
        <p:nvGrpSpPr>
          <p:cNvPr id="232" name="Shape 232"/>
          <p:cNvGrpSpPr/>
          <p:nvPr/>
        </p:nvGrpSpPr>
        <p:grpSpPr>
          <a:xfrm>
            <a:off x="0" y="4635075"/>
            <a:ext cx="9144000" cy="639900"/>
            <a:chOff x="0" y="4635075"/>
            <a:chExt cx="9144000" cy="639900"/>
          </a:xfrm>
        </p:grpSpPr>
        <p:sp>
          <p:nvSpPr>
            <p:cNvPr id="233" name="Shape 233"/>
            <p:cNvSpPr/>
            <p:nvPr/>
          </p:nvSpPr>
          <p:spPr>
            <a:xfrm>
              <a:off x="0" y="4740900"/>
              <a:ext cx="9144000" cy="418200"/>
            </a:xfrm>
            <a:prstGeom prst="rect">
              <a:avLst/>
            </a:prstGeom>
            <a:solidFill>
              <a:srgbClr val="FFFFFF"/>
            </a:solidFill>
            <a:ln w="9525"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34" name="Shape 234"/>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35" name="Shape 235"/>
            <p:cNvPicPr preferRelativeResize="0"/>
            <p:nvPr/>
          </p:nvPicPr>
          <p:blipFill>
            <a:blip r:embed="rId3">
              <a:alphaModFix/>
            </a:blip>
            <a:stretch>
              <a:fillRect/>
            </a:stretch>
          </p:blipFill>
          <p:spPr>
            <a:xfrm>
              <a:off x="161175" y="4750100"/>
              <a:ext cx="788700" cy="288974"/>
            </a:xfrm>
            <a:prstGeom prst="rect">
              <a:avLst/>
            </a:prstGeom>
            <a:noFill/>
            <a:ln>
              <a:noFill/>
            </a:ln>
          </p:spPr>
        </p:pic>
        <p:pic>
          <p:nvPicPr>
            <p:cNvPr id="236" name="Shape 236"/>
            <p:cNvPicPr preferRelativeResize="0"/>
            <p:nvPr/>
          </p:nvPicPr>
          <p:blipFill>
            <a:blip r:embed="rId4">
              <a:alphaModFix/>
            </a:blip>
            <a:stretch>
              <a:fillRect/>
            </a:stretch>
          </p:blipFill>
          <p:spPr>
            <a:xfrm>
              <a:off x="1413600" y="4811408"/>
              <a:ext cx="890355" cy="287211"/>
            </a:xfrm>
            <a:prstGeom prst="rect">
              <a:avLst/>
            </a:prstGeom>
            <a:noFill/>
            <a:ln>
              <a:noFill/>
            </a:ln>
          </p:spPr>
        </p:pic>
        <p:sp>
          <p:nvSpPr>
            <p:cNvPr id="237" name="Shape 237"/>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38" name="Shape 238"/>
            <p:cNvPicPr preferRelativeResize="0"/>
            <p:nvPr/>
          </p:nvPicPr>
          <p:blipFill>
            <a:blip r:embed="rId5">
              <a:alphaModFix/>
            </a:blip>
            <a:stretch>
              <a:fillRect/>
            </a:stretch>
          </p:blipFill>
          <p:spPr>
            <a:xfrm>
              <a:off x="8143300" y="4741078"/>
              <a:ext cx="890350" cy="307017"/>
            </a:xfrm>
            <a:prstGeom prst="rect">
              <a:avLst/>
            </a:prstGeom>
            <a:noFill/>
            <a:ln>
              <a:noFill/>
            </a:ln>
          </p:spPr>
        </p:pic>
        <p:pic>
          <p:nvPicPr>
            <p:cNvPr id="239" name="Shape 239"/>
            <p:cNvPicPr preferRelativeResize="0"/>
            <p:nvPr/>
          </p:nvPicPr>
          <p:blipFill>
            <a:blip r:embed="rId6">
              <a:alphaModFix/>
            </a:blip>
            <a:stretch>
              <a:fillRect/>
            </a:stretch>
          </p:blipFill>
          <p:spPr>
            <a:xfrm>
              <a:off x="7099300" y="4801512"/>
              <a:ext cx="576834" cy="307025"/>
            </a:xfrm>
            <a:prstGeom prst="rect">
              <a:avLst/>
            </a:prstGeom>
            <a:noFill/>
            <a:ln>
              <a:noFill/>
            </a:ln>
          </p:spPr>
        </p:pic>
      </p:grpSp>
      <p:sp>
        <p:nvSpPr>
          <p:cNvPr id="18" name="Shape 45"/>
          <p:cNvSpPr txBox="1"/>
          <p:nvPr/>
        </p:nvSpPr>
        <p:spPr>
          <a:xfrm>
            <a:off x="4138135" y="4772182"/>
            <a:ext cx="747600" cy="394500"/>
          </a:xfrm>
          <a:prstGeom prst="rect">
            <a:avLst/>
          </a:prstGeom>
          <a:noFill/>
          <a:ln>
            <a:noFill/>
          </a:ln>
        </p:spPr>
        <p:txBody>
          <a:bodyPr lIns="91425" tIns="91425" rIns="91425" bIns="91425" anchor="ctr" anchorCtr="0">
            <a:noAutofit/>
          </a:bodyPr>
          <a:lstStyle/>
          <a:p>
            <a:pPr lvl="0" algn="ctr" rtl="0">
              <a:spcBef>
                <a:spcPts val="0"/>
              </a:spcBef>
              <a:buNone/>
            </a:pPr>
            <a:r>
              <a:rPr lang="es" sz="1600" dirty="0" smtClean="0">
                <a:solidFill>
                  <a:srgbClr val="B7B7B7"/>
                </a:solidFill>
                <a:latin typeface="Helvetica Neue"/>
                <a:ea typeface="Helvetica Neue"/>
                <a:cs typeface="Helvetica Neue"/>
                <a:sym typeface="Helvetica Neue"/>
              </a:rPr>
              <a:t>11/30</a:t>
            </a:r>
            <a:endParaRPr lang="es" sz="1600" dirty="0">
              <a:solidFill>
                <a:srgbClr val="B7B7B7"/>
              </a:solidFill>
              <a:latin typeface="Helvetica Neue"/>
              <a:ea typeface="Helvetica Neue"/>
              <a:cs typeface="Helvetica Neue"/>
              <a:sym typeface="Helvetica Neue"/>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fade">
                                      <p:cBhvr>
                                        <p:cTn id="7" dur="200"/>
                                        <p:tgtEl>
                                          <p:spTgt spid="2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
                                        <p:tgtEl>
                                          <p:spTgt spid="224"/>
                                        </p:tgtEl>
                                      </p:cBhvr>
                                    </p:animEffect>
                                    <p:set>
                                      <p:cBhvr>
                                        <p:cTn id="12" dur="1" fill="hold">
                                          <p:stCondLst>
                                            <p:cond delay="200"/>
                                          </p:stCondLst>
                                        </p:cTn>
                                        <p:tgtEl>
                                          <p:spTgt spid="22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5"/>
                                        </p:tgtEl>
                                        <p:attrNameLst>
                                          <p:attrName>style.visibility</p:attrName>
                                        </p:attrNameLst>
                                      </p:cBhvr>
                                      <p:to>
                                        <p:strVal val="visible"/>
                                      </p:to>
                                    </p:set>
                                    <p:animEffect transition="in" filter="fade">
                                      <p:cBhvr>
                                        <p:cTn id="17" dur="200"/>
                                        <p:tgtEl>
                                          <p:spTgt spid="2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
                                        <p:tgtEl>
                                          <p:spTgt spid="225"/>
                                        </p:tgtEl>
                                      </p:cBhvr>
                                    </p:animEffect>
                                    <p:set>
                                      <p:cBhvr>
                                        <p:cTn id="22" dur="1" fill="hold">
                                          <p:stCondLst>
                                            <p:cond delay="200"/>
                                          </p:stCondLst>
                                        </p:cTn>
                                        <p:tgtEl>
                                          <p:spTgt spid="22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8"/>
                                        </p:tgtEl>
                                        <p:attrNameLst>
                                          <p:attrName>style.visibility</p:attrName>
                                        </p:attrNameLst>
                                      </p:cBhvr>
                                      <p:to>
                                        <p:strVal val="visible"/>
                                      </p:to>
                                    </p:set>
                                    <p:animEffect transition="in" filter="fade">
                                      <p:cBhvr>
                                        <p:cTn id="27" dur="200"/>
                                        <p:tgtEl>
                                          <p:spTgt spid="22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
                                        <p:tgtEl>
                                          <p:spTgt spid="228"/>
                                        </p:tgtEl>
                                      </p:cBhvr>
                                    </p:animEffect>
                                    <p:set>
                                      <p:cBhvr>
                                        <p:cTn id="32" dur="1" fill="hold">
                                          <p:stCondLst>
                                            <p:cond delay="200"/>
                                          </p:stCondLst>
                                        </p:cTn>
                                        <p:tgtEl>
                                          <p:spTgt spid="22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7"/>
                                        </p:tgtEl>
                                        <p:attrNameLst>
                                          <p:attrName>style.visibility</p:attrName>
                                        </p:attrNameLst>
                                      </p:cBhvr>
                                      <p:to>
                                        <p:strVal val="visible"/>
                                      </p:to>
                                    </p:set>
                                    <p:animEffect transition="in" filter="fade">
                                      <p:cBhvr>
                                        <p:cTn id="37" dur="200"/>
                                        <p:tgtEl>
                                          <p:spTgt spid="2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
                                        <p:tgtEl>
                                          <p:spTgt spid="227"/>
                                        </p:tgtEl>
                                      </p:cBhvr>
                                    </p:animEffect>
                                    <p:set>
                                      <p:cBhvr>
                                        <p:cTn id="42" dur="1" fill="hold">
                                          <p:stCondLst>
                                            <p:cond delay="200"/>
                                          </p:stCondLst>
                                        </p:cTn>
                                        <p:tgtEl>
                                          <p:spTgt spid="22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6"/>
                                        </p:tgtEl>
                                        <p:attrNameLst>
                                          <p:attrName>style.visibility</p:attrName>
                                        </p:attrNameLst>
                                      </p:cBhvr>
                                      <p:to>
                                        <p:strVal val="visible"/>
                                      </p:to>
                                    </p:set>
                                    <p:animEffect transition="in" filter="fade">
                                      <p:cBhvr>
                                        <p:cTn id="47" dur="200"/>
                                        <p:tgtEl>
                                          <p:spTgt spid="2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
                                        <p:tgtEl>
                                          <p:spTgt spid="226"/>
                                        </p:tgtEl>
                                      </p:cBhvr>
                                    </p:animEffect>
                                    <p:set>
                                      <p:cBhvr>
                                        <p:cTn id="52" dur="1" fill="hold">
                                          <p:stCondLst>
                                            <p:cond delay="200"/>
                                          </p:stCondLst>
                                        </p:cTn>
                                        <p:tgtEl>
                                          <p:spTgt spid="2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p:nvPr/>
        </p:nvSpPr>
        <p:spPr>
          <a:xfrm>
            <a:off x="-96150" y="2956820"/>
            <a:ext cx="9421799" cy="866205"/>
          </a:xfrm>
          <a:prstGeom prst="rect">
            <a:avLst/>
          </a:prstGeom>
          <a:solidFill>
            <a:srgbClr val="EFEFEF"/>
          </a:solidFill>
          <a:ln w="19050" cap="flat">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245" name="Shape 245"/>
          <p:cNvSpPr txBox="1">
            <a:spLocks noGrp="1"/>
          </p:cNvSpPr>
          <p:nvPr>
            <p:ph type="title"/>
          </p:nvPr>
        </p:nvSpPr>
        <p:spPr>
          <a:xfrm>
            <a:off x="457200" y="282177"/>
            <a:ext cx="8229600" cy="369299"/>
          </a:xfrm>
          <a:prstGeom prst="rect">
            <a:avLst/>
          </a:prstGeom>
        </p:spPr>
        <p:txBody>
          <a:bodyPr lIns="91425" tIns="91425" rIns="91425" bIns="91425" anchor="ctr" anchorCtr="0">
            <a:noAutofit/>
          </a:bodyPr>
          <a:lstStyle/>
          <a:p>
            <a:pPr lvl="0" algn="ctr" rtl="0">
              <a:spcBef>
                <a:spcPts val="0"/>
              </a:spcBef>
              <a:buNone/>
            </a:pPr>
            <a:r>
              <a:rPr lang="es-ES_tradnl" sz="2800" dirty="0" err="1" smtClean="0">
                <a:solidFill>
                  <a:srgbClr val="0B5394"/>
                </a:solidFill>
                <a:latin typeface="Helvetica Neue"/>
                <a:ea typeface="Helvetica Neue"/>
                <a:cs typeface="Helvetica Neue"/>
                <a:sym typeface="Helvetica Neue"/>
              </a:rPr>
              <a:t>Example</a:t>
            </a:r>
            <a:r>
              <a:rPr lang="es" sz="2800" dirty="0" smtClean="0">
                <a:solidFill>
                  <a:srgbClr val="0B5394"/>
                </a:solidFill>
                <a:latin typeface="Helvetica Neue"/>
                <a:ea typeface="Helvetica Neue"/>
                <a:cs typeface="Helvetica Neue"/>
                <a:sym typeface="Helvetica Neue"/>
              </a:rPr>
              <a:t>: </a:t>
            </a:r>
            <a:r>
              <a:rPr lang="es" sz="2800" dirty="0">
                <a:solidFill>
                  <a:srgbClr val="0B5394"/>
                </a:solidFill>
                <a:latin typeface="Consolas"/>
                <a:ea typeface="Consolas"/>
                <a:cs typeface="Consolas"/>
                <a:sym typeface="Consolas"/>
              </a:rPr>
              <a:t>testcase</a:t>
            </a:r>
          </a:p>
        </p:txBody>
      </p:sp>
      <p:sp>
        <p:nvSpPr>
          <p:cNvPr id="246" name="Shape 246"/>
          <p:cNvSpPr txBox="1"/>
          <p:nvPr/>
        </p:nvSpPr>
        <p:spPr>
          <a:xfrm>
            <a:off x="228600" y="922874"/>
            <a:ext cx="8686800" cy="3585299"/>
          </a:xfrm>
          <a:prstGeom prst="rect">
            <a:avLst/>
          </a:prstGeom>
          <a:noFill/>
          <a:ln>
            <a:noFill/>
          </a:ln>
        </p:spPr>
        <p:txBody>
          <a:bodyPr lIns="91425" tIns="91425" rIns="91425" bIns="91425" anchor="t" anchorCtr="0">
            <a:noAutofit/>
          </a:bodyPr>
          <a:lstStyle/>
          <a:p>
            <a:pPr lvl="0" rtl="0">
              <a:spcBef>
                <a:spcPts val="0"/>
              </a:spcBef>
              <a:buClr>
                <a:schemeClr val="dk1"/>
              </a:buClr>
              <a:buSzPct val="78571"/>
              <a:buFont typeface="Arial"/>
              <a:buNone/>
            </a:pPr>
            <a:r>
              <a:rPr lang="es" dirty="0">
                <a:solidFill>
                  <a:srgbClr val="0000FF"/>
                </a:solidFill>
                <a:latin typeface="Consolas"/>
                <a:ea typeface="Consolas"/>
                <a:cs typeface="Consolas"/>
                <a:sym typeface="Consolas"/>
              </a:rPr>
              <a:t>    testcase</a:t>
            </a:r>
            <a:r>
              <a:rPr lang="es" dirty="0">
                <a:solidFill>
                  <a:schemeClr val="dk1"/>
                </a:solidFill>
                <a:latin typeface="Consolas"/>
                <a:ea typeface="Consolas"/>
                <a:cs typeface="Consolas"/>
                <a:sym typeface="Consolas"/>
              </a:rPr>
              <a:t> checkCorrectness(</a:t>
            </a:r>
            <a:r>
              <a:rPr lang="es" dirty="0">
                <a:solidFill>
                  <a:srgbClr val="0000FF"/>
                </a:solidFill>
                <a:latin typeface="Consolas"/>
                <a:ea typeface="Consolas"/>
                <a:cs typeface="Consolas"/>
                <a:sym typeface="Consolas"/>
              </a:rPr>
              <a:t>int</a:t>
            </a:r>
            <a:r>
              <a:rPr lang="es" dirty="0">
                <a:solidFill>
                  <a:schemeClr val="dk1"/>
                </a:solidFill>
                <a:latin typeface="Consolas"/>
                <a:ea typeface="Consolas"/>
                <a:cs typeface="Consolas"/>
                <a:sym typeface="Consolas"/>
              </a:rPr>
              <a:t>[][] A, </a:t>
            </a:r>
            <a:r>
              <a:rPr lang="es" dirty="0">
                <a:solidFill>
                  <a:srgbClr val="0000FF"/>
                </a:solidFill>
                <a:latin typeface="Consolas"/>
                <a:ea typeface="Consolas"/>
                <a:cs typeface="Consolas"/>
                <a:sym typeface="Consolas"/>
              </a:rPr>
              <a:t>int</a:t>
            </a:r>
            <a:r>
              <a:rPr lang="es" dirty="0">
                <a:solidFill>
                  <a:schemeClr val="dk1"/>
                </a:solidFill>
                <a:latin typeface="Consolas"/>
                <a:ea typeface="Consolas"/>
                <a:cs typeface="Consolas"/>
                <a:sym typeface="Consolas"/>
              </a:rPr>
              <a:t>[][] B) </a:t>
            </a:r>
            <a:r>
              <a:rPr lang="es" b="1" dirty="0">
                <a:solidFill>
                  <a:srgbClr val="980C60"/>
                </a:solidFill>
                <a:latin typeface="Consolas"/>
                <a:ea typeface="Consolas"/>
                <a:cs typeface="Consolas"/>
                <a:sym typeface="Consolas"/>
              </a:rPr>
              <a:t>using</a:t>
            </a:r>
            <a:r>
              <a:rPr lang="es" dirty="0">
                <a:solidFill>
                  <a:schemeClr val="dk1"/>
                </a:solidFill>
                <a:latin typeface="Consolas"/>
                <a:ea typeface="Consolas"/>
                <a:cs typeface="Consolas"/>
                <a:sym typeface="Consolas"/>
              </a:rPr>
              <a:t> strassen.multiplication {</a:t>
            </a:r>
          </a:p>
          <a:p>
            <a:pPr lvl="0" rtl="0">
              <a:spcBef>
                <a:spcPts val="0"/>
              </a:spcBef>
              <a:buClr>
                <a:schemeClr val="dk1"/>
              </a:buClr>
              <a:buSzPct val="78571"/>
              <a:buFont typeface="Arial"/>
              <a:buNone/>
            </a:pPr>
            <a:r>
              <a:rPr lang="es" dirty="0">
                <a:solidFill>
                  <a:schemeClr val="dk1"/>
                </a:solidFill>
                <a:latin typeface="Consolas"/>
                <a:ea typeface="Consolas"/>
                <a:cs typeface="Consolas"/>
                <a:sym typeface="Consolas"/>
              </a:rPr>
              <a:t>		</a:t>
            </a:r>
          </a:p>
          <a:p>
            <a:pPr lvl="0" rtl="0">
              <a:spcBef>
                <a:spcPts val="0"/>
              </a:spcBef>
              <a:buClr>
                <a:schemeClr val="dk1"/>
              </a:buClr>
              <a:buSzPct val="78571"/>
              <a:buFont typeface="Arial"/>
              <a:buNone/>
            </a:pPr>
            <a:r>
              <a:rPr lang="es" dirty="0">
                <a:solidFill>
                  <a:schemeClr val="dk1"/>
                </a:solidFill>
                <a:latin typeface="Consolas"/>
                <a:ea typeface="Consolas"/>
                <a:cs typeface="Consolas"/>
                <a:sym typeface="Consolas"/>
              </a:rPr>
              <a:t>        </a:t>
            </a:r>
            <a:r>
              <a:rPr lang="es" dirty="0">
                <a:solidFill>
                  <a:srgbClr val="0000FF"/>
                </a:solidFill>
                <a:latin typeface="Consolas"/>
                <a:ea typeface="Consolas"/>
                <a:cs typeface="Consolas"/>
                <a:sym typeface="Consolas"/>
              </a:rPr>
              <a:t>int</a:t>
            </a:r>
            <a:r>
              <a:rPr lang="es" dirty="0">
                <a:solidFill>
                  <a:schemeClr val="dk1"/>
                </a:solidFill>
                <a:latin typeface="Consolas"/>
                <a:ea typeface="Consolas"/>
                <a:cs typeface="Consolas"/>
                <a:sym typeface="Consolas"/>
              </a:rPr>
              <a:t>[][] C = strassen.multiplication.multiply(A, B);</a:t>
            </a:r>
          </a:p>
          <a:p>
            <a:pPr lvl="0" rtl="0">
              <a:spcBef>
                <a:spcPts val="0"/>
              </a:spcBef>
              <a:buClr>
                <a:schemeClr val="dk1"/>
              </a:buClr>
              <a:buSzPct val="78571"/>
              <a:buFont typeface="Arial"/>
              <a:buNone/>
            </a:pPr>
            <a:r>
              <a:rPr lang="es" dirty="0">
                <a:solidFill>
                  <a:schemeClr val="dk1"/>
                </a:solidFill>
                <a:latin typeface="Consolas"/>
                <a:ea typeface="Consolas"/>
                <a:cs typeface="Consolas"/>
                <a:sym typeface="Consolas"/>
              </a:rPr>
              <a:t>        </a:t>
            </a:r>
            <a:r>
              <a:rPr lang="es" dirty="0">
                <a:solidFill>
                  <a:srgbClr val="0000FF"/>
                </a:solidFill>
                <a:latin typeface="Consolas"/>
                <a:ea typeface="Consolas"/>
                <a:cs typeface="Consolas"/>
                <a:sym typeface="Consolas"/>
              </a:rPr>
              <a:t>int</a:t>
            </a:r>
            <a:r>
              <a:rPr lang="es" dirty="0">
                <a:solidFill>
                  <a:schemeClr val="dk1"/>
                </a:solidFill>
                <a:latin typeface="Consolas"/>
                <a:ea typeface="Consolas"/>
                <a:cs typeface="Consolas"/>
                <a:sym typeface="Consolas"/>
              </a:rPr>
              <a:t>[][] naiveC = MatrixUtils.multiplyUsingNaiveAlgorithm(A, B);</a:t>
            </a:r>
          </a:p>
          <a:p>
            <a:pPr lvl="0" rtl="0">
              <a:spcBef>
                <a:spcPts val="0"/>
              </a:spcBef>
              <a:buClr>
                <a:schemeClr val="dk1"/>
              </a:buClr>
              <a:buFont typeface="Arial"/>
              <a:buNone/>
            </a:pPr>
            <a:endParaRPr dirty="0">
              <a:solidFill>
                <a:schemeClr val="dk1"/>
              </a:solidFill>
              <a:latin typeface="Consolas"/>
              <a:ea typeface="Consolas"/>
              <a:cs typeface="Consolas"/>
              <a:sym typeface="Consolas"/>
            </a:endParaRPr>
          </a:p>
          <a:p>
            <a:pPr lvl="0" rtl="0">
              <a:spcBef>
                <a:spcPts val="0"/>
              </a:spcBef>
              <a:buClr>
                <a:schemeClr val="dk1"/>
              </a:buClr>
              <a:buSzPct val="78571"/>
              <a:buFont typeface="Arial"/>
              <a:buNone/>
            </a:pPr>
            <a:r>
              <a:rPr lang="es" dirty="0">
                <a:solidFill>
                  <a:schemeClr val="dk1"/>
                </a:solidFill>
                <a:latin typeface="Consolas"/>
                <a:ea typeface="Consolas"/>
                <a:cs typeface="Consolas"/>
                <a:sym typeface="Consolas"/>
              </a:rPr>
              <a:t>	   Console.log(</a:t>
            </a:r>
            <a:r>
              <a:rPr lang="es" dirty="0">
                <a:solidFill>
                  <a:srgbClr val="0000FF"/>
                </a:solidFill>
                <a:latin typeface="Consolas"/>
                <a:ea typeface="Consolas"/>
                <a:cs typeface="Consolas"/>
                <a:sym typeface="Consolas"/>
              </a:rPr>
              <a:t>"Correctness ok(?): "</a:t>
            </a:r>
            <a:r>
              <a:rPr lang="es" dirty="0">
                <a:solidFill>
                  <a:schemeClr val="dk1"/>
                </a:solidFill>
                <a:latin typeface="Consolas"/>
                <a:ea typeface="Consolas"/>
                <a:cs typeface="Consolas"/>
                <a:sym typeface="Consolas"/>
              </a:rPr>
              <a:t> + Arrays.deepEquals(C, naiveC));</a:t>
            </a:r>
          </a:p>
          <a:p>
            <a:pPr lvl="0" rtl="0">
              <a:spcBef>
                <a:spcPts val="0"/>
              </a:spcBef>
              <a:buClr>
                <a:schemeClr val="dk1"/>
              </a:buClr>
              <a:buFont typeface="Arial"/>
              <a:buNone/>
            </a:pPr>
            <a:endParaRPr dirty="0">
              <a:solidFill>
                <a:schemeClr val="dk1"/>
              </a:solidFill>
              <a:latin typeface="Consolas"/>
              <a:ea typeface="Consolas"/>
              <a:cs typeface="Consolas"/>
              <a:sym typeface="Consolas"/>
            </a:endParaRPr>
          </a:p>
          <a:p>
            <a:pPr lvl="0" rtl="0">
              <a:spcBef>
                <a:spcPts val="0"/>
              </a:spcBef>
              <a:buClr>
                <a:schemeClr val="dk1"/>
              </a:buClr>
              <a:buSzPct val="78571"/>
              <a:buFont typeface="Arial"/>
              <a:buNone/>
            </a:pPr>
            <a:r>
              <a:rPr lang="es" dirty="0">
                <a:solidFill>
                  <a:schemeClr val="dk1"/>
                </a:solidFill>
                <a:latin typeface="Consolas"/>
                <a:ea typeface="Consolas"/>
                <a:cs typeface="Consolas"/>
                <a:sym typeface="Consolas"/>
              </a:rPr>
              <a:t>	   </a:t>
            </a:r>
            <a:r>
              <a:rPr lang="es" dirty="0">
                <a:solidFill>
                  <a:srgbClr val="0000FF"/>
                </a:solidFill>
                <a:latin typeface="Consolas"/>
                <a:ea typeface="Consolas"/>
                <a:cs typeface="Consolas"/>
                <a:sym typeface="Consolas"/>
              </a:rPr>
              <a:t>test</a:t>
            </a:r>
            <a:r>
              <a:rPr lang="es" dirty="0">
                <a:solidFill>
                  <a:schemeClr val="dk1"/>
                </a:solidFill>
                <a:latin typeface="Consolas"/>
                <a:ea typeface="Consolas"/>
                <a:cs typeface="Consolas"/>
                <a:sym typeface="Consolas"/>
              </a:rPr>
              <a:t> correctness = Arrays.deepEquals(C, naiveC)</a:t>
            </a:r>
          </a:p>
          <a:p>
            <a:pPr lvl="0" rtl="0">
              <a:spcBef>
                <a:spcPts val="0"/>
              </a:spcBef>
              <a:buClr>
                <a:schemeClr val="dk1"/>
              </a:buClr>
              <a:buSzPct val="78571"/>
              <a:buFont typeface="Arial"/>
              <a:buNone/>
            </a:pPr>
            <a:r>
              <a:rPr lang="es" dirty="0">
                <a:solidFill>
                  <a:schemeClr val="dk1"/>
                </a:solidFill>
                <a:latin typeface="Consolas"/>
                <a:ea typeface="Consolas"/>
                <a:cs typeface="Consolas"/>
                <a:sym typeface="Consolas"/>
              </a:rPr>
              <a:t>	        </a:t>
            </a:r>
            <a:r>
              <a:rPr lang="es" b="1" dirty="0">
                <a:solidFill>
                  <a:srgbClr val="980C60"/>
                </a:solidFill>
                <a:latin typeface="Consolas"/>
                <a:ea typeface="Consolas"/>
                <a:cs typeface="Consolas"/>
                <a:sym typeface="Consolas"/>
              </a:rPr>
              <a:t>labeled</a:t>
            </a:r>
            <a:r>
              <a:rPr lang="es" dirty="0">
                <a:solidFill>
                  <a:schemeClr val="dk1"/>
                </a:solidFill>
                <a:latin typeface="Consolas"/>
                <a:ea typeface="Consolas"/>
                <a:cs typeface="Consolas"/>
                <a:sym typeface="Consolas"/>
              </a:rPr>
              <a:t> </a:t>
            </a:r>
            <a:r>
              <a:rPr lang="es" dirty="0">
                <a:solidFill>
                  <a:srgbClr val="0000FF"/>
                </a:solidFill>
                <a:latin typeface="Consolas"/>
                <a:ea typeface="Consolas"/>
                <a:cs typeface="Consolas"/>
                <a:sym typeface="Consolas"/>
              </a:rPr>
              <a:t>"Multiplication's correctness"</a:t>
            </a:r>
          </a:p>
          <a:p>
            <a:pPr lvl="0" rtl="0">
              <a:spcBef>
                <a:spcPts val="0"/>
              </a:spcBef>
              <a:buClr>
                <a:schemeClr val="dk1"/>
              </a:buClr>
              <a:buSzPct val="78571"/>
              <a:buFont typeface="Arial"/>
              <a:buNone/>
            </a:pPr>
            <a:r>
              <a:rPr lang="es" dirty="0">
                <a:solidFill>
                  <a:schemeClr val="dk1"/>
                </a:solidFill>
                <a:latin typeface="Consolas"/>
                <a:ea typeface="Consolas"/>
                <a:cs typeface="Consolas"/>
                <a:sym typeface="Consolas"/>
              </a:rPr>
              <a:t>	        </a:t>
            </a:r>
            <a:r>
              <a:rPr lang="es" b="1" dirty="0">
                <a:solidFill>
                  <a:srgbClr val="980C60"/>
                </a:solidFill>
                <a:latin typeface="Consolas"/>
                <a:ea typeface="Consolas"/>
                <a:cs typeface="Consolas"/>
                <a:sym typeface="Consolas"/>
              </a:rPr>
              <a:t>message when passed</a:t>
            </a:r>
            <a:r>
              <a:rPr lang="es" dirty="0">
                <a:solidFill>
                  <a:schemeClr val="dk1"/>
                </a:solidFill>
                <a:latin typeface="Consolas"/>
                <a:ea typeface="Consolas"/>
                <a:cs typeface="Consolas"/>
                <a:sym typeface="Consolas"/>
              </a:rPr>
              <a:t>: </a:t>
            </a:r>
            <a:r>
              <a:rPr lang="es" dirty="0">
                <a:solidFill>
                  <a:srgbClr val="0000FF"/>
                </a:solidFill>
                <a:latin typeface="Consolas"/>
                <a:ea typeface="Consolas"/>
                <a:cs typeface="Consolas"/>
                <a:sym typeface="Consolas"/>
              </a:rPr>
              <a:t>"The algorithm is well implemented"</a:t>
            </a:r>
          </a:p>
          <a:p>
            <a:pPr marL="1828800" lvl="0" indent="457200" rtl="0">
              <a:spcBef>
                <a:spcPts val="0"/>
              </a:spcBef>
              <a:buClr>
                <a:schemeClr val="dk1"/>
              </a:buClr>
              <a:buSzPct val="78571"/>
              <a:buFont typeface="Arial"/>
              <a:buNone/>
            </a:pPr>
            <a:r>
              <a:rPr lang="es" b="1" dirty="0">
                <a:solidFill>
                  <a:srgbClr val="980C60"/>
                </a:solidFill>
                <a:latin typeface="Consolas"/>
                <a:ea typeface="Consolas"/>
                <a:cs typeface="Consolas"/>
                <a:sym typeface="Consolas"/>
              </a:rPr>
              <a:t>   </a:t>
            </a:r>
            <a:r>
              <a:rPr lang="es" b="1" dirty="0" smtClean="0">
                <a:solidFill>
                  <a:srgbClr val="980C60"/>
                </a:solidFill>
                <a:latin typeface="Consolas"/>
                <a:ea typeface="Consolas"/>
                <a:cs typeface="Consolas"/>
                <a:sym typeface="Consolas"/>
              </a:rPr>
              <a:t>    failed</a:t>
            </a:r>
            <a:r>
              <a:rPr lang="es" dirty="0">
                <a:solidFill>
                  <a:schemeClr val="dk1"/>
                </a:solidFill>
                <a:latin typeface="Consolas"/>
                <a:ea typeface="Consolas"/>
                <a:cs typeface="Consolas"/>
                <a:sym typeface="Consolas"/>
              </a:rPr>
              <a:t>: </a:t>
            </a:r>
            <a:r>
              <a:rPr lang="es" dirty="0">
                <a:solidFill>
                  <a:srgbClr val="0000FF"/>
                </a:solidFill>
                <a:latin typeface="Consolas"/>
                <a:ea typeface="Consolas"/>
                <a:cs typeface="Consolas"/>
                <a:sym typeface="Consolas"/>
              </a:rPr>
              <a:t>"Wrong implementation"</a:t>
            </a:r>
          </a:p>
          <a:p>
            <a:pPr lvl="0" rtl="0">
              <a:spcBef>
                <a:spcPts val="0"/>
              </a:spcBef>
              <a:buClr>
                <a:schemeClr val="dk1"/>
              </a:buClr>
              <a:buSzPct val="78571"/>
              <a:buFont typeface="Arial"/>
              <a:buNone/>
            </a:pPr>
            <a:r>
              <a:rPr lang="es" dirty="0">
                <a:solidFill>
                  <a:schemeClr val="dk1"/>
                </a:solidFill>
                <a:latin typeface="Consolas"/>
                <a:ea typeface="Consolas"/>
                <a:cs typeface="Consolas"/>
                <a:sym typeface="Consolas"/>
              </a:rPr>
              <a:t>			  </a:t>
            </a:r>
            <a:r>
              <a:rPr lang="es" b="1" dirty="0" smtClean="0">
                <a:solidFill>
                  <a:srgbClr val="980C60"/>
                </a:solidFill>
                <a:latin typeface="Consolas"/>
                <a:ea typeface="Consolas"/>
                <a:cs typeface="Consolas"/>
                <a:sym typeface="Consolas"/>
              </a:rPr>
              <a:t>exception</a:t>
            </a:r>
            <a:r>
              <a:rPr lang="es" dirty="0">
                <a:solidFill>
                  <a:schemeClr val="dk1"/>
                </a:solidFill>
                <a:latin typeface="Consolas"/>
                <a:ea typeface="Consolas"/>
                <a:cs typeface="Consolas"/>
                <a:sym typeface="Consolas"/>
              </a:rPr>
              <a:t>: </a:t>
            </a:r>
            <a:r>
              <a:rPr lang="es" dirty="0">
                <a:solidFill>
                  <a:srgbClr val="0000FF"/>
                </a:solidFill>
                <a:latin typeface="Consolas"/>
                <a:ea typeface="Consolas"/>
                <a:cs typeface="Consolas"/>
                <a:sym typeface="Consolas"/>
              </a:rPr>
              <a:t>"An exception has been thrown"</a:t>
            </a:r>
          </a:p>
          <a:p>
            <a:pPr lvl="0" rtl="0">
              <a:spcBef>
                <a:spcPts val="0"/>
              </a:spcBef>
              <a:buClr>
                <a:schemeClr val="dk1"/>
              </a:buClr>
              <a:buSzPct val="78571"/>
              <a:buFont typeface="Arial"/>
              <a:buNone/>
            </a:pPr>
            <a:r>
              <a:rPr lang="es" dirty="0">
                <a:solidFill>
                  <a:schemeClr val="dk1"/>
                </a:solidFill>
                <a:latin typeface="Consolas"/>
                <a:ea typeface="Consolas"/>
                <a:cs typeface="Consolas"/>
                <a:sym typeface="Consolas"/>
              </a:rPr>
              <a:t>			  </a:t>
            </a:r>
            <a:r>
              <a:rPr lang="es" b="1" dirty="0" smtClean="0">
                <a:solidFill>
                  <a:srgbClr val="980C60"/>
                </a:solidFill>
                <a:latin typeface="Consolas"/>
                <a:ea typeface="Consolas"/>
                <a:cs typeface="Consolas"/>
                <a:sym typeface="Consolas"/>
              </a:rPr>
              <a:t>inconclusive</a:t>
            </a:r>
            <a:r>
              <a:rPr lang="es" dirty="0">
                <a:solidFill>
                  <a:schemeClr val="dk1"/>
                </a:solidFill>
                <a:latin typeface="Consolas"/>
                <a:ea typeface="Consolas"/>
                <a:cs typeface="Consolas"/>
                <a:sym typeface="Consolas"/>
              </a:rPr>
              <a:t>: </a:t>
            </a:r>
            <a:r>
              <a:rPr lang="es" dirty="0">
                <a:solidFill>
                  <a:srgbClr val="0000FF"/>
                </a:solidFill>
                <a:latin typeface="Consolas"/>
                <a:ea typeface="Consolas"/>
                <a:cs typeface="Consolas"/>
                <a:sym typeface="Consolas"/>
              </a:rPr>
              <a:t>"There is no conclusion"</a:t>
            </a:r>
            <a:r>
              <a:rPr lang="es" dirty="0">
                <a:solidFill>
                  <a:schemeClr val="dk1"/>
                </a:solidFill>
                <a:latin typeface="Consolas"/>
                <a:ea typeface="Consolas"/>
                <a:cs typeface="Consolas"/>
                <a:sym typeface="Consolas"/>
              </a:rPr>
              <a:t>;</a:t>
            </a:r>
          </a:p>
          <a:p>
            <a:pPr lvl="0" rtl="0">
              <a:spcBef>
                <a:spcPts val="0"/>
              </a:spcBef>
              <a:buClr>
                <a:schemeClr val="dk1"/>
              </a:buClr>
              <a:buFont typeface="Arial"/>
              <a:buNone/>
            </a:pPr>
            <a:endParaRPr dirty="0">
              <a:solidFill>
                <a:schemeClr val="dk1"/>
              </a:solidFill>
              <a:latin typeface="Consolas"/>
              <a:ea typeface="Consolas"/>
              <a:cs typeface="Consolas"/>
              <a:sym typeface="Consolas"/>
            </a:endParaRPr>
          </a:p>
          <a:p>
            <a:pPr lvl="0" rtl="0">
              <a:spcBef>
                <a:spcPts val="0"/>
              </a:spcBef>
              <a:buClr>
                <a:schemeClr val="dk1"/>
              </a:buClr>
              <a:buSzPct val="78571"/>
              <a:buFont typeface="Arial"/>
              <a:buNone/>
            </a:pPr>
            <a:r>
              <a:rPr lang="es" dirty="0">
                <a:solidFill>
                  <a:schemeClr val="dk1"/>
                </a:solidFill>
                <a:latin typeface="Consolas"/>
                <a:ea typeface="Consolas"/>
                <a:cs typeface="Consolas"/>
                <a:sym typeface="Consolas"/>
              </a:rPr>
              <a:t>        </a:t>
            </a:r>
            <a:r>
              <a:rPr lang="es" b="1" dirty="0">
                <a:solidFill>
                  <a:srgbClr val="980C60"/>
                </a:solidFill>
                <a:latin typeface="Consolas"/>
                <a:ea typeface="Consolas"/>
                <a:cs typeface="Consolas"/>
                <a:sym typeface="Consolas"/>
              </a:rPr>
              <a:t>return</a:t>
            </a:r>
            <a:r>
              <a:rPr lang="es" dirty="0">
                <a:solidFill>
                  <a:schemeClr val="dk1"/>
                </a:solidFill>
                <a:latin typeface="Consolas"/>
                <a:ea typeface="Consolas"/>
                <a:cs typeface="Consolas"/>
                <a:sym typeface="Consolas"/>
              </a:rPr>
              <a:t> correctness;</a:t>
            </a:r>
          </a:p>
          <a:p>
            <a:pPr lvl="0" rtl="0">
              <a:spcBef>
                <a:spcPts val="0"/>
              </a:spcBef>
              <a:buClr>
                <a:schemeClr val="dk1"/>
              </a:buClr>
              <a:buSzPct val="78571"/>
              <a:buFont typeface="Arial"/>
              <a:buNone/>
            </a:pPr>
            <a:r>
              <a:rPr lang="es" dirty="0">
                <a:solidFill>
                  <a:schemeClr val="dk1"/>
                </a:solidFill>
                <a:latin typeface="Consolas"/>
                <a:ea typeface="Consolas"/>
                <a:cs typeface="Consolas"/>
                <a:sym typeface="Consolas"/>
              </a:rPr>
              <a:t>    }</a:t>
            </a:r>
          </a:p>
        </p:txBody>
      </p:sp>
      <p:grpSp>
        <p:nvGrpSpPr>
          <p:cNvPr id="248" name="Shape 248"/>
          <p:cNvGrpSpPr/>
          <p:nvPr/>
        </p:nvGrpSpPr>
        <p:grpSpPr>
          <a:xfrm>
            <a:off x="0" y="4635075"/>
            <a:ext cx="9144000" cy="639900"/>
            <a:chOff x="0" y="4635075"/>
            <a:chExt cx="9144000" cy="639900"/>
          </a:xfrm>
        </p:grpSpPr>
        <p:sp>
          <p:nvSpPr>
            <p:cNvPr id="249" name="Shape 249"/>
            <p:cNvSpPr/>
            <p:nvPr/>
          </p:nvSpPr>
          <p:spPr>
            <a:xfrm>
              <a:off x="0" y="4740900"/>
              <a:ext cx="9144000" cy="418200"/>
            </a:xfrm>
            <a:prstGeom prst="rect">
              <a:avLst/>
            </a:prstGeom>
            <a:solidFill>
              <a:srgbClr val="FFFFFF"/>
            </a:solidFill>
            <a:ln w="9525"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50" name="Shape 250"/>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51" name="Shape 251"/>
            <p:cNvPicPr preferRelativeResize="0"/>
            <p:nvPr/>
          </p:nvPicPr>
          <p:blipFill>
            <a:blip r:embed="rId3">
              <a:alphaModFix/>
            </a:blip>
            <a:stretch>
              <a:fillRect/>
            </a:stretch>
          </p:blipFill>
          <p:spPr>
            <a:xfrm>
              <a:off x="161175" y="4750100"/>
              <a:ext cx="788700" cy="288974"/>
            </a:xfrm>
            <a:prstGeom prst="rect">
              <a:avLst/>
            </a:prstGeom>
            <a:noFill/>
            <a:ln>
              <a:noFill/>
            </a:ln>
          </p:spPr>
        </p:pic>
        <p:pic>
          <p:nvPicPr>
            <p:cNvPr id="252" name="Shape 252"/>
            <p:cNvPicPr preferRelativeResize="0"/>
            <p:nvPr/>
          </p:nvPicPr>
          <p:blipFill>
            <a:blip r:embed="rId4">
              <a:alphaModFix/>
            </a:blip>
            <a:stretch>
              <a:fillRect/>
            </a:stretch>
          </p:blipFill>
          <p:spPr>
            <a:xfrm>
              <a:off x="1413600" y="4811408"/>
              <a:ext cx="890355" cy="287211"/>
            </a:xfrm>
            <a:prstGeom prst="rect">
              <a:avLst/>
            </a:prstGeom>
            <a:noFill/>
            <a:ln>
              <a:noFill/>
            </a:ln>
          </p:spPr>
        </p:pic>
        <p:sp>
          <p:nvSpPr>
            <p:cNvPr id="253" name="Shape 253"/>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54" name="Shape 254"/>
            <p:cNvPicPr preferRelativeResize="0"/>
            <p:nvPr/>
          </p:nvPicPr>
          <p:blipFill>
            <a:blip r:embed="rId5">
              <a:alphaModFix/>
            </a:blip>
            <a:stretch>
              <a:fillRect/>
            </a:stretch>
          </p:blipFill>
          <p:spPr>
            <a:xfrm>
              <a:off x="8143300" y="4741078"/>
              <a:ext cx="890350" cy="307017"/>
            </a:xfrm>
            <a:prstGeom prst="rect">
              <a:avLst/>
            </a:prstGeom>
            <a:noFill/>
            <a:ln>
              <a:noFill/>
            </a:ln>
          </p:spPr>
        </p:pic>
        <p:pic>
          <p:nvPicPr>
            <p:cNvPr id="255" name="Shape 255"/>
            <p:cNvPicPr preferRelativeResize="0"/>
            <p:nvPr/>
          </p:nvPicPr>
          <p:blipFill>
            <a:blip r:embed="rId6">
              <a:alphaModFix/>
            </a:blip>
            <a:stretch>
              <a:fillRect/>
            </a:stretch>
          </p:blipFill>
          <p:spPr>
            <a:xfrm>
              <a:off x="7099300" y="4801512"/>
              <a:ext cx="576834" cy="307025"/>
            </a:xfrm>
            <a:prstGeom prst="rect">
              <a:avLst/>
            </a:prstGeom>
            <a:noFill/>
            <a:ln>
              <a:noFill/>
            </a:ln>
          </p:spPr>
        </p:pic>
      </p:grpSp>
      <p:sp>
        <p:nvSpPr>
          <p:cNvPr id="14" name="Shape 45"/>
          <p:cNvSpPr txBox="1"/>
          <p:nvPr/>
        </p:nvSpPr>
        <p:spPr>
          <a:xfrm>
            <a:off x="4138135" y="4772182"/>
            <a:ext cx="747600" cy="394500"/>
          </a:xfrm>
          <a:prstGeom prst="rect">
            <a:avLst/>
          </a:prstGeom>
          <a:noFill/>
          <a:ln>
            <a:noFill/>
          </a:ln>
        </p:spPr>
        <p:txBody>
          <a:bodyPr lIns="91425" tIns="91425" rIns="91425" bIns="91425" anchor="ctr" anchorCtr="0">
            <a:noAutofit/>
          </a:bodyPr>
          <a:lstStyle/>
          <a:p>
            <a:pPr lvl="0" algn="ctr" rtl="0">
              <a:spcBef>
                <a:spcPts val="0"/>
              </a:spcBef>
              <a:buNone/>
            </a:pPr>
            <a:r>
              <a:rPr lang="es" sz="1600" dirty="0" smtClean="0">
                <a:solidFill>
                  <a:srgbClr val="B7B7B7"/>
                </a:solidFill>
                <a:latin typeface="Helvetica Neue"/>
                <a:ea typeface="Helvetica Neue"/>
                <a:cs typeface="Helvetica Neue"/>
                <a:sym typeface="Helvetica Neue"/>
              </a:rPr>
              <a:t>12/30</a:t>
            </a:r>
            <a:endParaRPr lang="es" sz="1600" dirty="0">
              <a:solidFill>
                <a:srgbClr val="B7B7B7"/>
              </a:solidFill>
              <a:latin typeface="Helvetica Neue"/>
              <a:ea typeface="Helvetica Neue"/>
              <a:cs typeface="Helvetica Neue"/>
              <a:sym typeface="Helvetica Neue"/>
            </a:endParaRP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p:nvPr/>
        </p:nvSpPr>
        <p:spPr>
          <a:xfrm>
            <a:off x="-96150" y="3555993"/>
            <a:ext cx="9421799" cy="293077"/>
          </a:xfrm>
          <a:prstGeom prst="rect">
            <a:avLst/>
          </a:prstGeom>
          <a:solidFill>
            <a:srgbClr val="EFEFEF"/>
          </a:solidFill>
          <a:ln w="19050" cap="flat">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61" name="Shape 261"/>
          <p:cNvSpPr txBox="1">
            <a:spLocks noGrp="1"/>
          </p:cNvSpPr>
          <p:nvPr>
            <p:ph type="title"/>
          </p:nvPr>
        </p:nvSpPr>
        <p:spPr>
          <a:xfrm>
            <a:off x="457200" y="282177"/>
            <a:ext cx="8229600" cy="369299"/>
          </a:xfrm>
          <a:prstGeom prst="rect">
            <a:avLst/>
          </a:prstGeom>
        </p:spPr>
        <p:txBody>
          <a:bodyPr lIns="91425" tIns="91425" rIns="91425" bIns="91425" anchor="ctr" anchorCtr="0">
            <a:noAutofit/>
          </a:bodyPr>
          <a:lstStyle/>
          <a:p>
            <a:pPr lvl="0" algn="ctr" rtl="0">
              <a:spcBef>
                <a:spcPts val="0"/>
              </a:spcBef>
              <a:buNone/>
            </a:pPr>
            <a:r>
              <a:rPr lang="es-ES_tradnl" sz="2800" dirty="0" err="1" smtClean="0">
                <a:solidFill>
                  <a:srgbClr val="0B5394"/>
                </a:solidFill>
                <a:latin typeface="Helvetica Neue"/>
                <a:ea typeface="Helvetica Neue"/>
                <a:cs typeface="Helvetica Neue"/>
                <a:sym typeface="Helvetica Neue"/>
              </a:rPr>
              <a:t>Example</a:t>
            </a:r>
            <a:r>
              <a:rPr lang="es" sz="2800" dirty="0" smtClean="0">
                <a:solidFill>
                  <a:srgbClr val="0B5394"/>
                </a:solidFill>
                <a:latin typeface="Helvetica Neue"/>
                <a:ea typeface="Helvetica Neue"/>
                <a:cs typeface="Helvetica Neue"/>
                <a:sym typeface="Helvetica Neue"/>
              </a:rPr>
              <a:t>: </a:t>
            </a:r>
            <a:r>
              <a:rPr lang="es" sz="2800" dirty="0">
                <a:solidFill>
                  <a:srgbClr val="0B5394"/>
                </a:solidFill>
                <a:latin typeface="Consolas"/>
                <a:ea typeface="Consolas"/>
                <a:cs typeface="Consolas"/>
                <a:sym typeface="Consolas"/>
              </a:rPr>
              <a:t>test strategy</a:t>
            </a:r>
          </a:p>
        </p:txBody>
      </p:sp>
      <p:sp>
        <p:nvSpPr>
          <p:cNvPr id="262" name="Shape 262"/>
          <p:cNvSpPr txBox="1"/>
          <p:nvPr/>
        </p:nvSpPr>
        <p:spPr>
          <a:xfrm>
            <a:off x="228600" y="922874"/>
            <a:ext cx="8686800" cy="3585299"/>
          </a:xfrm>
          <a:prstGeom prst="rect">
            <a:avLst/>
          </a:prstGeom>
          <a:noFill/>
          <a:ln>
            <a:noFill/>
          </a:ln>
        </p:spPr>
        <p:txBody>
          <a:bodyPr lIns="91425" tIns="91425" rIns="91425" bIns="91425" anchor="t" anchorCtr="0">
            <a:noAutofit/>
          </a:bodyPr>
          <a:lstStyle/>
          <a:p>
            <a:pPr lvl="0" rtl="0">
              <a:spcBef>
                <a:spcPts val="0"/>
              </a:spcBef>
              <a:buNone/>
            </a:pPr>
            <a:r>
              <a:rPr lang="es" dirty="0">
                <a:solidFill>
                  <a:srgbClr val="0000FF"/>
                </a:solidFill>
                <a:latin typeface="Consolas"/>
                <a:ea typeface="Consolas"/>
                <a:cs typeface="Consolas"/>
                <a:sym typeface="Consolas"/>
              </a:rPr>
              <a:t>    </a:t>
            </a:r>
            <a:r>
              <a:rPr lang="es" dirty="0">
                <a:solidFill>
                  <a:schemeClr val="dk1"/>
                </a:solidFill>
                <a:latin typeface="Consolas"/>
                <a:ea typeface="Consolas"/>
                <a:cs typeface="Consolas"/>
                <a:sym typeface="Consolas"/>
              </a:rPr>
              <a:t>control </a:t>
            </a:r>
            <a:r>
              <a:rPr lang="es" dirty="0" smtClean="0">
                <a:solidFill>
                  <a:schemeClr val="dk1"/>
                </a:solidFill>
                <a:latin typeface="Consolas"/>
                <a:ea typeface="Consolas"/>
                <a:cs typeface="Consolas"/>
                <a:sym typeface="Consolas"/>
              </a:rPr>
              <a:t>{</a:t>
            </a:r>
            <a:endParaRPr lang="es-ES_tradnl" dirty="0" smtClean="0">
              <a:solidFill>
                <a:schemeClr val="dk1"/>
              </a:solidFill>
              <a:latin typeface="Consolas"/>
              <a:ea typeface="Consolas"/>
              <a:cs typeface="Consolas"/>
              <a:sym typeface="Consolas"/>
            </a:endParaRPr>
          </a:p>
          <a:p>
            <a:pPr lvl="0" rtl="0">
              <a:spcBef>
                <a:spcPts val="0"/>
              </a:spcBef>
              <a:buNone/>
            </a:pPr>
            <a:r>
              <a:rPr lang="es-ES_tradnl" dirty="0">
                <a:solidFill>
                  <a:schemeClr val="dk1"/>
                </a:solidFill>
                <a:latin typeface="Consolas"/>
                <a:ea typeface="Consolas"/>
                <a:cs typeface="Consolas"/>
                <a:sym typeface="Consolas"/>
              </a:rPr>
              <a:t>	</a:t>
            </a:r>
            <a:endParaRPr lang="es-ES_tradnl" dirty="0" smtClean="0">
              <a:solidFill>
                <a:schemeClr val="dk1"/>
              </a:solidFill>
              <a:latin typeface="Consolas"/>
              <a:ea typeface="Consolas"/>
              <a:cs typeface="Consolas"/>
              <a:sym typeface="Consolas"/>
            </a:endParaRPr>
          </a:p>
          <a:p>
            <a:pPr lvl="0" rtl="0">
              <a:spcBef>
                <a:spcPts val="0"/>
              </a:spcBef>
              <a:buNone/>
            </a:pPr>
            <a:r>
              <a:rPr lang="es-ES_tradnl" dirty="0">
                <a:solidFill>
                  <a:schemeClr val="dk1"/>
                </a:solidFill>
                <a:latin typeface="Consolas"/>
                <a:ea typeface="Consolas"/>
                <a:cs typeface="Consolas"/>
                <a:sym typeface="Consolas"/>
              </a:rPr>
              <a:t>	</a:t>
            </a:r>
            <a:r>
              <a:rPr lang="es" dirty="0" smtClean="0">
                <a:solidFill>
                  <a:schemeClr val="dk1"/>
                </a:solidFill>
                <a:latin typeface="Consolas"/>
                <a:ea typeface="Consolas"/>
                <a:cs typeface="Consolas"/>
                <a:sym typeface="Consolas"/>
              </a:rPr>
              <a:t>String </a:t>
            </a:r>
            <a:r>
              <a:rPr lang="es" dirty="0">
                <a:solidFill>
                  <a:schemeClr val="dk1"/>
                </a:solidFill>
                <a:latin typeface="Consolas"/>
                <a:ea typeface="Consolas"/>
                <a:cs typeface="Consolas"/>
                <a:sym typeface="Consolas"/>
              </a:rPr>
              <a:t>pathA = </a:t>
            </a:r>
            <a:r>
              <a:rPr lang="es" dirty="0">
                <a:solidFill>
                  <a:srgbClr val="0000FF"/>
                </a:solidFill>
                <a:latin typeface="Consolas"/>
                <a:ea typeface="Consolas"/>
                <a:cs typeface="Consolas"/>
                <a:sym typeface="Consolas"/>
              </a:rPr>
              <a:t>"/home/user/app/matrices/images/A1"</a:t>
            </a:r>
            <a:r>
              <a:rPr lang="es" dirty="0">
                <a:solidFill>
                  <a:schemeClr val="dk1"/>
                </a:solidFill>
                <a:latin typeface="Consolas"/>
                <a:ea typeface="Consolas"/>
                <a:cs typeface="Consolas"/>
                <a:sym typeface="Consolas"/>
              </a:rPr>
              <a:t>;</a:t>
            </a:r>
          </a:p>
          <a:p>
            <a:pPr lvl="0" rtl="0">
              <a:spcBef>
                <a:spcPts val="0"/>
              </a:spcBef>
              <a:buNone/>
            </a:pPr>
            <a:r>
              <a:rPr lang="es-ES_tradnl" dirty="0">
                <a:solidFill>
                  <a:schemeClr val="dk1"/>
                </a:solidFill>
                <a:latin typeface="Consolas"/>
                <a:ea typeface="Consolas"/>
                <a:cs typeface="Consolas"/>
                <a:sym typeface="Consolas"/>
              </a:rPr>
              <a:t> </a:t>
            </a:r>
            <a:r>
              <a:rPr lang="es-ES_tradnl" dirty="0" smtClean="0">
                <a:solidFill>
                  <a:schemeClr val="dk1"/>
                </a:solidFill>
                <a:latin typeface="Consolas"/>
                <a:ea typeface="Consolas"/>
                <a:cs typeface="Consolas"/>
                <a:sym typeface="Consolas"/>
              </a:rPr>
              <a:t>       	</a:t>
            </a:r>
            <a:r>
              <a:rPr lang="es" dirty="0" smtClean="0">
                <a:solidFill>
                  <a:schemeClr val="dk1"/>
                </a:solidFill>
                <a:latin typeface="Consolas"/>
                <a:ea typeface="Consolas"/>
                <a:cs typeface="Consolas"/>
                <a:sym typeface="Consolas"/>
              </a:rPr>
              <a:t>String </a:t>
            </a:r>
            <a:r>
              <a:rPr lang="es" dirty="0">
                <a:solidFill>
                  <a:schemeClr val="dk1"/>
                </a:solidFill>
                <a:latin typeface="Consolas"/>
                <a:ea typeface="Consolas"/>
                <a:cs typeface="Consolas"/>
                <a:sym typeface="Consolas"/>
              </a:rPr>
              <a:t>pathB = </a:t>
            </a:r>
            <a:r>
              <a:rPr lang="es" dirty="0">
                <a:solidFill>
                  <a:srgbClr val="0000FF"/>
                </a:solidFill>
                <a:latin typeface="Consolas"/>
                <a:ea typeface="Consolas"/>
                <a:cs typeface="Consolas"/>
                <a:sym typeface="Consolas"/>
              </a:rPr>
              <a:t>"/home/user/app/matrices/images/A2"</a:t>
            </a:r>
            <a:r>
              <a:rPr lang="es" dirty="0">
                <a:solidFill>
                  <a:schemeClr val="dk1"/>
                </a:solidFill>
                <a:latin typeface="Consolas"/>
                <a:ea typeface="Consolas"/>
                <a:cs typeface="Consolas"/>
                <a:sym typeface="Consolas"/>
              </a:rPr>
              <a:t>;</a:t>
            </a:r>
          </a:p>
          <a:p>
            <a:pPr lvl="0" rtl="0">
              <a:spcBef>
                <a:spcPts val="0"/>
              </a:spcBef>
              <a:buNone/>
            </a:pPr>
            <a:endParaRPr dirty="0">
              <a:solidFill>
                <a:schemeClr val="dk1"/>
              </a:solidFill>
              <a:latin typeface="Consolas"/>
              <a:ea typeface="Consolas"/>
              <a:cs typeface="Consolas"/>
              <a:sym typeface="Consolas"/>
            </a:endParaRPr>
          </a:p>
          <a:p>
            <a:pPr lvl="0" rtl="0">
              <a:spcBef>
                <a:spcPts val="0"/>
              </a:spcBef>
              <a:buNone/>
            </a:pPr>
            <a:r>
              <a:rPr lang="es" dirty="0">
                <a:solidFill>
                  <a:schemeClr val="dk1"/>
                </a:solidFill>
                <a:latin typeface="Consolas"/>
                <a:ea typeface="Consolas"/>
                <a:cs typeface="Consolas"/>
                <a:sym typeface="Consolas"/>
              </a:rPr>
              <a:t>	</a:t>
            </a:r>
            <a:r>
              <a:rPr lang="es" dirty="0" smtClean="0">
                <a:solidFill>
                  <a:srgbClr val="0000FF"/>
                </a:solidFill>
                <a:latin typeface="Consolas"/>
                <a:ea typeface="Consolas"/>
                <a:cs typeface="Consolas"/>
                <a:sym typeface="Consolas"/>
              </a:rPr>
              <a:t>int</a:t>
            </a:r>
            <a:r>
              <a:rPr lang="es" dirty="0">
                <a:solidFill>
                  <a:schemeClr val="dk1"/>
                </a:solidFill>
                <a:latin typeface="Consolas"/>
                <a:ea typeface="Consolas"/>
                <a:cs typeface="Consolas"/>
                <a:sym typeface="Consolas"/>
              </a:rPr>
              <a:t>[][] A = ImageUtils.getImageData(ImageUtils.readImageFromLocalURL(pathA));</a:t>
            </a:r>
          </a:p>
          <a:p>
            <a:pPr lvl="0" rtl="0">
              <a:spcBef>
                <a:spcPts val="0"/>
              </a:spcBef>
              <a:buNone/>
            </a:pPr>
            <a:r>
              <a:rPr lang="es" dirty="0">
                <a:solidFill>
                  <a:schemeClr val="dk1"/>
                </a:solidFill>
                <a:latin typeface="Consolas"/>
                <a:ea typeface="Consolas"/>
                <a:cs typeface="Consolas"/>
                <a:sym typeface="Consolas"/>
              </a:rPr>
              <a:t>          </a:t>
            </a:r>
            <a:endParaRPr lang="es-ES_tradnl" dirty="0">
              <a:solidFill>
                <a:schemeClr val="dk1"/>
              </a:solidFill>
              <a:latin typeface="Consolas"/>
              <a:ea typeface="Consolas"/>
              <a:cs typeface="Consolas"/>
              <a:sym typeface="Consolas"/>
            </a:endParaRPr>
          </a:p>
          <a:p>
            <a:pPr lvl="0" rtl="0">
              <a:spcBef>
                <a:spcPts val="0"/>
              </a:spcBef>
              <a:buNone/>
            </a:pPr>
            <a:r>
              <a:rPr lang="es-ES_tradnl" dirty="0">
                <a:solidFill>
                  <a:schemeClr val="dk1"/>
                </a:solidFill>
                <a:latin typeface="Consolas"/>
                <a:ea typeface="Consolas"/>
                <a:cs typeface="Consolas"/>
                <a:sym typeface="Consolas"/>
              </a:rPr>
              <a:t>	</a:t>
            </a:r>
            <a:r>
              <a:rPr lang="es" dirty="0" smtClean="0">
                <a:solidFill>
                  <a:srgbClr val="0000FF"/>
                </a:solidFill>
                <a:latin typeface="Consolas"/>
                <a:ea typeface="Consolas"/>
                <a:cs typeface="Consolas"/>
                <a:sym typeface="Consolas"/>
              </a:rPr>
              <a:t>int</a:t>
            </a:r>
            <a:r>
              <a:rPr lang="es" dirty="0">
                <a:solidFill>
                  <a:schemeClr val="dk1"/>
                </a:solidFill>
                <a:latin typeface="Consolas"/>
                <a:ea typeface="Consolas"/>
                <a:cs typeface="Consolas"/>
                <a:sym typeface="Consolas"/>
              </a:rPr>
              <a:t>[][] B = ImageUtils.getImageData(ImageUtils.readImageFromLocalURL(pathB</a:t>
            </a:r>
            <a:r>
              <a:rPr lang="es" dirty="0" smtClean="0">
                <a:solidFill>
                  <a:schemeClr val="dk1"/>
                </a:solidFill>
                <a:latin typeface="Consolas"/>
                <a:ea typeface="Consolas"/>
                <a:cs typeface="Consolas"/>
                <a:sym typeface="Consolas"/>
              </a:rPr>
              <a:t>));</a:t>
            </a:r>
            <a:endParaRPr lang="es-ES_tradnl" dirty="0" smtClean="0">
              <a:solidFill>
                <a:schemeClr val="dk1"/>
              </a:solidFill>
              <a:latin typeface="Consolas"/>
              <a:ea typeface="Consolas"/>
              <a:cs typeface="Consolas"/>
              <a:sym typeface="Consolas"/>
            </a:endParaRPr>
          </a:p>
          <a:p>
            <a:pPr lvl="0" rtl="0">
              <a:spcBef>
                <a:spcPts val="0"/>
              </a:spcBef>
              <a:buNone/>
            </a:pPr>
            <a:endParaRPr lang="es-ES_tradnl" dirty="0">
              <a:solidFill>
                <a:schemeClr val="dk1"/>
              </a:solidFill>
              <a:latin typeface="Consolas"/>
              <a:ea typeface="Consolas"/>
              <a:cs typeface="Consolas"/>
              <a:sym typeface="Consolas"/>
            </a:endParaRPr>
          </a:p>
          <a:p>
            <a:pPr lvl="0" rtl="0">
              <a:spcBef>
                <a:spcPts val="0"/>
              </a:spcBef>
              <a:buNone/>
            </a:pPr>
            <a:r>
              <a:rPr lang="es-ES_tradnl" dirty="0" smtClean="0">
                <a:solidFill>
                  <a:schemeClr val="dk1"/>
                </a:solidFill>
                <a:latin typeface="Consolas"/>
                <a:ea typeface="Consolas"/>
                <a:cs typeface="Consolas"/>
                <a:sym typeface="Consolas"/>
              </a:rPr>
              <a:t>	</a:t>
            </a:r>
            <a:r>
              <a:rPr lang="es" dirty="0" smtClean="0">
                <a:solidFill>
                  <a:schemeClr val="dk1"/>
                </a:solidFill>
                <a:latin typeface="Consolas"/>
                <a:ea typeface="Consolas"/>
                <a:cs typeface="Consolas"/>
                <a:sym typeface="Consolas"/>
              </a:rPr>
              <a:t>MatrixUtils </a:t>
            </a:r>
            <a:r>
              <a:rPr lang="es" dirty="0">
                <a:solidFill>
                  <a:schemeClr val="dk1"/>
                </a:solidFill>
                <a:latin typeface="Consolas"/>
                <a:ea typeface="Consolas"/>
                <a:cs typeface="Consolas"/>
                <a:sym typeface="Consolas"/>
              </a:rPr>
              <a:t>mutils = new MatrixUtils</a:t>
            </a:r>
            <a:r>
              <a:rPr lang="es" dirty="0" smtClean="0">
                <a:solidFill>
                  <a:schemeClr val="dk1"/>
                </a:solidFill>
                <a:latin typeface="Consolas"/>
                <a:ea typeface="Consolas"/>
                <a:cs typeface="Consolas"/>
                <a:sym typeface="Consolas"/>
              </a:rPr>
              <a:t>();</a:t>
            </a:r>
            <a:endParaRPr lang="es-ES_tradnl" dirty="0" smtClean="0">
              <a:solidFill>
                <a:schemeClr val="dk1"/>
              </a:solidFill>
              <a:latin typeface="Consolas"/>
              <a:ea typeface="Consolas"/>
              <a:cs typeface="Consolas"/>
              <a:sym typeface="Consolas"/>
            </a:endParaRPr>
          </a:p>
          <a:p>
            <a:pPr lvl="0" rtl="0">
              <a:spcBef>
                <a:spcPts val="0"/>
              </a:spcBef>
              <a:buNone/>
            </a:pPr>
            <a:r>
              <a:rPr lang="es-ES_tradnl" dirty="0">
                <a:solidFill>
                  <a:schemeClr val="dk1"/>
                </a:solidFill>
                <a:latin typeface="Consolas"/>
                <a:ea typeface="Consolas"/>
                <a:cs typeface="Consolas"/>
                <a:sym typeface="Consolas"/>
              </a:rPr>
              <a:t>	</a:t>
            </a:r>
            <a:r>
              <a:rPr lang="es" dirty="0" smtClean="0">
                <a:solidFill>
                  <a:srgbClr val="0000FF"/>
                </a:solidFill>
                <a:latin typeface="Consolas"/>
                <a:ea typeface="Consolas"/>
                <a:cs typeface="Consolas"/>
                <a:sym typeface="Consolas"/>
              </a:rPr>
              <a:t>long</a:t>
            </a:r>
            <a:r>
              <a:rPr lang="es" dirty="0" smtClean="0">
                <a:solidFill>
                  <a:schemeClr val="dk1"/>
                </a:solidFill>
                <a:latin typeface="Consolas"/>
                <a:ea typeface="Consolas"/>
                <a:cs typeface="Consolas"/>
                <a:sym typeface="Consolas"/>
              </a:rPr>
              <a:t> </a:t>
            </a:r>
            <a:r>
              <a:rPr lang="es" dirty="0">
                <a:solidFill>
                  <a:schemeClr val="dk1"/>
                </a:solidFill>
                <a:latin typeface="Consolas"/>
                <a:ea typeface="Consolas"/>
                <a:cs typeface="Consolas"/>
                <a:sym typeface="Consolas"/>
              </a:rPr>
              <a:t>classicStrassenTime = </a:t>
            </a:r>
            <a:r>
              <a:rPr lang="es" b="1" dirty="0">
                <a:solidFill>
                  <a:srgbClr val="980C60"/>
                </a:solidFill>
                <a:latin typeface="Consolas"/>
                <a:ea typeface="Consolas"/>
                <a:cs typeface="Consolas"/>
                <a:sym typeface="Consolas"/>
              </a:rPr>
              <a:t>exectime</a:t>
            </a:r>
            <a:r>
              <a:rPr lang="es" dirty="0">
                <a:solidFill>
                  <a:schemeClr val="dk1"/>
                </a:solidFill>
                <a:latin typeface="Consolas"/>
                <a:ea typeface="Consolas"/>
                <a:cs typeface="Consolas"/>
                <a:sym typeface="Consolas"/>
              </a:rPr>
              <a:t> mutils.multiplyUsingStrassen(A, B);</a:t>
            </a:r>
          </a:p>
          <a:p>
            <a:pPr lvl="0" rtl="0">
              <a:spcBef>
                <a:spcPts val="0"/>
              </a:spcBef>
              <a:buNone/>
            </a:pPr>
            <a:endParaRPr dirty="0">
              <a:solidFill>
                <a:schemeClr val="dk1"/>
              </a:solidFill>
              <a:latin typeface="Consolas"/>
              <a:ea typeface="Consolas"/>
              <a:cs typeface="Consolas"/>
              <a:sym typeface="Consolas"/>
            </a:endParaRPr>
          </a:p>
          <a:p>
            <a:pPr lvl="0" rtl="0">
              <a:spcBef>
                <a:spcPts val="0"/>
              </a:spcBef>
              <a:buNone/>
            </a:pPr>
            <a:r>
              <a:rPr lang="es-ES_tradnl" dirty="0">
                <a:solidFill>
                  <a:schemeClr val="dk1"/>
                </a:solidFill>
                <a:latin typeface="Consolas"/>
                <a:ea typeface="Consolas"/>
                <a:cs typeface="Consolas"/>
                <a:sym typeface="Consolas"/>
              </a:rPr>
              <a:t>	</a:t>
            </a:r>
            <a:r>
              <a:rPr lang="es" dirty="0" smtClean="0">
                <a:solidFill>
                  <a:schemeClr val="dk1"/>
                </a:solidFill>
                <a:latin typeface="Consolas"/>
                <a:ea typeface="Consolas"/>
                <a:cs typeface="Consolas"/>
                <a:sym typeface="Consolas"/>
              </a:rPr>
              <a:t>checkCorrectness(A</a:t>
            </a:r>
            <a:r>
              <a:rPr lang="es" dirty="0">
                <a:solidFill>
                  <a:schemeClr val="dk1"/>
                </a:solidFill>
                <a:latin typeface="Consolas"/>
                <a:ea typeface="Consolas"/>
                <a:cs typeface="Consolas"/>
                <a:sym typeface="Consolas"/>
              </a:rPr>
              <a:t>, B);</a:t>
            </a:r>
          </a:p>
          <a:p>
            <a:pPr lvl="0" rtl="0">
              <a:spcBef>
                <a:spcPts val="0"/>
              </a:spcBef>
              <a:buNone/>
            </a:pPr>
            <a:endParaRPr dirty="0">
              <a:solidFill>
                <a:schemeClr val="dk1"/>
              </a:solidFill>
              <a:latin typeface="Consolas"/>
              <a:ea typeface="Consolas"/>
              <a:cs typeface="Consolas"/>
              <a:sym typeface="Consolas"/>
            </a:endParaRPr>
          </a:p>
          <a:p>
            <a:pPr lvl="0" rtl="0">
              <a:spcBef>
                <a:spcPts val="0"/>
              </a:spcBef>
              <a:buNone/>
            </a:pPr>
            <a:r>
              <a:rPr lang="es" dirty="0">
                <a:solidFill>
                  <a:schemeClr val="dk1"/>
                </a:solidFill>
                <a:latin typeface="Consolas"/>
                <a:ea typeface="Consolas"/>
                <a:cs typeface="Consolas"/>
                <a:sym typeface="Consolas"/>
              </a:rPr>
              <a:t>    }</a:t>
            </a:r>
          </a:p>
        </p:txBody>
      </p:sp>
      <p:grpSp>
        <p:nvGrpSpPr>
          <p:cNvPr id="264" name="Shape 264"/>
          <p:cNvGrpSpPr/>
          <p:nvPr/>
        </p:nvGrpSpPr>
        <p:grpSpPr>
          <a:xfrm>
            <a:off x="0" y="4635075"/>
            <a:ext cx="9144000" cy="639900"/>
            <a:chOff x="0" y="4635075"/>
            <a:chExt cx="9144000" cy="639900"/>
          </a:xfrm>
        </p:grpSpPr>
        <p:sp>
          <p:nvSpPr>
            <p:cNvPr id="265" name="Shape 265"/>
            <p:cNvSpPr/>
            <p:nvPr/>
          </p:nvSpPr>
          <p:spPr>
            <a:xfrm>
              <a:off x="0" y="4740900"/>
              <a:ext cx="9144000" cy="418200"/>
            </a:xfrm>
            <a:prstGeom prst="rect">
              <a:avLst/>
            </a:prstGeom>
            <a:solidFill>
              <a:srgbClr val="FFFFFF"/>
            </a:solidFill>
            <a:ln w="9525"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66" name="Shape 266"/>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67" name="Shape 267"/>
            <p:cNvPicPr preferRelativeResize="0"/>
            <p:nvPr/>
          </p:nvPicPr>
          <p:blipFill>
            <a:blip r:embed="rId3">
              <a:alphaModFix/>
            </a:blip>
            <a:stretch>
              <a:fillRect/>
            </a:stretch>
          </p:blipFill>
          <p:spPr>
            <a:xfrm>
              <a:off x="161175" y="4750100"/>
              <a:ext cx="788700" cy="288974"/>
            </a:xfrm>
            <a:prstGeom prst="rect">
              <a:avLst/>
            </a:prstGeom>
            <a:noFill/>
            <a:ln>
              <a:noFill/>
            </a:ln>
          </p:spPr>
        </p:pic>
        <p:pic>
          <p:nvPicPr>
            <p:cNvPr id="268" name="Shape 268"/>
            <p:cNvPicPr preferRelativeResize="0"/>
            <p:nvPr/>
          </p:nvPicPr>
          <p:blipFill>
            <a:blip r:embed="rId4">
              <a:alphaModFix/>
            </a:blip>
            <a:stretch>
              <a:fillRect/>
            </a:stretch>
          </p:blipFill>
          <p:spPr>
            <a:xfrm>
              <a:off x="1413600" y="4811408"/>
              <a:ext cx="890355" cy="287211"/>
            </a:xfrm>
            <a:prstGeom prst="rect">
              <a:avLst/>
            </a:prstGeom>
            <a:noFill/>
            <a:ln>
              <a:noFill/>
            </a:ln>
          </p:spPr>
        </p:pic>
        <p:sp>
          <p:nvSpPr>
            <p:cNvPr id="269" name="Shape 269"/>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70" name="Shape 270"/>
            <p:cNvPicPr preferRelativeResize="0"/>
            <p:nvPr/>
          </p:nvPicPr>
          <p:blipFill>
            <a:blip r:embed="rId5">
              <a:alphaModFix/>
            </a:blip>
            <a:stretch>
              <a:fillRect/>
            </a:stretch>
          </p:blipFill>
          <p:spPr>
            <a:xfrm>
              <a:off x="8143300" y="4741078"/>
              <a:ext cx="890350" cy="307017"/>
            </a:xfrm>
            <a:prstGeom prst="rect">
              <a:avLst/>
            </a:prstGeom>
            <a:noFill/>
            <a:ln>
              <a:noFill/>
            </a:ln>
          </p:spPr>
        </p:pic>
        <p:pic>
          <p:nvPicPr>
            <p:cNvPr id="271" name="Shape 271"/>
            <p:cNvPicPr preferRelativeResize="0"/>
            <p:nvPr/>
          </p:nvPicPr>
          <p:blipFill>
            <a:blip r:embed="rId6">
              <a:alphaModFix/>
            </a:blip>
            <a:stretch>
              <a:fillRect/>
            </a:stretch>
          </p:blipFill>
          <p:spPr>
            <a:xfrm>
              <a:off x="7099300" y="4801512"/>
              <a:ext cx="576834" cy="307025"/>
            </a:xfrm>
            <a:prstGeom prst="rect">
              <a:avLst/>
            </a:prstGeom>
            <a:noFill/>
            <a:ln>
              <a:noFill/>
            </a:ln>
          </p:spPr>
        </p:pic>
      </p:grpSp>
      <p:sp>
        <p:nvSpPr>
          <p:cNvPr id="14" name="Shape 45"/>
          <p:cNvSpPr txBox="1"/>
          <p:nvPr/>
        </p:nvSpPr>
        <p:spPr>
          <a:xfrm>
            <a:off x="4138135" y="4772182"/>
            <a:ext cx="747600" cy="394500"/>
          </a:xfrm>
          <a:prstGeom prst="rect">
            <a:avLst/>
          </a:prstGeom>
          <a:noFill/>
          <a:ln>
            <a:noFill/>
          </a:ln>
        </p:spPr>
        <p:txBody>
          <a:bodyPr lIns="91425" tIns="91425" rIns="91425" bIns="91425" anchor="ctr" anchorCtr="0">
            <a:noAutofit/>
          </a:bodyPr>
          <a:lstStyle/>
          <a:p>
            <a:pPr lvl="0" algn="ctr" rtl="0">
              <a:spcBef>
                <a:spcPts val="0"/>
              </a:spcBef>
              <a:buNone/>
            </a:pPr>
            <a:r>
              <a:rPr lang="es" sz="1600" dirty="0" smtClean="0">
                <a:solidFill>
                  <a:srgbClr val="B7B7B7"/>
                </a:solidFill>
                <a:latin typeface="Helvetica Neue"/>
                <a:ea typeface="Helvetica Neue"/>
                <a:cs typeface="Helvetica Neue"/>
                <a:sym typeface="Helvetica Neue"/>
              </a:rPr>
              <a:t>13/30</a:t>
            </a:r>
            <a:endParaRPr lang="es" sz="1600" dirty="0">
              <a:solidFill>
                <a:srgbClr val="B7B7B7"/>
              </a:solidFill>
              <a:latin typeface="Helvetica Neue"/>
              <a:ea typeface="Helvetica Neue"/>
              <a:cs typeface="Helvetica Neue"/>
              <a:sym typeface="Helvetica Neue"/>
            </a:endParaRP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a:xfrm>
            <a:off x="457200" y="358377"/>
            <a:ext cx="8229600" cy="369299"/>
          </a:xfrm>
          <a:prstGeom prst="rect">
            <a:avLst/>
          </a:prstGeom>
        </p:spPr>
        <p:txBody>
          <a:bodyPr lIns="91425" tIns="91425" rIns="91425" bIns="91425" anchor="ctr" anchorCtr="0">
            <a:noAutofit/>
          </a:bodyPr>
          <a:lstStyle/>
          <a:p>
            <a:pPr lvl="0" algn="ctr" rtl="0">
              <a:spcBef>
                <a:spcPts val="0"/>
              </a:spcBef>
              <a:buNone/>
            </a:pPr>
            <a:r>
              <a:rPr lang="es" sz="2800">
                <a:solidFill>
                  <a:srgbClr val="0B5394"/>
                </a:solidFill>
                <a:latin typeface="Helvetica Neue"/>
                <a:ea typeface="Helvetica Neue"/>
                <a:cs typeface="Helvetica Neue"/>
                <a:sym typeface="Helvetica Neue"/>
              </a:rPr>
              <a:t>Translation Model</a:t>
            </a:r>
          </a:p>
        </p:txBody>
      </p:sp>
      <p:grpSp>
        <p:nvGrpSpPr>
          <p:cNvPr id="278" name="Shape 278"/>
          <p:cNvGrpSpPr/>
          <p:nvPr/>
        </p:nvGrpSpPr>
        <p:grpSpPr>
          <a:xfrm>
            <a:off x="0" y="4635075"/>
            <a:ext cx="9144000" cy="639900"/>
            <a:chOff x="0" y="4635075"/>
            <a:chExt cx="9144000" cy="639900"/>
          </a:xfrm>
        </p:grpSpPr>
        <p:sp>
          <p:nvSpPr>
            <p:cNvPr id="279" name="Shape 279"/>
            <p:cNvSpPr/>
            <p:nvPr/>
          </p:nvSpPr>
          <p:spPr>
            <a:xfrm>
              <a:off x="0" y="4740900"/>
              <a:ext cx="9144000" cy="418200"/>
            </a:xfrm>
            <a:prstGeom prst="rect">
              <a:avLst/>
            </a:prstGeom>
            <a:solidFill>
              <a:srgbClr val="FFFFFF"/>
            </a:solidFill>
            <a:ln w="9525"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80" name="Shape 280"/>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81" name="Shape 281"/>
            <p:cNvPicPr preferRelativeResize="0"/>
            <p:nvPr/>
          </p:nvPicPr>
          <p:blipFill>
            <a:blip r:embed="rId3">
              <a:alphaModFix/>
            </a:blip>
            <a:stretch>
              <a:fillRect/>
            </a:stretch>
          </p:blipFill>
          <p:spPr>
            <a:xfrm>
              <a:off x="161175" y="4750100"/>
              <a:ext cx="788700" cy="288974"/>
            </a:xfrm>
            <a:prstGeom prst="rect">
              <a:avLst/>
            </a:prstGeom>
            <a:noFill/>
            <a:ln>
              <a:noFill/>
            </a:ln>
          </p:spPr>
        </p:pic>
        <p:pic>
          <p:nvPicPr>
            <p:cNvPr id="282" name="Shape 282"/>
            <p:cNvPicPr preferRelativeResize="0"/>
            <p:nvPr/>
          </p:nvPicPr>
          <p:blipFill>
            <a:blip r:embed="rId4">
              <a:alphaModFix/>
            </a:blip>
            <a:stretch>
              <a:fillRect/>
            </a:stretch>
          </p:blipFill>
          <p:spPr>
            <a:xfrm>
              <a:off x="1413600" y="4811408"/>
              <a:ext cx="890355" cy="287211"/>
            </a:xfrm>
            <a:prstGeom prst="rect">
              <a:avLst/>
            </a:prstGeom>
            <a:noFill/>
            <a:ln>
              <a:noFill/>
            </a:ln>
          </p:spPr>
        </p:pic>
        <p:sp>
          <p:nvSpPr>
            <p:cNvPr id="283" name="Shape 283"/>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84" name="Shape 284"/>
            <p:cNvPicPr preferRelativeResize="0"/>
            <p:nvPr/>
          </p:nvPicPr>
          <p:blipFill>
            <a:blip r:embed="rId5">
              <a:alphaModFix/>
            </a:blip>
            <a:stretch>
              <a:fillRect/>
            </a:stretch>
          </p:blipFill>
          <p:spPr>
            <a:xfrm>
              <a:off x="8143300" y="4741078"/>
              <a:ext cx="890350" cy="307017"/>
            </a:xfrm>
            <a:prstGeom prst="rect">
              <a:avLst/>
            </a:prstGeom>
            <a:noFill/>
            <a:ln>
              <a:noFill/>
            </a:ln>
          </p:spPr>
        </p:pic>
        <p:pic>
          <p:nvPicPr>
            <p:cNvPr id="285" name="Shape 285"/>
            <p:cNvPicPr preferRelativeResize="0"/>
            <p:nvPr/>
          </p:nvPicPr>
          <p:blipFill>
            <a:blip r:embed="rId6">
              <a:alphaModFix/>
            </a:blip>
            <a:stretch>
              <a:fillRect/>
            </a:stretch>
          </p:blipFill>
          <p:spPr>
            <a:xfrm>
              <a:off x="7099300" y="4801512"/>
              <a:ext cx="576834" cy="307025"/>
            </a:xfrm>
            <a:prstGeom prst="rect">
              <a:avLst/>
            </a:prstGeom>
            <a:noFill/>
            <a:ln>
              <a:noFill/>
            </a:ln>
          </p:spPr>
        </p:pic>
      </p:grpSp>
      <p:sp>
        <p:nvSpPr>
          <p:cNvPr id="2" name="Rectángulo 1"/>
          <p:cNvSpPr/>
          <p:nvPr/>
        </p:nvSpPr>
        <p:spPr>
          <a:xfrm>
            <a:off x="1328580" y="1418234"/>
            <a:ext cx="2435136" cy="2456458"/>
          </a:xfrm>
          <a:prstGeom prst="rect">
            <a:avLst/>
          </a:prstGeom>
          <a:solidFill>
            <a:schemeClr val="bg1">
              <a:lumMod val="95000"/>
            </a:schemeClr>
          </a:solidFill>
          <a:ln w="6350"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sz="1300" b="1" dirty="0" smtClean="0">
                <a:solidFill>
                  <a:schemeClr val="accent6">
                    <a:lumMod val="75000"/>
                  </a:schemeClr>
                </a:solidFill>
                <a:latin typeface="Consolas"/>
                <a:cs typeface="Consolas"/>
              </a:rPr>
              <a:t>module</a:t>
            </a:r>
            <a:r>
              <a:rPr lang="es-ES" sz="1300" dirty="0" smtClean="0">
                <a:solidFill>
                  <a:schemeClr val="accent6">
                    <a:lumMod val="75000"/>
                  </a:schemeClr>
                </a:solidFill>
                <a:latin typeface="Consolas"/>
                <a:cs typeface="Consolas"/>
              </a:rPr>
              <a:t> </a:t>
            </a:r>
            <a:r>
              <a:rPr lang="es-ES" sz="1300" dirty="0" smtClean="0">
                <a:solidFill>
                  <a:schemeClr val="tx1"/>
                </a:solidFill>
                <a:latin typeface="Consolas"/>
                <a:cs typeface="Consolas"/>
              </a:rPr>
              <a:t>{</a:t>
            </a:r>
          </a:p>
          <a:p>
            <a:r>
              <a:rPr lang="es-ES" sz="1300" dirty="0">
                <a:solidFill>
                  <a:schemeClr val="tx1"/>
                </a:solidFill>
                <a:latin typeface="Consolas"/>
                <a:cs typeface="Consolas"/>
              </a:rPr>
              <a:t> </a:t>
            </a:r>
            <a:r>
              <a:rPr lang="es-ES" sz="1300" dirty="0" smtClean="0">
                <a:solidFill>
                  <a:schemeClr val="tx1"/>
                </a:solidFill>
                <a:latin typeface="Consolas"/>
                <a:cs typeface="Consolas"/>
              </a:rPr>
              <a:t>   </a:t>
            </a:r>
            <a:r>
              <a:rPr lang="es-ES" sz="1300" b="1" dirty="0" err="1" smtClean="0">
                <a:solidFill>
                  <a:srgbClr val="712627"/>
                </a:solidFill>
                <a:latin typeface="Consolas"/>
                <a:cs typeface="Consolas"/>
              </a:rPr>
              <a:t>composite</a:t>
            </a:r>
            <a:r>
              <a:rPr lang="es-ES" sz="1300" dirty="0" smtClean="0">
                <a:solidFill>
                  <a:srgbClr val="712627"/>
                </a:solidFill>
                <a:latin typeface="Consolas"/>
                <a:cs typeface="Consolas"/>
              </a:rPr>
              <a:t> </a:t>
            </a:r>
            <a:r>
              <a:rPr lang="es-ES" sz="1300" dirty="0" err="1" smtClean="0">
                <a:solidFill>
                  <a:schemeClr val="tx1"/>
                </a:solidFill>
                <a:latin typeface="Consolas"/>
                <a:cs typeface="Consolas"/>
              </a:rPr>
              <a:t>name</a:t>
            </a:r>
            <a:r>
              <a:rPr lang="es-ES" sz="1300" dirty="0" smtClean="0">
                <a:solidFill>
                  <a:schemeClr val="tx1"/>
                </a:solidFill>
                <a:latin typeface="Consolas"/>
                <a:cs typeface="Consolas"/>
              </a:rPr>
              <a:t> = …</a:t>
            </a:r>
          </a:p>
          <a:p>
            <a:r>
              <a:rPr lang="es-ES" sz="1300" dirty="0">
                <a:solidFill>
                  <a:schemeClr val="tx1"/>
                </a:solidFill>
                <a:latin typeface="Consolas"/>
                <a:cs typeface="Consolas"/>
              </a:rPr>
              <a:t> </a:t>
            </a:r>
            <a:r>
              <a:rPr lang="es-ES" sz="1300" dirty="0" smtClean="0">
                <a:solidFill>
                  <a:schemeClr val="tx1"/>
                </a:solidFill>
                <a:latin typeface="Consolas"/>
                <a:cs typeface="Consolas"/>
              </a:rPr>
              <a:t>   </a:t>
            </a:r>
          </a:p>
          <a:p>
            <a:r>
              <a:rPr lang="es-ES" sz="1300" dirty="0">
                <a:solidFill>
                  <a:schemeClr val="tx1"/>
                </a:solidFill>
                <a:latin typeface="Consolas"/>
                <a:cs typeface="Consolas"/>
              </a:rPr>
              <a:t> </a:t>
            </a:r>
            <a:r>
              <a:rPr lang="es-ES" sz="1300" dirty="0" smtClean="0">
                <a:solidFill>
                  <a:schemeClr val="tx1"/>
                </a:solidFill>
                <a:latin typeface="Consolas"/>
                <a:cs typeface="Consolas"/>
              </a:rPr>
              <a:t>   </a:t>
            </a:r>
            <a:r>
              <a:rPr lang="es-ES" sz="1300" b="1" dirty="0" err="1" smtClean="0">
                <a:solidFill>
                  <a:srgbClr val="712627"/>
                </a:solidFill>
                <a:latin typeface="Consolas"/>
                <a:cs typeface="Consolas"/>
              </a:rPr>
              <a:t>testcase</a:t>
            </a:r>
            <a:r>
              <a:rPr lang="es-ES" sz="1300" dirty="0" smtClean="0">
                <a:solidFill>
                  <a:srgbClr val="712627"/>
                </a:solidFill>
                <a:latin typeface="Consolas"/>
                <a:cs typeface="Consolas"/>
              </a:rPr>
              <a:t> </a:t>
            </a:r>
            <a:r>
              <a:rPr lang="es-ES" sz="1300" dirty="0" err="1" smtClean="0">
                <a:solidFill>
                  <a:schemeClr val="tx1"/>
                </a:solidFill>
                <a:latin typeface="Consolas"/>
                <a:cs typeface="Consolas"/>
              </a:rPr>
              <a:t>name</a:t>
            </a:r>
            <a:r>
              <a:rPr lang="es-ES" sz="1300" dirty="0" smtClean="0">
                <a:solidFill>
                  <a:schemeClr val="tx1"/>
                </a:solidFill>
                <a:latin typeface="Consolas"/>
                <a:cs typeface="Consolas"/>
              </a:rPr>
              <a:t>() … {</a:t>
            </a:r>
          </a:p>
          <a:p>
            <a:r>
              <a:rPr lang="es-ES" sz="1300" dirty="0">
                <a:solidFill>
                  <a:schemeClr val="tx1"/>
                </a:solidFill>
                <a:latin typeface="Consolas"/>
                <a:cs typeface="Consolas"/>
              </a:rPr>
              <a:t> </a:t>
            </a:r>
            <a:r>
              <a:rPr lang="es-ES" sz="1300" dirty="0" smtClean="0">
                <a:solidFill>
                  <a:schemeClr val="tx1"/>
                </a:solidFill>
                <a:latin typeface="Consolas"/>
                <a:cs typeface="Consolas"/>
              </a:rPr>
              <a:t>       …</a:t>
            </a:r>
          </a:p>
          <a:p>
            <a:r>
              <a:rPr lang="es-ES" sz="1300" dirty="0">
                <a:solidFill>
                  <a:schemeClr val="tx1"/>
                </a:solidFill>
                <a:latin typeface="Consolas"/>
                <a:cs typeface="Consolas"/>
              </a:rPr>
              <a:t> </a:t>
            </a:r>
            <a:r>
              <a:rPr lang="es-ES" sz="1300" dirty="0" smtClean="0">
                <a:solidFill>
                  <a:schemeClr val="tx1"/>
                </a:solidFill>
                <a:latin typeface="Consolas"/>
                <a:cs typeface="Consolas"/>
              </a:rPr>
              <a:t>   }</a:t>
            </a:r>
          </a:p>
          <a:p>
            <a:endParaRPr lang="es-ES" sz="1300" dirty="0">
              <a:solidFill>
                <a:schemeClr val="tx1"/>
              </a:solidFill>
              <a:latin typeface="Consolas"/>
              <a:cs typeface="Consolas"/>
            </a:endParaRPr>
          </a:p>
          <a:p>
            <a:r>
              <a:rPr lang="es-ES" sz="1300" dirty="0" smtClean="0">
                <a:solidFill>
                  <a:schemeClr val="tx1"/>
                </a:solidFill>
                <a:latin typeface="Consolas"/>
                <a:cs typeface="Consolas"/>
              </a:rPr>
              <a:t>    </a:t>
            </a:r>
            <a:r>
              <a:rPr lang="es-ES" sz="1300" b="1" dirty="0" smtClean="0">
                <a:solidFill>
                  <a:srgbClr val="712627"/>
                </a:solidFill>
                <a:latin typeface="Consolas"/>
                <a:cs typeface="Consolas"/>
              </a:rPr>
              <a:t>control</a:t>
            </a:r>
            <a:r>
              <a:rPr lang="es-ES" sz="1300" dirty="0" smtClean="0">
                <a:solidFill>
                  <a:srgbClr val="712627"/>
                </a:solidFill>
                <a:latin typeface="Consolas"/>
                <a:cs typeface="Consolas"/>
              </a:rPr>
              <a:t> </a:t>
            </a:r>
            <a:r>
              <a:rPr lang="es-ES" sz="1300" dirty="0" smtClean="0">
                <a:solidFill>
                  <a:schemeClr val="tx1"/>
                </a:solidFill>
                <a:latin typeface="Consolas"/>
                <a:cs typeface="Consolas"/>
              </a:rPr>
              <a:t>{</a:t>
            </a:r>
          </a:p>
          <a:p>
            <a:r>
              <a:rPr lang="es-ES" sz="1300" dirty="0">
                <a:solidFill>
                  <a:schemeClr val="tx1"/>
                </a:solidFill>
                <a:latin typeface="Consolas"/>
                <a:cs typeface="Consolas"/>
              </a:rPr>
              <a:t> </a:t>
            </a:r>
            <a:r>
              <a:rPr lang="es-ES" sz="1300" dirty="0" smtClean="0">
                <a:solidFill>
                  <a:schemeClr val="tx1"/>
                </a:solidFill>
                <a:latin typeface="Consolas"/>
                <a:cs typeface="Consolas"/>
              </a:rPr>
              <a:t>       …</a:t>
            </a:r>
          </a:p>
          <a:p>
            <a:r>
              <a:rPr lang="es-ES" sz="1300" dirty="0" smtClean="0">
                <a:solidFill>
                  <a:schemeClr val="tx1"/>
                </a:solidFill>
                <a:latin typeface="Consolas"/>
                <a:cs typeface="Consolas"/>
              </a:rPr>
              <a:t>    }</a:t>
            </a:r>
            <a:endParaRPr lang="es-ES" sz="1300" dirty="0">
              <a:solidFill>
                <a:schemeClr val="tx1"/>
              </a:solidFill>
              <a:latin typeface="Consolas"/>
              <a:cs typeface="Consolas"/>
            </a:endParaRPr>
          </a:p>
          <a:p>
            <a:r>
              <a:rPr lang="es-ES" sz="1300" dirty="0" smtClean="0">
                <a:solidFill>
                  <a:schemeClr val="tx1"/>
                </a:solidFill>
                <a:latin typeface="Consolas"/>
                <a:cs typeface="Consolas"/>
              </a:rPr>
              <a:t>}</a:t>
            </a:r>
            <a:endParaRPr lang="es-ES" sz="1300" dirty="0">
              <a:solidFill>
                <a:schemeClr val="tx1"/>
              </a:solidFill>
              <a:latin typeface="Consolas"/>
              <a:cs typeface="Consolas"/>
            </a:endParaRPr>
          </a:p>
        </p:txBody>
      </p:sp>
      <p:sp>
        <p:nvSpPr>
          <p:cNvPr id="3" name="Flecha derecha 2"/>
          <p:cNvSpPr/>
          <p:nvPr/>
        </p:nvSpPr>
        <p:spPr>
          <a:xfrm>
            <a:off x="3930582" y="2456428"/>
            <a:ext cx="417163" cy="370786"/>
          </a:xfrm>
          <a:prstGeom prst="right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descr="mcm-strassen-test.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02519" y="842334"/>
            <a:ext cx="3829891" cy="3727851"/>
          </a:xfrm>
          <a:prstGeom prst="rect">
            <a:avLst/>
          </a:prstGeom>
        </p:spPr>
      </p:pic>
      <p:sp>
        <p:nvSpPr>
          <p:cNvPr id="18" name="Shape 104"/>
          <p:cNvSpPr/>
          <p:nvPr/>
        </p:nvSpPr>
        <p:spPr>
          <a:xfrm>
            <a:off x="1085851" y="1562100"/>
            <a:ext cx="6934200" cy="2335333"/>
          </a:xfrm>
          <a:prstGeom prst="roundRect">
            <a:avLst>
              <a:gd name="adj" fmla="val 4834"/>
            </a:avLst>
          </a:prstGeom>
          <a:solidFill>
            <a:schemeClr val="tx1"/>
          </a:solidFill>
          <a:ln cap="sq">
            <a:solidFill>
              <a:schemeClr val="tx1"/>
            </a:solidFill>
          </a:ln>
        </p:spPr>
        <p:txBody>
          <a:bodyPr lIns="91425" tIns="91425" rIns="91425" bIns="91425" anchor="ctr" anchorCtr="0">
            <a:noAutofit/>
          </a:bodyPr>
          <a:lstStyle/>
          <a:p>
            <a:pPr lvl="0" algn="ctr" rtl="0">
              <a:spcBef>
                <a:spcPts val="0"/>
              </a:spcBef>
              <a:buNone/>
            </a:pPr>
            <a:r>
              <a:rPr lang="es" sz="2800" dirty="0" smtClean="0">
                <a:solidFill>
                  <a:schemeClr val="bg1"/>
                </a:solidFill>
                <a:latin typeface="Helvetica Neue"/>
                <a:ea typeface="Helvetica Neue"/>
                <a:cs typeface="Helvetica Neue"/>
                <a:sym typeface="Helvetica Neue"/>
              </a:rPr>
              <a:t>Automatic Orchestration of Services for Tracing and Logging Tests and Results</a:t>
            </a:r>
          </a:p>
          <a:p>
            <a:pPr lvl="0" algn="ctr" rtl="0">
              <a:spcBef>
                <a:spcPts val="0"/>
              </a:spcBef>
              <a:buNone/>
            </a:pPr>
            <a:r>
              <a:rPr lang="es" sz="1800" dirty="0" smtClean="0">
                <a:solidFill>
                  <a:schemeClr val="bg1"/>
                </a:solidFill>
                <a:latin typeface="Helvetica Neue"/>
                <a:ea typeface="Helvetica Neue"/>
                <a:cs typeface="Helvetica Neue"/>
                <a:sym typeface="Helvetica Neue"/>
              </a:rPr>
              <a:t>(challenge 3)</a:t>
            </a:r>
          </a:p>
        </p:txBody>
      </p:sp>
      <p:sp>
        <p:nvSpPr>
          <p:cNvPr id="16" name="Shape 45"/>
          <p:cNvSpPr txBox="1"/>
          <p:nvPr/>
        </p:nvSpPr>
        <p:spPr>
          <a:xfrm>
            <a:off x="4138135" y="4772182"/>
            <a:ext cx="747600" cy="394500"/>
          </a:xfrm>
          <a:prstGeom prst="rect">
            <a:avLst/>
          </a:prstGeom>
          <a:noFill/>
          <a:ln>
            <a:noFill/>
          </a:ln>
        </p:spPr>
        <p:txBody>
          <a:bodyPr lIns="91425" tIns="91425" rIns="91425" bIns="91425" anchor="ctr" anchorCtr="0">
            <a:noAutofit/>
          </a:bodyPr>
          <a:lstStyle/>
          <a:p>
            <a:pPr lvl="0" algn="ctr" rtl="0">
              <a:spcBef>
                <a:spcPts val="0"/>
              </a:spcBef>
              <a:buNone/>
            </a:pPr>
            <a:r>
              <a:rPr lang="es" sz="1600" dirty="0" smtClean="0">
                <a:solidFill>
                  <a:srgbClr val="B7B7B7"/>
                </a:solidFill>
                <a:latin typeface="Helvetica Neue"/>
                <a:ea typeface="Helvetica Neue"/>
                <a:cs typeface="Helvetica Neue"/>
                <a:sym typeface="Helvetica Neue"/>
              </a:rPr>
              <a:t>14/30</a:t>
            </a:r>
            <a:endParaRPr lang="es" sz="1600" dirty="0">
              <a:solidFill>
                <a:srgbClr val="B7B7B7"/>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56132586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457200" y="358377"/>
            <a:ext cx="8229600" cy="369299"/>
          </a:xfrm>
          <a:prstGeom prst="rect">
            <a:avLst/>
          </a:prstGeom>
        </p:spPr>
        <p:txBody>
          <a:bodyPr lIns="91425" tIns="91425" rIns="91425" bIns="91425" anchor="ctr" anchorCtr="0">
            <a:noAutofit/>
          </a:bodyPr>
          <a:lstStyle/>
          <a:p>
            <a:pPr lvl="0" algn="ctr" rtl="0">
              <a:spcBef>
                <a:spcPts val="0"/>
              </a:spcBef>
              <a:buNone/>
            </a:pPr>
            <a:r>
              <a:rPr lang="es" sz="2800">
                <a:solidFill>
                  <a:srgbClr val="0B5394"/>
                </a:solidFill>
                <a:latin typeface="Helvetica Neue"/>
                <a:ea typeface="Helvetica Neue"/>
                <a:cs typeface="Helvetica Neue"/>
                <a:sym typeface="Helvetica Neue"/>
              </a:rPr>
              <a:t>Execution Model</a:t>
            </a:r>
          </a:p>
        </p:txBody>
      </p:sp>
      <p:grpSp>
        <p:nvGrpSpPr>
          <p:cNvPr id="293" name="Shape 293"/>
          <p:cNvGrpSpPr/>
          <p:nvPr/>
        </p:nvGrpSpPr>
        <p:grpSpPr>
          <a:xfrm>
            <a:off x="0" y="4635075"/>
            <a:ext cx="9144000" cy="639900"/>
            <a:chOff x="0" y="4635075"/>
            <a:chExt cx="9144000" cy="639900"/>
          </a:xfrm>
        </p:grpSpPr>
        <p:sp>
          <p:nvSpPr>
            <p:cNvPr id="294" name="Shape 294"/>
            <p:cNvSpPr/>
            <p:nvPr/>
          </p:nvSpPr>
          <p:spPr>
            <a:xfrm>
              <a:off x="0" y="4740900"/>
              <a:ext cx="9144000" cy="418200"/>
            </a:xfrm>
            <a:prstGeom prst="rect">
              <a:avLst/>
            </a:prstGeom>
            <a:solidFill>
              <a:srgbClr val="FFFFFF"/>
            </a:solidFill>
            <a:ln w="9525"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95" name="Shape 295"/>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96" name="Shape 296"/>
            <p:cNvPicPr preferRelativeResize="0"/>
            <p:nvPr/>
          </p:nvPicPr>
          <p:blipFill>
            <a:blip r:embed="rId3">
              <a:alphaModFix/>
            </a:blip>
            <a:stretch>
              <a:fillRect/>
            </a:stretch>
          </p:blipFill>
          <p:spPr>
            <a:xfrm>
              <a:off x="161175" y="4750100"/>
              <a:ext cx="788700" cy="288974"/>
            </a:xfrm>
            <a:prstGeom prst="rect">
              <a:avLst/>
            </a:prstGeom>
            <a:noFill/>
            <a:ln>
              <a:noFill/>
            </a:ln>
          </p:spPr>
        </p:pic>
        <p:pic>
          <p:nvPicPr>
            <p:cNvPr id="297" name="Shape 297"/>
            <p:cNvPicPr preferRelativeResize="0"/>
            <p:nvPr/>
          </p:nvPicPr>
          <p:blipFill>
            <a:blip r:embed="rId4">
              <a:alphaModFix/>
            </a:blip>
            <a:stretch>
              <a:fillRect/>
            </a:stretch>
          </p:blipFill>
          <p:spPr>
            <a:xfrm>
              <a:off x="1413600" y="4811408"/>
              <a:ext cx="890355" cy="287211"/>
            </a:xfrm>
            <a:prstGeom prst="rect">
              <a:avLst/>
            </a:prstGeom>
            <a:noFill/>
            <a:ln>
              <a:noFill/>
            </a:ln>
          </p:spPr>
        </p:pic>
        <p:sp>
          <p:nvSpPr>
            <p:cNvPr id="298" name="Shape 298"/>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99" name="Shape 299"/>
            <p:cNvPicPr preferRelativeResize="0"/>
            <p:nvPr/>
          </p:nvPicPr>
          <p:blipFill>
            <a:blip r:embed="rId5">
              <a:alphaModFix/>
            </a:blip>
            <a:stretch>
              <a:fillRect/>
            </a:stretch>
          </p:blipFill>
          <p:spPr>
            <a:xfrm>
              <a:off x="8143300" y="4741078"/>
              <a:ext cx="890350" cy="307017"/>
            </a:xfrm>
            <a:prstGeom prst="rect">
              <a:avLst/>
            </a:prstGeom>
            <a:noFill/>
            <a:ln>
              <a:noFill/>
            </a:ln>
          </p:spPr>
        </p:pic>
        <p:pic>
          <p:nvPicPr>
            <p:cNvPr id="300" name="Shape 300"/>
            <p:cNvPicPr preferRelativeResize="0"/>
            <p:nvPr/>
          </p:nvPicPr>
          <p:blipFill>
            <a:blip r:embed="rId6">
              <a:alphaModFix/>
            </a:blip>
            <a:stretch>
              <a:fillRect/>
            </a:stretch>
          </p:blipFill>
          <p:spPr>
            <a:xfrm>
              <a:off x="7099300" y="4801512"/>
              <a:ext cx="576834" cy="307025"/>
            </a:xfrm>
            <a:prstGeom prst="rect">
              <a:avLst/>
            </a:prstGeom>
            <a:noFill/>
            <a:ln>
              <a:noFill/>
            </a:ln>
          </p:spPr>
        </p:pic>
      </p:grpSp>
      <p:sp>
        <p:nvSpPr>
          <p:cNvPr id="301" name="Shape 301"/>
          <p:cNvSpPr txBox="1">
            <a:spLocks noGrp="1"/>
          </p:cNvSpPr>
          <p:nvPr>
            <p:ph type="body" idx="1"/>
          </p:nvPr>
        </p:nvSpPr>
        <p:spPr>
          <a:xfrm>
            <a:off x="457200" y="994900"/>
            <a:ext cx="8202899" cy="3340499"/>
          </a:xfrm>
          <a:prstGeom prst="rect">
            <a:avLst/>
          </a:prstGeom>
          <a:noFill/>
        </p:spPr>
        <p:txBody>
          <a:bodyPr lIns="91425" tIns="91425" rIns="91425" bIns="91425" anchor="t" anchorCtr="0">
            <a:noAutofit/>
          </a:bodyPr>
          <a:lstStyle/>
          <a:p>
            <a:pPr marL="342900" lvl="0" indent="-342900" algn="just" rtl="0">
              <a:lnSpc>
                <a:spcPct val="115000"/>
              </a:lnSpc>
              <a:spcBef>
                <a:spcPts val="0"/>
              </a:spcBef>
              <a:buFont typeface="Arial" panose="020B0604020202020204" pitchFamily="34" charset="0"/>
              <a:buChar char="•"/>
            </a:pPr>
            <a:r>
              <a:rPr lang="es" sz="2400" dirty="0" smtClean="0">
                <a:solidFill>
                  <a:srgbClr val="000000"/>
                </a:solidFill>
                <a:latin typeface="Helvetica Neue"/>
                <a:ea typeface="Helvetica Neue"/>
                <a:cs typeface="Helvetica Neue"/>
                <a:sym typeface="Helvetica Neue"/>
              </a:rPr>
              <a:t>Defines how a </a:t>
            </a:r>
            <a:r>
              <a:rPr lang="es" sz="2400" dirty="0">
                <a:solidFill>
                  <a:srgbClr val="000000"/>
                </a:solidFill>
                <a:latin typeface="Helvetica Neue"/>
                <a:ea typeface="Helvetica Neue"/>
                <a:cs typeface="Helvetica Neue"/>
                <a:sym typeface="Helvetica Neue"/>
              </a:rPr>
              <a:t>test strategy is executed through the behavior of the generated components and services</a:t>
            </a:r>
            <a:r>
              <a:rPr lang="es" sz="2400" dirty="0" smtClean="0">
                <a:solidFill>
                  <a:srgbClr val="000000"/>
                </a:solidFill>
                <a:latin typeface="Helvetica Neue"/>
                <a:ea typeface="Helvetica Neue"/>
                <a:cs typeface="Helvetica Neue"/>
                <a:sym typeface="Helvetica Neue"/>
              </a:rPr>
              <a:t>.</a:t>
            </a:r>
          </a:p>
          <a:p>
            <a:pPr marL="342900" lvl="0" indent="-342900" algn="just" rtl="0">
              <a:lnSpc>
                <a:spcPct val="115000"/>
              </a:lnSpc>
              <a:spcBef>
                <a:spcPts val="0"/>
              </a:spcBef>
              <a:buFont typeface="Arial" panose="020B0604020202020204" pitchFamily="34" charset="0"/>
              <a:buChar char="•"/>
            </a:pPr>
            <a:r>
              <a:rPr lang="es" sz="2400" dirty="0" smtClean="0">
                <a:solidFill>
                  <a:srgbClr val="000000"/>
                </a:solidFill>
                <a:latin typeface="Helvetica Neue"/>
                <a:ea typeface="Helvetica Neue"/>
                <a:cs typeface="Helvetica Neue"/>
                <a:sym typeface="Helvetica Neue"/>
              </a:rPr>
              <a:t>Implements the DSL semantics</a:t>
            </a:r>
            <a:endParaRPr lang="es" sz="2400" dirty="0">
              <a:solidFill>
                <a:srgbClr val="000000"/>
              </a:solidFill>
              <a:latin typeface="Helvetica Neue"/>
              <a:ea typeface="Helvetica Neue"/>
              <a:cs typeface="Helvetica Neue"/>
              <a:sym typeface="Helvetica Neue"/>
            </a:endParaRPr>
          </a:p>
        </p:txBody>
      </p:sp>
      <p:sp>
        <p:nvSpPr>
          <p:cNvPr id="13" name="Shape 45"/>
          <p:cNvSpPr txBox="1"/>
          <p:nvPr/>
        </p:nvSpPr>
        <p:spPr>
          <a:xfrm>
            <a:off x="4138135" y="4772182"/>
            <a:ext cx="747600" cy="394500"/>
          </a:xfrm>
          <a:prstGeom prst="rect">
            <a:avLst/>
          </a:prstGeom>
          <a:noFill/>
          <a:ln>
            <a:noFill/>
          </a:ln>
        </p:spPr>
        <p:txBody>
          <a:bodyPr lIns="91425" tIns="91425" rIns="91425" bIns="91425" anchor="ctr" anchorCtr="0">
            <a:noAutofit/>
          </a:bodyPr>
          <a:lstStyle/>
          <a:p>
            <a:pPr lvl="0" algn="ctr" rtl="0">
              <a:spcBef>
                <a:spcPts val="0"/>
              </a:spcBef>
              <a:buNone/>
            </a:pPr>
            <a:r>
              <a:rPr lang="es" sz="1600" dirty="0" smtClean="0">
                <a:solidFill>
                  <a:srgbClr val="B7B7B7"/>
                </a:solidFill>
                <a:latin typeface="Helvetica Neue"/>
                <a:ea typeface="Helvetica Neue"/>
                <a:cs typeface="Helvetica Neue"/>
                <a:sym typeface="Helvetica Neue"/>
              </a:rPr>
              <a:t>15/30</a:t>
            </a:r>
            <a:endParaRPr lang="es" sz="1600" dirty="0">
              <a:solidFill>
                <a:srgbClr val="B7B7B7"/>
              </a:solidFill>
              <a:latin typeface="Helvetica Neue"/>
              <a:ea typeface="Helvetica Neue"/>
              <a:cs typeface="Helvetica Neue"/>
              <a:sym typeface="Helvetica Neue"/>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457200" y="358377"/>
            <a:ext cx="8229600" cy="369299"/>
          </a:xfrm>
          <a:prstGeom prst="rect">
            <a:avLst/>
          </a:prstGeom>
        </p:spPr>
        <p:txBody>
          <a:bodyPr lIns="91425" tIns="91425" rIns="91425" bIns="91425" anchor="ctr" anchorCtr="0">
            <a:noAutofit/>
          </a:bodyPr>
          <a:lstStyle/>
          <a:p>
            <a:pPr lvl="0" algn="ctr" rtl="0">
              <a:spcBef>
                <a:spcPts val="0"/>
              </a:spcBef>
              <a:buNone/>
            </a:pPr>
            <a:r>
              <a:rPr lang="es" sz="2800">
                <a:solidFill>
                  <a:srgbClr val="0B5394"/>
                </a:solidFill>
                <a:latin typeface="Helvetica Neue"/>
                <a:ea typeface="Helvetica Neue"/>
                <a:cs typeface="Helvetica Neue"/>
                <a:sym typeface="Helvetica Neue"/>
              </a:rPr>
              <a:t>The </a:t>
            </a:r>
            <a:r>
              <a:rPr lang="es" sz="2300">
                <a:solidFill>
                  <a:srgbClr val="0B5394"/>
                </a:solidFill>
                <a:latin typeface="Helvetica Neue"/>
                <a:ea typeface="Helvetica Neue"/>
                <a:cs typeface="Helvetica Neue"/>
                <a:sym typeface="Helvetica Neue"/>
              </a:rPr>
              <a:t>PA</a:t>
            </a:r>
            <a:r>
              <a:rPr lang="es" sz="2800">
                <a:solidFill>
                  <a:srgbClr val="0B5394"/>
                </a:solidFill>
                <a:latin typeface="Helvetica Neue"/>
                <a:ea typeface="Helvetica Neue"/>
                <a:cs typeface="Helvetica Neue"/>
                <a:sym typeface="Helvetica Neue"/>
              </a:rPr>
              <a:t>SCA</a:t>
            </a:r>
            <a:r>
              <a:rPr lang="es" sz="2300">
                <a:solidFill>
                  <a:srgbClr val="0B5394"/>
                </a:solidFill>
                <a:latin typeface="Helvetica Neue"/>
                <a:ea typeface="Helvetica Neue"/>
                <a:cs typeface="Helvetica Neue"/>
                <a:sym typeface="Helvetica Neue"/>
              </a:rPr>
              <a:t>NI</a:t>
            </a:r>
            <a:r>
              <a:rPr lang="es" sz="2800">
                <a:solidFill>
                  <a:srgbClr val="0B5394"/>
                </a:solidFill>
                <a:latin typeface="Helvetica Neue"/>
                <a:ea typeface="Helvetica Neue"/>
                <a:cs typeface="Helvetica Neue"/>
                <a:sym typeface="Helvetica Neue"/>
              </a:rPr>
              <a:t> Architecture</a:t>
            </a:r>
          </a:p>
        </p:txBody>
      </p:sp>
      <p:grpSp>
        <p:nvGrpSpPr>
          <p:cNvPr id="310" name="Shape 310"/>
          <p:cNvGrpSpPr/>
          <p:nvPr/>
        </p:nvGrpSpPr>
        <p:grpSpPr>
          <a:xfrm>
            <a:off x="0" y="4635075"/>
            <a:ext cx="9144000" cy="639900"/>
            <a:chOff x="0" y="4635075"/>
            <a:chExt cx="9144000" cy="639900"/>
          </a:xfrm>
        </p:grpSpPr>
        <p:sp>
          <p:nvSpPr>
            <p:cNvPr id="311" name="Shape 311"/>
            <p:cNvSpPr/>
            <p:nvPr/>
          </p:nvSpPr>
          <p:spPr>
            <a:xfrm>
              <a:off x="0" y="4740900"/>
              <a:ext cx="9144000" cy="418200"/>
            </a:xfrm>
            <a:prstGeom prst="rect">
              <a:avLst/>
            </a:prstGeom>
            <a:solidFill>
              <a:srgbClr val="FFFFFF"/>
            </a:solidFill>
            <a:ln w="9525"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12" name="Shape 312"/>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13" name="Shape 313"/>
            <p:cNvPicPr preferRelativeResize="0"/>
            <p:nvPr/>
          </p:nvPicPr>
          <p:blipFill>
            <a:blip r:embed="rId3">
              <a:alphaModFix/>
            </a:blip>
            <a:stretch>
              <a:fillRect/>
            </a:stretch>
          </p:blipFill>
          <p:spPr>
            <a:xfrm>
              <a:off x="161175" y="4750100"/>
              <a:ext cx="788700" cy="288974"/>
            </a:xfrm>
            <a:prstGeom prst="rect">
              <a:avLst/>
            </a:prstGeom>
            <a:noFill/>
            <a:ln>
              <a:noFill/>
            </a:ln>
          </p:spPr>
        </p:pic>
        <p:pic>
          <p:nvPicPr>
            <p:cNvPr id="314" name="Shape 314"/>
            <p:cNvPicPr preferRelativeResize="0"/>
            <p:nvPr/>
          </p:nvPicPr>
          <p:blipFill>
            <a:blip r:embed="rId4">
              <a:alphaModFix/>
            </a:blip>
            <a:stretch>
              <a:fillRect/>
            </a:stretch>
          </p:blipFill>
          <p:spPr>
            <a:xfrm>
              <a:off x="1413600" y="4811408"/>
              <a:ext cx="890355" cy="287211"/>
            </a:xfrm>
            <a:prstGeom prst="rect">
              <a:avLst/>
            </a:prstGeom>
            <a:noFill/>
            <a:ln>
              <a:noFill/>
            </a:ln>
          </p:spPr>
        </p:pic>
        <p:sp>
          <p:nvSpPr>
            <p:cNvPr id="315" name="Shape 315"/>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16" name="Shape 316"/>
            <p:cNvPicPr preferRelativeResize="0"/>
            <p:nvPr/>
          </p:nvPicPr>
          <p:blipFill>
            <a:blip r:embed="rId5">
              <a:alphaModFix/>
            </a:blip>
            <a:stretch>
              <a:fillRect/>
            </a:stretch>
          </p:blipFill>
          <p:spPr>
            <a:xfrm>
              <a:off x="8143300" y="4741078"/>
              <a:ext cx="890350" cy="307017"/>
            </a:xfrm>
            <a:prstGeom prst="rect">
              <a:avLst/>
            </a:prstGeom>
            <a:noFill/>
            <a:ln>
              <a:noFill/>
            </a:ln>
          </p:spPr>
        </p:pic>
        <p:pic>
          <p:nvPicPr>
            <p:cNvPr id="317" name="Shape 317"/>
            <p:cNvPicPr preferRelativeResize="0"/>
            <p:nvPr/>
          </p:nvPicPr>
          <p:blipFill>
            <a:blip r:embed="rId6">
              <a:alphaModFix/>
            </a:blip>
            <a:stretch>
              <a:fillRect/>
            </a:stretch>
          </p:blipFill>
          <p:spPr>
            <a:xfrm>
              <a:off x="7099300" y="4801512"/>
              <a:ext cx="576834" cy="307025"/>
            </a:xfrm>
            <a:prstGeom prst="rect">
              <a:avLst/>
            </a:prstGeom>
            <a:noFill/>
            <a:ln>
              <a:noFill/>
            </a:ln>
          </p:spPr>
        </p:pic>
      </p:grpSp>
      <p:sp>
        <p:nvSpPr>
          <p:cNvPr id="16" name="Shape 260"/>
          <p:cNvSpPr/>
          <p:nvPr/>
        </p:nvSpPr>
        <p:spPr>
          <a:xfrm>
            <a:off x="-96150" y="4108631"/>
            <a:ext cx="9421799" cy="435689"/>
          </a:xfrm>
          <a:prstGeom prst="rect">
            <a:avLst/>
          </a:prstGeom>
          <a:solidFill>
            <a:srgbClr val="EFEFEF"/>
          </a:solidFill>
          <a:ln w="19050" cap="flat">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7" name="Shape 260"/>
          <p:cNvSpPr/>
          <p:nvPr/>
        </p:nvSpPr>
        <p:spPr>
          <a:xfrm>
            <a:off x="-96150" y="2947751"/>
            <a:ext cx="9421799" cy="1160880"/>
          </a:xfrm>
          <a:prstGeom prst="rect">
            <a:avLst/>
          </a:prstGeom>
          <a:solidFill>
            <a:srgbClr val="EFEFEF"/>
          </a:solidFill>
          <a:ln w="19050" cap="flat">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8" name="Shape 260"/>
          <p:cNvSpPr/>
          <p:nvPr/>
        </p:nvSpPr>
        <p:spPr>
          <a:xfrm>
            <a:off x="-92070" y="1891009"/>
            <a:ext cx="9421799" cy="1072221"/>
          </a:xfrm>
          <a:prstGeom prst="rect">
            <a:avLst/>
          </a:prstGeom>
          <a:solidFill>
            <a:srgbClr val="EFEFEF"/>
          </a:solidFill>
          <a:ln w="19050" cap="flat">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 name="Shape 260"/>
          <p:cNvSpPr/>
          <p:nvPr/>
        </p:nvSpPr>
        <p:spPr>
          <a:xfrm>
            <a:off x="-87990" y="897249"/>
            <a:ext cx="9421799" cy="1013281"/>
          </a:xfrm>
          <a:prstGeom prst="rect">
            <a:avLst/>
          </a:prstGeom>
          <a:solidFill>
            <a:srgbClr val="EFEFEF"/>
          </a:solidFill>
          <a:ln w="19050" cap="flat">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 name="2 Imagen"/>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68210" y="897249"/>
            <a:ext cx="5054282" cy="3654246"/>
          </a:xfrm>
          <a:prstGeom prst="rect">
            <a:avLst/>
          </a:prstGeom>
        </p:spPr>
      </p:pic>
      <p:sp>
        <p:nvSpPr>
          <p:cNvPr id="20" name="Shape 45"/>
          <p:cNvSpPr txBox="1"/>
          <p:nvPr/>
        </p:nvSpPr>
        <p:spPr>
          <a:xfrm>
            <a:off x="4138135" y="4772182"/>
            <a:ext cx="747600" cy="394500"/>
          </a:xfrm>
          <a:prstGeom prst="rect">
            <a:avLst/>
          </a:prstGeom>
          <a:noFill/>
          <a:ln>
            <a:noFill/>
          </a:ln>
        </p:spPr>
        <p:txBody>
          <a:bodyPr lIns="91425" tIns="91425" rIns="91425" bIns="91425" anchor="ctr" anchorCtr="0">
            <a:noAutofit/>
          </a:bodyPr>
          <a:lstStyle/>
          <a:p>
            <a:pPr lvl="0" algn="ctr" rtl="0">
              <a:spcBef>
                <a:spcPts val="0"/>
              </a:spcBef>
              <a:buNone/>
            </a:pPr>
            <a:r>
              <a:rPr lang="es" sz="1600" dirty="0" smtClean="0">
                <a:solidFill>
                  <a:srgbClr val="B7B7B7"/>
                </a:solidFill>
                <a:latin typeface="Helvetica Neue"/>
                <a:ea typeface="Helvetica Neue"/>
                <a:cs typeface="Helvetica Neue"/>
                <a:sym typeface="Helvetica Neue"/>
              </a:rPr>
              <a:t>16/30</a:t>
            </a:r>
            <a:endParaRPr lang="es" sz="1600" dirty="0">
              <a:solidFill>
                <a:srgbClr val="B7B7B7"/>
              </a:solidFill>
              <a:latin typeface="Helvetica Neue"/>
              <a:ea typeface="Helvetica Neue"/>
              <a:cs typeface="Helvetica Neue"/>
              <a:sym typeface="Helvetica Neue"/>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xit" presetSubtype="0" fill="hold" grpId="1" nodeType="withEffect">
                                  <p:stCondLst>
                                    <p:cond delay="0"/>
                                  </p:stCondLst>
                                  <p:childTnLst>
                                    <p:animEffect transition="out" filter="fade">
                                      <p:cBhvr>
                                        <p:cTn id="14" dur="500"/>
                                        <p:tgtEl>
                                          <p:spTgt spid="16"/>
                                        </p:tgtEl>
                                      </p:cBhvr>
                                    </p:animEffect>
                                    <p:set>
                                      <p:cBhvr>
                                        <p:cTn id="15" dur="1" fill="hold">
                                          <p:stCondLst>
                                            <p:cond delay="499"/>
                                          </p:stCondLst>
                                        </p:cTn>
                                        <p:tgtEl>
                                          <p:spTgt spid="1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xit" presetSubtype="0" fill="hold" grpId="1" nodeType="withEffect">
                                  <p:stCondLst>
                                    <p:cond delay="0"/>
                                  </p:stCondLst>
                                  <p:childTnLst>
                                    <p:animEffect transition="out" filter="fade">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xit" presetSubtype="0" fill="hold" grpId="1" nodeType="withEffect">
                                  <p:stCondLst>
                                    <p:cond delay="0"/>
                                  </p:stCondLst>
                                  <p:childTnLst>
                                    <p:animEffect transition="out" filter="fade">
                                      <p:cBhvr>
                                        <p:cTn id="30" dur="500"/>
                                        <p:tgtEl>
                                          <p:spTgt spid="18"/>
                                        </p:tgtEl>
                                      </p:cBhvr>
                                    </p:animEffect>
                                    <p:set>
                                      <p:cBhvr>
                                        <p:cTn id="31"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8" grpId="0" animBg="1"/>
      <p:bldP spid="18" grpId="1"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457200" y="434577"/>
            <a:ext cx="8229600" cy="369299"/>
          </a:xfrm>
          <a:prstGeom prst="rect">
            <a:avLst/>
          </a:prstGeom>
        </p:spPr>
        <p:txBody>
          <a:bodyPr lIns="91425" tIns="91425" rIns="91425" bIns="91425" anchor="ctr" anchorCtr="0">
            <a:noAutofit/>
          </a:bodyPr>
          <a:lstStyle/>
          <a:p>
            <a:pPr lvl="0" algn="ctr" rtl="0">
              <a:spcBef>
                <a:spcPts val="0"/>
              </a:spcBef>
              <a:buNone/>
            </a:pPr>
            <a:r>
              <a:rPr lang="es" sz="2800" dirty="0">
                <a:solidFill>
                  <a:srgbClr val="0B5394"/>
                </a:solidFill>
                <a:latin typeface="Helvetica Neue"/>
                <a:ea typeface="Helvetica Neue"/>
                <a:cs typeface="Helvetica Neue"/>
                <a:sym typeface="Helvetica Neue"/>
              </a:rPr>
              <a:t>Composing Tests with </a:t>
            </a:r>
            <a:r>
              <a:rPr lang="es" sz="2300" dirty="0">
                <a:solidFill>
                  <a:srgbClr val="0B5394"/>
                </a:solidFill>
                <a:latin typeface="Helvetica Neue"/>
                <a:ea typeface="Helvetica Neue"/>
                <a:cs typeface="Helvetica Neue"/>
                <a:sym typeface="Helvetica Neue"/>
              </a:rPr>
              <a:t>PA</a:t>
            </a:r>
            <a:r>
              <a:rPr lang="es" sz="2800" dirty="0">
                <a:solidFill>
                  <a:srgbClr val="0B5394"/>
                </a:solidFill>
                <a:latin typeface="Helvetica Neue"/>
                <a:ea typeface="Helvetica Neue"/>
                <a:cs typeface="Helvetica Neue"/>
                <a:sym typeface="Helvetica Neue"/>
              </a:rPr>
              <a:t>SCA</a:t>
            </a:r>
            <a:r>
              <a:rPr lang="es" sz="2300" dirty="0">
                <a:solidFill>
                  <a:srgbClr val="0B5394"/>
                </a:solidFill>
                <a:latin typeface="Helvetica Neue"/>
                <a:ea typeface="Helvetica Neue"/>
                <a:cs typeface="Helvetica Neue"/>
                <a:sym typeface="Helvetica Neue"/>
              </a:rPr>
              <a:t>NI</a:t>
            </a:r>
          </a:p>
        </p:txBody>
      </p:sp>
      <p:grpSp>
        <p:nvGrpSpPr>
          <p:cNvPr id="325" name="Shape 325"/>
          <p:cNvGrpSpPr/>
          <p:nvPr/>
        </p:nvGrpSpPr>
        <p:grpSpPr>
          <a:xfrm>
            <a:off x="1211850" y="2408945"/>
            <a:ext cx="7025100" cy="520500"/>
            <a:chOff x="1059450" y="1445300"/>
            <a:chExt cx="7025100" cy="520500"/>
          </a:xfrm>
        </p:grpSpPr>
        <p:sp>
          <p:nvSpPr>
            <p:cNvPr id="326" name="Shape 326"/>
            <p:cNvSpPr/>
            <p:nvPr/>
          </p:nvSpPr>
          <p:spPr>
            <a:xfrm>
              <a:off x="1059450" y="1445300"/>
              <a:ext cx="7025100" cy="520500"/>
            </a:xfrm>
            <a:prstGeom prst="roundRect">
              <a:avLst>
                <a:gd name="adj" fmla="val 16667"/>
              </a:avLst>
            </a:prstGeom>
            <a:solidFill>
              <a:srgbClr val="CFE2F3">
                <a:alpha val="69230"/>
              </a:srgbClr>
            </a:solidFill>
            <a:ln>
              <a:noFill/>
            </a:ln>
          </p:spPr>
          <p:txBody>
            <a:bodyPr lIns="91425" tIns="91425" rIns="91425" bIns="91425" anchor="ctr" anchorCtr="0">
              <a:noAutofit/>
            </a:bodyPr>
            <a:lstStyle/>
            <a:p>
              <a:pPr lvl="0" algn="ctr" rtl="0">
                <a:spcBef>
                  <a:spcPts val="0"/>
                </a:spcBef>
                <a:buNone/>
              </a:pPr>
              <a:r>
                <a:rPr lang="es" sz="2400">
                  <a:solidFill>
                    <a:srgbClr val="073763"/>
                  </a:solidFill>
                  <a:latin typeface="Helvetica Neue"/>
                  <a:ea typeface="Helvetica Neue"/>
                  <a:cs typeface="Helvetica Neue"/>
                  <a:sym typeface="Helvetica Neue"/>
                </a:rPr>
                <a:t>Regression</a:t>
              </a:r>
            </a:p>
          </p:txBody>
        </p:sp>
        <p:sp>
          <p:nvSpPr>
            <p:cNvPr id="327" name="Shape 327"/>
            <p:cNvSpPr/>
            <p:nvPr/>
          </p:nvSpPr>
          <p:spPr>
            <a:xfrm>
              <a:off x="1150300" y="1557223"/>
              <a:ext cx="336900" cy="296699"/>
            </a:xfrm>
            <a:prstGeom prst="roundRect">
              <a:avLst>
                <a:gd name="adj" fmla="val 16667"/>
              </a:avLst>
            </a:prstGeom>
            <a:solidFill>
              <a:srgbClr val="E7B12A"/>
            </a:solidFill>
            <a:ln>
              <a:noFill/>
            </a:ln>
          </p:spPr>
          <p:txBody>
            <a:bodyPr lIns="91425" tIns="91425" rIns="91425" bIns="91425" anchor="ctr" anchorCtr="0">
              <a:noAutofit/>
            </a:bodyPr>
            <a:lstStyle/>
            <a:p>
              <a:pPr lvl="0" algn="ctr" rtl="0">
                <a:spcBef>
                  <a:spcPts val="0"/>
                </a:spcBef>
                <a:buNone/>
              </a:pPr>
              <a:r>
                <a:rPr lang="es" b="1">
                  <a:solidFill>
                    <a:srgbClr val="FFFFFF"/>
                  </a:solidFill>
                  <a:latin typeface="Helvetica Neue"/>
                  <a:ea typeface="Helvetica Neue"/>
                  <a:cs typeface="Helvetica Neue"/>
                  <a:sym typeface="Helvetica Neue"/>
                </a:rPr>
                <a:t>1</a:t>
              </a:r>
            </a:p>
          </p:txBody>
        </p:sp>
      </p:grpSp>
      <p:grpSp>
        <p:nvGrpSpPr>
          <p:cNvPr id="328" name="Shape 328"/>
          <p:cNvGrpSpPr/>
          <p:nvPr/>
        </p:nvGrpSpPr>
        <p:grpSpPr>
          <a:xfrm>
            <a:off x="1211850" y="3063417"/>
            <a:ext cx="7025100" cy="520500"/>
            <a:chOff x="1059450" y="2099772"/>
            <a:chExt cx="7025100" cy="520500"/>
          </a:xfrm>
        </p:grpSpPr>
        <p:sp>
          <p:nvSpPr>
            <p:cNvPr id="329" name="Shape 329"/>
            <p:cNvSpPr/>
            <p:nvPr/>
          </p:nvSpPr>
          <p:spPr>
            <a:xfrm>
              <a:off x="1059450" y="2099772"/>
              <a:ext cx="7025100" cy="520500"/>
            </a:xfrm>
            <a:prstGeom prst="roundRect">
              <a:avLst>
                <a:gd name="adj" fmla="val 16667"/>
              </a:avLst>
            </a:prstGeom>
            <a:solidFill>
              <a:srgbClr val="CFE2F3">
                <a:alpha val="69230"/>
              </a:srgbClr>
            </a:solidFill>
            <a:ln>
              <a:noFill/>
            </a:ln>
          </p:spPr>
          <p:txBody>
            <a:bodyPr lIns="91425" tIns="91425" rIns="91425" bIns="91425" anchor="ctr" anchorCtr="0">
              <a:noAutofit/>
            </a:bodyPr>
            <a:lstStyle/>
            <a:p>
              <a:pPr lvl="0" algn="ctr" rtl="0">
                <a:spcBef>
                  <a:spcPts val="0"/>
                </a:spcBef>
                <a:buNone/>
              </a:pPr>
              <a:r>
                <a:rPr lang="es" sz="2400">
                  <a:solidFill>
                    <a:srgbClr val="073763"/>
                  </a:solidFill>
                  <a:latin typeface="Helvetica Neue"/>
                  <a:ea typeface="Helvetica Neue"/>
                  <a:cs typeface="Helvetica Neue"/>
                  <a:sym typeface="Helvetica Neue"/>
                </a:rPr>
                <a:t>Performance</a:t>
              </a:r>
            </a:p>
          </p:txBody>
        </p:sp>
        <p:sp>
          <p:nvSpPr>
            <p:cNvPr id="330" name="Shape 330"/>
            <p:cNvSpPr/>
            <p:nvPr/>
          </p:nvSpPr>
          <p:spPr>
            <a:xfrm>
              <a:off x="1150300" y="2211696"/>
              <a:ext cx="336900" cy="296699"/>
            </a:xfrm>
            <a:prstGeom prst="roundRect">
              <a:avLst>
                <a:gd name="adj" fmla="val 16667"/>
              </a:avLst>
            </a:prstGeom>
            <a:solidFill>
              <a:srgbClr val="E7B12A"/>
            </a:solidFill>
            <a:ln>
              <a:noFill/>
            </a:ln>
          </p:spPr>
          <p:txBody>
            <a:bodyPr lIns="91425" tIns="91425" rIns="91425" bIns="91425" anchor="ctr" anchorCtr="0">
              <a:noAutofit/>
            </a:bodyPr>
            <a:lstStyle/>
            <a:p>
              <a:pPr lvl="0" algn="ctr" rtl="0">
                <a:spcBef>
                  <a:spcPts val="0"/>
                </a:spcBef>
                <a:buNone/>
              </a:pPr>
              <a:r>
                <a:rPr lang="es" b="1">
                  <a:solidFill>
                    <a:srgbClr val="FFFFFF"/>
                  </a:solidFill>
                  <a:latin typeface="Helvetica Neue"/>
                  <a:ea typeface="Helvetica Neue"/>
                  <a:cs typeface="Helvetica Neue"/>
                  <a:sym typeface="Helvetica Neue"/>
                </a:rPr>
                <a:t>2</a:t>
              </a:r>
            </a:p>
          </p:txBody>
        </p:sp>
      </p:grpSp>
      <p:grpSp>
        <p:nvGrpSpPr>
          <p:cNvPr id="331" name="Shape 331"/>
          <p:cNvGrpSpPr/>
          <p:nvPr/>
        </p:nvGrpSpPr>
        <p:grpSpPr>
          <a:xfrm>
            <a:off x="1211850" y="3717889"/>
            <a:ext cx="7025100" cy="520500"/>
            <a:chOff x="1059450" y="2754244"/>
            <a:chExt cx="7025100" cy="520500"/>
          </a:xfrm>
        </p:grpSpPr>
        <p:sp>
          <p:nvSpPr>
            <p:cNvPr id="332" name="Shape 332"/>
            <p:cNvSpPr/>
            <p:nvPr/>
          </p:nvSpPr>
          <p:spPr>
            <a:xfrm>
              <a:off x="1059450" y="2754244"/>
              <a:ext cx="7025100" cy="520500"/>
            </a:xfrm>
            <a:prstGeom prst="roundRect">
              <a:avLst>
                <a:gd name="adj" fmla="val 16667"/>
              </a:avLst>
            </a:prstGeom>
            <a:solidFill>
              <a:srgbClr val="CFE2F3">
                <a:alpha val="69230"/>
              </a:srgbClr>
            </a:solidFill>
            <a:ln>
              <a:noFill/>
            </a:ln>
          </p:spPr>
          <p:txBody>
            <a:bodyPr lIns="91425" tIns="91425" rIns="91425" bIns="91425" anchor="ctr" anchorCtr="0">
              <a:noAutofit/>
            </a:bodyPr>
            <a:lstStyle/>
            <a:p>
              <a:pPr lvl="0" algn="ctr" rtl="0">
                <a:spcBef>
                  <a:spcPts val="0"/>
                </a:spcBef>
                <a:buNone/>
              </a:pPr>
              <a:r>
                <a:rPr lang="es" sz="2400">
                  <a:solidFill>
                    <a:srgbClr val="073763"/>
                  </a:solidFill>
                  <a:latin typeface="Helvetica Neue"/>
                  <a:ea typeface="Helvetica Neue"/>
                  <a:cs typeface="Helvetica Neue"/>
                  <a:sym typeface="Helvetica Neue"/>
                </a:rPr>
                <a:t>Coverage</a:t>
              </a:r>
            </a:p>
          </p:txBody>
        </p:sp>
        <p:sp>
          <p:nvSpPr>
            <p:cNvPr id="333" name="Shape 333"/>
            <p:cNvSpPr/>
            <p:nvPr/>
          </p:nvSpPr>
          <p:spPr>
            <a:xfrm>
              <a:off x="1150300" y="2866168"/>
              <a:ext cx="336900" cy="296699"/>
            </a:xfrm>
            <a:prstGeom prst="roundRect">
              <a:avLst>
                <a:gd name="adj" fmla="val 16667"/>
              </a:avLst>
            </a:prstGeom>
            <a:solidFill>
              <a:srgbClr val="E7B12A"/>
            </a:solidFill>
            <a:ln>
              <a:noFill/>
            </a:ln>
          </p:spPr>
          <p:txBody>
            <a:bodyPr lIns="91425" tIns="91425" rIns="91425" bIns="91425" anchor="ctr" anchorCtr="0">
              <a:noAutofit/>
            </a:bodyPr>
            <a:lstStyle/>
            <a:p>
              <a:pPr lvl="0" algn="ctr" rtl="0">
                <a:spcBef>
                  <a:spcPts val="0"/>
                </a:spcBef>
                <a:buNone/>
              </a:pPr>
              <a:r>
                <a:rPr lang="es" b="1">
                  <a:solidFill>
                    <a:srgbClr val="FFFFFF"/>
                  </a:solidFill>
                  <a:latin typeface="Helvetica Neue"/>
                  <a:ea typeface="Helvetica Neue"/>
                  <a:cs typeface="Helvetica Neue"/>
                  <a:sym typeface="Helvetica Neue"/>
                </a:rPr>
                <a:t>3</a:t>
              </a:r>
            </a:p>
          </p:txBody>
        </p:sp>
      </p:grpSp>
      <p:grpSp>
        <p:nvGrpSpPr>
          <p:cNvPr id="334" name="Shape 334"/>
          <p:cNvGrpSpPr/>
          <p:nvPr/>
        </p:nvGrpSpPr>
        <p:grpSpPr>
          <a:xfrm>
            <a:off x="0" y="4635075"/>
            <a:ext cx="9144000" cy="639900"/>
            <a:chOff x="0" y="4635075"/>
            <a:chExt cx="9144000" cy="639900"/>
          </a:xfrm>
        </p:grpSpPr>
        <p:sp>
          <p:nvSpPr>
            <p:cNvPr id="335" name="Shape 335"/>
            <p:cNvSpPr/>
            <p:nvPr/>
          </p:nvSpPr>
          <p:spPr>
            <a:xfrm>
              <a:off x="0" y="4740900"/>
              <a:ext cx="9144000" cy="418200"/>
            </a:xfrm>
            <a:prstGeom prst="rect">
              <a:avLst/>
            </a:prstGeom>
            <a:solidFill>
              <a:srgbClr val="FFFFFF"/>
            </a:solidFill>
            <a:ln w="9525"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36" name="Shape 336"/>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37" name="Shape 337"/>
            <p:cNvPicPr preferRelativeResize="0"/>
            <p:nvPr/>
          </p:nvPicPr>
          <p:blipFill>
            <a:blip r:embed="rId3">
              <a:alphaModFix/>
            </a:blip>
            <a:stretch>
              <a:fillRect/>
            </a:stretch>
          </p:blipFill>
          <p:spPr>
            <a:xfrm>
              <a:off x="161175" y="4750100"/>
              <a:ext cx="788700" cy="288974"/>
            </a:xfrm>
            <a:prstGeom prst="rect">
              <a:avLst/>
            </a:prstGeom>
            <a:noFill/>
            <a:ln>
              <a:noFill/>
            </a:ln>
          </p:spPr>
        </p:pic>
        <p:pic>
          <p:nvPicPr>
            <p:cNvPr id="338" name="Shape 338"/>
            <p:cNvPicPr preferRelativeResize="0"/>
            <p:nvPr/>
          </p:nvPicPr>
          <p:blipFill>
            <a:blip r:embed="rId4">
              <a:alphaModFix/>
            </a:blip>
            <a:stretch>
              <a:fillRect/>
            </a:stretch>
          </p:blipFill>
          <p:spPr>
            <a:xfrm>
              <a:off x="1413600" y="4811408"/>
              <a:ext cx="890355" cy="287211"/>
            </a:xfrm>
            <a:prstGeom prst="rect">
              <a:avLst/>
            </a:prstGeom>
            <a:noFill/>
            <a:ln>
              <a:noFill/>
            </a:ln>
          </p:spPr>
        </p:pic>
        <p:sp>
          <p:nvSpPr>
            <p:cNvPr id="339" name="Shape 339"/>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40" name="Shape 340"/>
            <p:cNvPicPr preferRelativeResize="0"/>
            <p:nvPr/>
          </p:nvPicPr>
          <p:blipFill>
            <a:blip r:embed="rId5">
              <a:alphaModFix/>
            </a:blip>
            <a:stretch>
              <a:fillRect/>
            </a:stretch>
          </p:blipFill>
          <p:spPr>
            <a:xfrm>
              <a:off x="8143300" y="4741078"/>
              <a:ext cx="890350" cy="307017"/>
            </a:xfrm>
            <a:prstGeom prst="rect">
              <a:avLst/>
            </a:prstGeom>
            <a:noFill/>
            <a:ln>
              <a:noFill/>
            </a:ln>
          </p:spPr>
        </p:pic>
        <p:pic>
          <p:nvPicPr>
            <p:cNvPr id="341" name="Shape 341"/>
            <p:cNvPicPr preferRelativeResize="0"/>
            <p:nvPr/>
          </p:nvPicPr>
          <p:blipFill>
            <a:blip r:embed="rId6">
              <a:alphaModFix/>
            </a:blip>
            <a:stretch>
              <a:fillRect/>
            </a:stretch>
          </p:blipFill>
          <p:spPr>
            <a:xfrm>
              <a:off x="7099300" y="4801512"/>
              <a:ext cx="576834" cy="307025"/>
            </a:xfrm>
            <a:prstGeom prst="rect">
              <a:avLst/>
            </a:prstGeom>
            <a:noFill/>
            <a:ln>
              <a:noFill/>
            </a:ln>
          </p:spPr>
        </p:pic>
      </p:grpSp>
      <p:sp>
        <p:nvSpPr>
          <p:cNvPr id="342" name="Shape 342"/>
          <p:cNvSpPr txBox="1">
            <a:spLocks noGrp="1"/>
          </p:cNvSpPr>
          <p:nvPr>
            <p:ph type="body" idx="1"/>
          </p:nvPr>
        </p:nvSpPr>
        <p:spPr>
          <a:xfrm>
            <a:off x="457200" y="994900"/>
            <a:ext cx="8202899" cy="1271170"/>
          </a:xfrm>
          <a:prstGeom prst="rect">
            <a:avLst/>
          </a:prstGeom>
          <a:noFill/>
        </p:spPr>
        <p:txBody>
          <a:bodyPr lIns="91425" tIns="91425" rIns="91425" bIns="91425" anchor="t" anchorCtr="0">
            <a:noAutofit/>
          </a:bodyPr>
          <a:lstStyle/>
          <a:p>
            <a:pPr marL="342900" lvl="0" indent="-342900" rtl="0">
              <a:lnSpc>
                <a:spcPct val="115000"/>
              </a:lnSpc>
              <a:spcBef>
                <a:spcPts val="0"/>
              </a:spcBef>
              <a:buFont typeface="Arial"/>
              <a:buChar char="•"/>
            </a:pPr>
            <a:r>
              <a:rPr lang="es-ES_tradnl" sz="2400" dirty="0" err="1" smtClean="0">
                <a:solidFill>
                  <a:srgbClr val="000000"/>
                </a:solidFill>
                <a:latin typeface="Helvetica Neue"/>
                <a:ea typeface="Helvetica Neue"/>
                <a:cs typeface="Helvetica Neue"/>
                <a:sym typeface="Helvetica Neue"/>
              </a:rPr>
              <a:t>Import</a:t>
            </a:r>
            <a:r>
              <a:rPr lang="es-ES_tradnl" sz="2400" dirty="0" smtClean="0">
                <a:solidFill>
                  <a:srgbClr val="000000"/>
                </a:solidFill>
                <a:latin typeface="Helvetica Neue"/>
                <a:ea typeface="Helvetica Neue"/>
                <a:cs typeface="Helvetica Neue"/>
                <a:sym typeface="Helvetica Neue"/>
              </a:rPr>
              <a:t> </a:t>
            </a:r>
            <a:r>
              <a:rPr lang="es-ES_tradnl" sz="2400" dirty="0" err="1" smtClean="0">
                <a:solidFill>
                  <a:srgbClr val="000000"/>
                </a:solidFill>
                <a:latin typeface="Helvetica Neue"/>
                <a:ea typeface="Helvetica Neue"/>
                <a:cs typeface="Helvetica Neue"/>
                <a:sym typeface="Helvetica Neue"/>
              </a:rPr>
              <a:t>definitions</a:t>
            </a:r>
            <a:r>
              <a:rPr lang="es-ES_tradnl" sz="2400" dirty="0" smtClean="0">
                <a:solidFill>
                  <a:srgbClr val="000000"/>
                </a:solidFill>
                <a:latin typeface="Helvetica Neue"/>
                <a:ea typeface="Helvetica Neue"/>
                <a:cs typeface="Helvetica Neue"/>
                <a:sym typeface="Helvetica Neue"/>
              </a:rPr>
              <a:t> </a:t>
            </a:r>
            <a:r>
              <a:rPr lang="es-ES_tradnl" sz="2400" dirty="0" err="1" smtClean="0">
                <a:solidFill>
                  <a:srgbClr val="000000"/>
                </a:solidFill>
                <a:latin typeface="Helvetica Neue"/>
                <a:ea typeface="Helvetica Neue"/>
                <a:cs typeface="Helvetica Neue"/>
                <a:sym typeface="Helvetica Neue"/>
              </a:rPr>
              <a:t>from</a:t>
            </a:r>
            <a:r>
              <a:rPr lang="es-ES_tradnl" sz="2400" dirty="0" smtClean="0">
                <a:solidFill>
                  <a:srgbClr val="000000"/>
                </a:solidFill>
                <a:latin typeface="Helvetica Neue"/>
                <a:ea typeface="Helvetica Neue"/>
                <a:cs typeface="Helvetica Neue"/>
                <a:sym typeface="Helvetica Neue"/>
              </a:rPr>
              <a:t> </a:t>
            </a:r>
            <a:r>
              <a:rPr lang="es-ES_tradnl" sz="2400" dirty="0" err="1" smtClean="0">
                <a:solidFill>
                  <a:srgbClr val="000000"/>
                </a:solidFill>
                <a:latin typeface="Helvetica Neue"/>
                <a:ea typeface="Helvetica Neue"/>
                <a:cs typeface="Helvetica Neue"/>
                <a:sym typeface="Helvetica Neue"/>
              </a:rPr>
              <a:t>other</a:t>
            </a:r>
            <a:r>
              <a:rPr lang="es-ES_tradnl" sz="2400" dirty="0" smtClean="0">
                <a:solidFill>
                  <a:srgbClr val="000000"/>
                </a:solidFill>
                <a:latin typeface="Helvetica Neue"/>
                <a:ea typeface="Helvetica Neue"/>
                <a:cs typeface="Helvetica Neue"/>
                <a:sym typeface="Helvetica Neue"/>
              </a:rPr>
              <a:t> test modules</a:t>
            </a:r>
          </a:p>
          <a:p>
            <a:pPr marL="342900" lvl="0" indent="-342900">
              <a:lnSpc>
                <a:spcPct val="115000"/>
              </a:lnSpc>
              <a:buFont typeface="Arial"/>
              <a:buChar char="•"/>
            </a:pPr>
            <a:r>
              <a:rPr lang="es-ES_tradnl" sz="2400" dirty="0" smtClean="0">
                <a:solidFill>
                  <a:srgbClr val="000000"/>
                </a:solidFill>
                <a:latin typeface="Helvetica Neue"/>
                <a:ea typeface="Helvetica Neue"/>
                <a:cs typeface="Helvetica Neue"/>
                <a:sym typeface="Helvetica Neue"/>
              </a:rPr>
              <a:t>Modular </a:t>
            </a:r>
            <a:r>
              <a:rPr lang="es-ES_tradnl" sz="2400" dirty="0" err="1" smtClean="0">
                <a:solidFill>
                  <a:srgbClr val="000000"/>
                </a:solidFill>
                <a:latin typeface="Helvetica Neue"/>
                <a:ea typeface="Helvetica Neue"/>
                <a:cs typeface="Helvetica Neue"/>
                <a:sym typeface="Helvetica Neue"/>
              </a:rPr>
              <a:t>scalability</a:t>
            </a:r>
            <a:endParaRPr lang="es-ES_tradnl" sz="2400" dirty="0" smtClean="0">
              <a:solidFill>
                <a:srgbClr val="000000"/>
              </a:solidFill>
              <a:latin typeface="Helvetica Neue"/>
              <a:ea typeface="Helvetica Neue"/>
              <a:cs typeface="Helvetica Neue"/>
              <a:sym typeface="Helvetica Neue"/>
            </a:endParaRPr>
          </a:p>
          <a:p>
            <a:pPr marL="342900" lvl="0" indent="-342900" rtl="0">
              <a:lnSpc>
                <a:spcPct val="115000"/>
              </a:lnSpc>
              <a:spcBef>
                <a:spcPts val="0"/>
              </a:spcBef>
              <a:buFont typeface="Arial"/>
              <a:buChar char="•"/>
            </a:pPr>
            <a:r>
              <a:rPr lang="es-ES_tradnl" sz="2400" dirty="0" smtClean="0">
                <a:solidFill>
                  <a:srgbClr val="000000"/>
                </a:solidFill>
                <a:latin typeface="Helvetica Neue"/>
                <a:ea typeface="Helvetica Neue"/>
                <a:cs typeface="Helvetica Neue"/>
                <a:sym typeface="Helvetica Neue"/>
              </a:rPr>
              <a:t>Test </a:t>
            </a:r>
            <a:r>
              <a:rPr lang="es-ES_tradnl" sz="2400" dirty="0" err="1" smtClean="0">
                <a:solidFill>
                  <a:srgbClr val="000000"/>
                </a:solidFill>
                <a:latin typeface="Helvetica Neue"/>
                <a:ea typeface="Helvetica Neue"/>
                <a:cs typeface="Helvetica Neue"/>
                <a:sym typeface="Helvetica Neue"/>
              </a:rPr>
              <a:t>composition</a:t>
            </a:r>
            <a:r>
              <a:rPr lang="es-ES_tradnl" sz="2400" dirty="0" smtClean="0">
                <a:solidFill>
                  <a:srgbClr val="000000"/>
                </a:solidFill>
                <a:latin typeface="Helvetica Neue"/>
                <a:ea typeface="Helvetica Neue"/>
                <a:cs typeface="Helvetica Neue"/>
                <a:sym typeface="Helvetica Neue"/>
              </a:rPr>
              <a:t> </a:t>
            </a:r>
            <a:r>
              <a:rPr lang="es-ES_tradnl" sz="2400" dirty="0" err="1" smtClean="0">
                <a:solidFill>
                  <a:srgbClr val="000000"/>
                </a:solidFill>
                <a:latin typeface="Helvetica Neue"/>
                <a:ea typeface="Helvetica Neue"/>
                <a:cs typeface="Helvetica Neue"/>
                <a:sym typeface="Helvetica Neue"/>
              </a:rPr>
              <a:t>operators</a:t>
            </a:r>
            <a:r>
              <a:rPr lang="es-ES_tradnl" sz="2400" dirty="0" smtClean="0">
                <a:solidFill>
                  <a:srgbClr val="000000"/>
                </a:solidFill>
                <a:latin typeface="Helvetica Neue"/>
                <a:ea typeface="Helvetica Neue"/>
                <a:cs typeface="Helvetica Neue"/>
                <a:sym typeface="Helvetica Neue"/>
              </a:rPr>
              <a:t>:</a:t>
            </a:r>
            <a:endParaRPr lang="es" sz="2400" dirty="0">
              <a:solidFill>
                <a:srgbClr val="000000"/>
              </a:solidFill>
              <a:latin typeface="Helvetica Neue"/>
              <a:ea typeface="Helvetica Neue"/>
              <a:cs typeface="Helvetica Neue"/>
              <a:sym typeface="Helvetica Neue"/>
            </a:endParaRPr>
          </a:p>
        </p:txBody>
      </p:sp>
      <p:sp>
        <p:nvSpPr>
          <p:cNvPr id="22" name="Shape 45"/>
          <p:cNvSpPr txBox="1"/>
          <p:nvPr/>
        </p:nvSpPr>
        <p:spPr>
          <a:xfrm>
            <a:off x="4138135" y="4772182"/>
            <a:ext cx="747600" cy="394500"/>
          </a:xfrm>
          <a:prstGeom prst="rect">
            <a:avLst/>
          </a:prstGeom>
          <a:noFill/>
          <a:ln>
            <a:noFill/>
          </a:ln>
        </p:spPr>
        <p:txBody>
          <a:bodyPr lIns="91425" tIns="91425" rIns="91425" bIns="91425" anchor="ctr" anchorCtr="0">
            <a:noAutofit/>
          </a:bodyPr>
          <a:lstStyle/>
          <a:p>
            <a:pPr lvl="0" algn="ctr" rtl="0">
              <a:spcBef>
                <a:spcPts val="0"/>
              </a:spcBef>
              <a:buNone/>
            </a:pPr>
            <a:r>
              <a:rPr lang="es" sz="1600" dirty="0" smtClean="0">
                <a:solidFill>
                  <a:srgbClr val="B7B7B7"/>
                </a:solidFill>
                <a:latin typeface="Helvetica Neue"/>
                <a:ea typeface="Helvetica Neue"/>
                <a:cs typeface="Helvetica Neue"/>
                <a:sym typeface="Helvetica Neue"/>
              </a:rPr>
              <a:t>17/30</a:t>
            </a:r>
            <a:endParaRPr lang="es" sz="1600" dirty="0">
              <a:solidFill>
                <a:srgbClr val="B7B7B7"/>
              </a:solidFill>
              <a:latin typeface="Helvetica Neue"/>
              <a:ea typeface="Helvetica Neue"/>
              <a:cs typeface="Helvetica Neue"/>
              <a:sym typeface="Helvetica Neue"/>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txBox="1">
            <a:spLocks noGrp="1"/>
          </p:cNvSpPr>
          <p:nvPr>
            <p:ph type="title"/>
          </p:nvPr>
        </p:nvSpPr>
        <p:spPr>
          <a:xfrm>
            <a:off x="457200" y="434577"/>
            <a:ext cx="8229600" cy="369299"/>
          </a:xfrm>
          <a:prstGeom prst="rect">
            <a:avLst/>
          </a:prstGeom>
        </p:spPr>
        <p:txBody>
          <a:bodyPr lIns="91425" tIns="91425" rIns="91425" bIns="91425" anchor="ctr" anchorCtr="0">
            <a:noAutofit/>
          </a:bodyPr>
          <a:lstStyle/>
          <a:p>
            <a:pPr lvl="0" algn="ctr" rtl="0">
              <a:spcBef>
                <a:spcPts val="0"/>
              </a:spcBef>
              <a:buNone/>
            </a:pPr>
            <a:r>
              <a:rPr lang="es" sz="2800" dirty="0">
                <a:solidFill>
                  <a:srgbClr val="0B5394"/>
                </a:solidFill>
                <a:latin typeface="Helvetica Neue"/>
                <a:ea typeface="Helvetica Neue"/>
                <a:cs typeface="Helvetica Neue"/>
                <a:sym typeface="Helvetica Neue"/>
              </a:rPr>
              <a:t>Regression Tests</a:t>
            </a:r>
          </a:p>
        </p:txBody>
      </p:sp>
      <p:grpSp>
        <p:nvGrpSpPr>
          <p:cNvPr id="349" name="Shape 349"/>
          <p:cNvGrpSpPr/>
          <p:nvPr/>
        </p:nvGrpSpPr>
        <p:grpSpPr>
          <a:xfrm>
            <a:off x="0" y="4635075"/>
            <a:ext cx="9144000" cy="639900"/>
            <a:chOff x="0" y="4635075"/>
            <a:chExt cx="9144000" cy="639900"/>
          </a:xfrm>
        </p:grpSpPr>
        <p:sp>
          <p:nvSpPr>
            <p:cNvPr id="350" name="Shape 350"/>
            <p:cNvSpPr/>
            <p:nvPr/>
          </p:nvSpPr>
          <p:spPr>
            <a:xfrm>
              <a:off x="0" y="4740900"/>
              <a:ext cx="9144000" cy="418200"/>
            </a:xfrm>
            <a:prstGeom prst="rect">
              <a:avLst/>
            </a:prstGeom>
            <a:solidFill>
              <a:srgbClr val="FFFFFF"/>
            </a:solidFill>
            <a:ln w="9525"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51" name="Shape 351"/>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52" name="Shape 352"/>
            <p:cNvPicPr preferRelativeResize="0"/>
            <p:nvPr/>
          </p:nvPicPr>
          <p:blipFill>
            <a:blip r:embed="rId3">
              <a:alphaModFix/>
            </a:blip>
            <a:stretch>
              <a:fillRect/>
            </a:stretch>
          </p:blipFill>
          <p:spPr>
            <a:xfrm>
              <a:off x="161175" y="4750100"/>
              <a:ext cx="788700" cy="288974"/>
            </a:xfrm>
            <a:prstGeom prst="rect">
              <a:avLst/>
            </a:prstGeom>
            <a:noFill/>
            <a:ln>
              <a:noFill/>
            </a:ln>
          </p:spPr>
        </p:pic>
        <p:pic>
          <p:nvPicPr>
            <p:cNvPr id="353" name="Shape 353"/>
            <p:cNvPicPr preferRelativeResize="0"/>
            <p:nvPr/>
          </p:nvPicPr>
          <p:blipFill>
            <a:blip r:embed="rId4">
              <a:alphaModFix/>
            </a:blip>
            <a:stretch>
              <a:fillRect/>
            </a:stretch>
          </p:blipFill>
          <p:spPr>
            <a:xfrm>
              <a:off x="1413600" y="4811408"/>
              <a:ext cx="890355" cy="287211"/>
            </a:xfrm>
            <a:prstGeom prst="rect">
              <a:avLst/>
            </a:prstGeom>
            <a:noFill/>
            <a:ln>
              <a:noFill/>
            </a:ln>
          </p:spPr>
        </p:pic>
        <p:sp>
          <p:nvSpPr>
            <p:cNvPr id="354" name="Shape 354"/>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55" name="Shape 355"/>
            <p:cNvPicPr preferRelativeResize="0"/>
            <p:nvPr/>
          </p:nvPicPr>
          <p:blipFill>
            <a:blip r:embed="rId5">
              <a:alphaModFix/>
            </a:blip>
            <a:stretch>
              <a:fillRect/>
            </a:stretch>
          </p:blipFill>
          <p:spPr>
            <a:xfrm>
              <a:off x="8143300" y="4741078"/>
              <a:ext cx="890350" cy="307017"/>
            </a:xfrm>
            <a:prstGeom prst="rect">
              <a:avLst/>
            </a:prstGeom>
            <a:noFill/>
            <a:ln>
              <a:noFill/>
            </a:ln>
          </p:spPr>
        </p:pic>
        <p:pic>
          <p:nvPicPr>
            <p:cNvPr id="356" name="Shape 356"/>
            <p:cNvPicPr preferRelativeResize="0"/>
            <p:nvPr/>
          </p:nvPicPr>
          <p:blipFill>
            <a:blip r:embed="rId6">
              <a:alphaModFix/>
            </a:blip>
            <a:stretch>
              <a:fillRect/>
            </a:stretch>
          </p:blipFill>
          <p:spPr>
            <a:xfrm>
              <a:off x="7099300" y="4801512"/>
              <a:ext cx="576834" cy="307025"/>
            </a:xfrm>
            <a:prstGeom prst="rect">
              <a:avLst/>
            </a:prstGeom>
            <a:noFill/>
            <a:ln>
              <a:noFill/>
            </a:ln>
          </p:spPr>
        </p:pic>
      </p:grpSp>
      <p:sp>
        <p:nvSpPr>
          <p:cNvPr id="357" name="Shape 357"/>
          <p:cNvSpPr txBox="1">
            <a:spLocks noGrp="1"/>
          </p:cNvSpPr>
          <p:nvPr>
            <p:ph type="body" idx="1"/>
          </p:nvPr>
        </p:nvSpPr>
        <p:spPr>
          <a:xfrm>
            <a:off x="457200" y="994900"/>
            <a:ext cx="8202899" cy="1214900"/>
          </a:xfrm>
          <a:prstGeom prst="rect">
            <a:avLst/>
          </a:prstGeom>
          <a:noFill/>
        </p:spPr>
        <p:txBody>
          <a:bodyPr lIns="91425" tIns="91425" rIns="91425" bIns="91425" anchor="t" anchorCtr="0">
            <a:noAutofit/>
          </a:bodyPr>
          <a:lstStyle/>
          <a:p>
            <a:pPr algn="just" rtl="0">
              <a:lnSpc>
                <a:spcPct val="115000"/>
              </a:lnSpc>
              <a:spcBef>
                <a:spcPts val="0"/>
              </a:spcBef>
              <a:buNone/>
            </a:pPr>
            <a:r>
              <a:rPr lang="es" sz="2400" dirty="0">
                <a:solidFill>
                  <a:srgbClr val="000000"/>
                </a:solidFill>
                <a:latin typeface="Helvetica Neue"/>
                <a:ea typeface="Helvetica Neue"/>
                <a:cs typeface="Helvetica Neue"/>
                <a:sym typeface="Helvetica Neue"/>
              </a:rPr>
              <a:t>After being changed, software artifacts that previously passed known tests should still pass them.</a:t>
            </a:r>
          </a:p>
          <a:p>
            <a:pPr algn="just" rtl="0">
              <a:lnSpc>
                <a:spcPct val="115000"/>
              </a:lnSpc>
              <a:spcBef>
                <a:spcPts val="0"/>
              </a:spcBef>
              <a:buNone/>
            </a:pPr>
            <a:endParaRPr sz="2400" dirty="0">
              <a:solidFill>
                <a:srgbClr val="000000"/>
              </a:solidFill>
              <a:latin typeface="Helvetica Neue"/>
              <a:ea typeface="Helvetica Neue"/>
              <a:cs typeface="Helvetica Neue"/>
              <a:sym typeface="Helvetica Neue"/>
            </a:endParaRPr>
          </a:p>
        </p:txBody>
      </p:sp>
      <p:pic>
        <p:nvPicPr>
          <p:cNvPr id="2" name="1 Imagen"/>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40984" y="2188436"/>
            <a:ext cx="3862032" cy="983298"/>
          </a:xfrm>
          <a:prstGeom prst="rect">
            <a:avLst/>
          </a:prstGeom>
        </p:spPr>
      </p:pic>
      <p:sp>
        <p:nvSpPr>
          <p:cNvPr id="3" name="2 Rectángulo"/>
          <p:cNvSpPr/>
          <p:nvPr/>
        </p:nvSpPr>
        <p:spPr>
          <a:xfrm>
            <a:off x="555525" y="3512080"/>
            <a:ext cx="7354899" cy="517065"/>
          </a:xfrm>
          <a:prstGeom prst="rect">
            <a:avLst/>
          </a:prstGeom>
        </p:spPr>
        <p:txBody>
          <a:bodyPr wrap="none">
            <a:spAutoFit/>
          </a:bodyPr>
          <a:lstStyle/>
          <a:p>
            <a:pPr lvl="0" algn="just">
              <a:lnSpc>
                <a:spcPct val="115000"/>
              </a:lnSpc>
            </a:pPr>
            <a:r>
              <a:rPr lang="es" sz="2400" dirty="0">
                <a:latin typeface="Helvetica Neue"/>
                <a:ea typeface="Helvetica Neue"/>
                <a:cs typeface="Helvetica Neue"/>
                <a:sym typeface="Helvetica Neue"/>
              </a:rPr>
              <a:t>Significant at the unit, integration, and system levels.</a:t>
            </a:r>
          </a:p>
        </p:txBody>
      </p:sp>
      <p:sp>
        <p:nvSpPr>
          <p:cNvPr id="15" name="Shape 45"/>
          <p:cNvSpPr txBox="1"/>
          <p:nvPr/>
        </p:nvSpPr>
        <p:spPr>
          <a:xfrm>
            <a:off x="4138135" y="4772182"/>
            <a:ext cx="747600" cy="394500"/>
          </a:xfrm>
          <a:prstGeom prst="rect">
            <a:avLst/>
          </a:prstGeom>
          <a:noFill/>
          <a:ln>
            <a:noFill/>
          </a:ln>
        </p:spPr>
        <p:txBody>
          <a:bodyPr lIns="91425" tIns="91425" rIns="91425" bIns="91425" anchor="ctr" anchorCtr="0">
            <a:noAutofit/>
          </a:bodyPr>
          <a:lstStyle/>
          <a:p>
            <a:pPr lvl="0" algn="ctr" rtl="0">
              <a:spcBef>
                <a:spcPts val="0"/>
              </a:spcBef>
              <a:buNone/>
            </a:pPr>
            <a:r>
              <a:rPr lang="es" sz="1600" dirty="0" smtClean="0">
                <a:solidFill>
                  <a:srgbClr val="B7B7B7"/>
                </a:solidFill>
                <a:latin typeface="Helvetica Neue"/>
                <a:ea typeface="Helvetica Neue"/>
                <a:cs typeface="Helvetica Neue"/>
                <a:sym typeface="Helvetica Neue"/>
              </a:rPr>
              <a:t>18/30</a:t>
            </a:r>
            <a:endParaRPr lang="es" sz="1600" dirty="0">
              <a:solidFill>
                <a:srgbClr val="B7B7B7"/>
              </a:solidFill>
              <a:latin typeface="Helvetica Neue"/>
              <a:ea typeface="Helvetica Neue"/>
              <a:cs typeface="Helvetica Neue"/>
              <a:sym typeface="Helvetica Neue"/>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pic>
        <p:nvPicPr>
          <p:cNvPr id="37" name="Shape 37"/>
          <p:cNvPicPr preferRelativeResize="0"/>
          <p:nvPr/>
        </p:nvPicPr>
        <p:blipFill>
          <a:blip r:embed="rId3">
            <a:alphaModFix/>
          </a:blip>
          <a:stretch>
            <a:fillRect/>
          </a:stretch>
        </p:blipFill>
        <p:spPr>
          <a:xfrm>
            <a:off x="949875" y="1546690"/>
            <a:ext cx="965704" cy="965704"/>
          </a:xfrm>
          <a:prstGeom prst="rect">
            <a:avLst/>
          </a:prstGeom>
          <a:noFill/>
          <a:ln>
            <a:noFill/>
          </a:ln>
        </p:spPr>
      </p:pic>
      <p:pic>
        <p:nvPicPr>
          <p:cNvPr id="70" name="Shape 37"/>
          <p:cNvPicPr preferRelativeResize="0"/>
          <p:nvPr/>
        </p:nvPicPr>
        <p:blipFill>
          <a:blip r:embed="rId3">
            <a:alphaModFix/>
          </a:blip>
          <a:stretch>
            <a:fillRect/>
          </a:stretch>
        </p:blipFill>
        <p:spPr>
          <a:xfrm>
            <a:off x="602274" y="3574977"/>
            <a:ext cx="965704" cy="965704"/>
          </a:xfrm>
          <a:prstGeom prst="rect">
            <a:avLst/>
          </a:prstGeom>
          <a:noFill/>
          <a:ln>
            <a:noFill/>
          </a:ln>
        </p:spPr>
      </p:pic>
      <p:pic>
        <p:nvPicPr>
          <p:cNvPr id="32" name="Shape 37"/>
          <p:cNvPicPr preferRelativeResize="0"/>
          <p:nvPr/>
        </p:nvPicPr>
        <p:blipFill>
          <a:blip r:embed="rId3">
            <a:alphaModFix/>
          </a:blip>
          <a:stretch>
            <a:fillRect/>
          </a:stretch>
        </p:blipFill>
        <p:spPr>
          <a:xfrm>
            <a:off x="976247" y="288479"/>
            <a:ext cx="965704" cy="965704"/>
          </a:xfrm>
          <a:prstGeom prst="rect">
            <a:avLst/>
          </a:prstGeom>
          <a:noFill/>
          <a:ln>
            <a:noFill/>
          </a:ln>
        </p:spPr>
      </p:pic>
      <p:pic>
        <p:nvPicPr>
          <p:cNvPr id="65" name="Shape 65"/>
          <p:cNvPicPr preferRelativeResize="0"/>
          <p:nvPr/>
        </p:nvPicPr>
        <p:blipFill>
          <a:blip r:embed="rId3">
            <a:alphaModFix/>
          </a:blip>
          <a:stretch>
            <a:fillRect/>
          </a:stretch>
        </p:blipFill>
        <p:spPr>
          <a:xfrm>
            <a:off x="1322013" y="3806627"/>
            <a:ext cx="965704" cy="965704"/>
          </a:xfrm>
          <a:prstGeom prst="rect">
            <a:avLst/>
          </a:prstGeom>
          <a:noFill/>
          <a:ln>
            <a:noFill/>
          </a:ln>
        </p:spPr>
      </p:pic>
      <p:pic>
        <p:nvPicPr>
          <p:cNvPr id="33" name="Shape 37"/>
          <p:cNvPicPr preferRelativeResize="0"/>
          <p:nvPr/>
        </p:nvPicPr>
        <p:blipFill>
          <a:blip r:embed="rId3">
            <a:alphaModFix/>
          </a:blip>
          <a:stretch>
            <a:fillRect/>
          </a:stretch>
        </p:blipFill>
        <p:spPr>
          <a:xfrm>
            <a:off x="99080" y="1561447"/>
            <a:ext cx="965704" cy="965704"/>
          </a:xfrm>
          <a:prstGeom prst="rect">
            <a:avLst/>
          </a:prstGeom>
          <a:noFill/>
          <a:ln>
            <a:noFill/>
          </a:ln>
        </p:spPr>
      </p:pic>
      <p:pic>
        <p:nvPicPr>
          <p:cNvPr id="31" name="Shape 37"/>
          <p:cNvPicPr preferRelativeResize="0"/>
          <p:nvPr/>
        </p:nvPicPr>
        <p:blipFill>
          <a:blip r:embed="rId3">
            <a:alphaModFix/>
          </a:blip>
          <a:stretch>
            <a:fillRect/>
          </a:stretch>
        </p:blipFill>
        <p:spPr>
          <a:xfrm>
            <a:off x="532121" y="2127009"/>
            <a:ext cx="965704" cy="965704"/>
          </a:xfrm>
          <a:prstGeom prst="rect">
            <a:avLst/>
          </a:prstGeom>
          <a:noFill/>
          <a:ln>
            <a:noFill/>
          </a:ln>
        </p:spPr>
      </p:pic>
      <p:sp>
        <p:nvSpPr>
          <p:cNvPr id="38" name="Shape 38"/>
          <p:cNvSpPr/>
          <p:nvPr/>
        </p:nvSpPr>
        <p:spPr>
          <a:xfrm>
            <a:off x="4117250" y="1149375"/>
            <a:ext cx="1231200" cy="1066799"/>
          </a:xfrm>
          <a:prstGeom prst="hexagon">
            <a:avLst>
              <a:gd name="adj" fmla="val 25000"/>
              <a:gd name="vf" fmla="val 115470"/>
            </a:avLst>
          </a:prstGeom>
          <a:solidFill>
            <a:srgbClr val="FFFFFF"/>
          </a:solidFill>
          <a:ln w="19050" cap="flat">
            <a:solidFill>
              <a:srgbClr val="3C78D8"/>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s" sz="1300">
                <a:solidFill>
                  <a:srgbClr val="1155CC"/>
                </a:solidFill>
                <a:latin typeface="Helvetica Neue"/>
                <a:ea typeface="Helvetica Neue"/>
                <a:cs typeface="Helvetica Neue"/>
                <a:sym typeface="Helvetica Neue"/>
              </a:rPr>
              <a:t>Service</a:t>
            </a:r>
          </a:p>
        </p:txBody>
      </p:sp>
      <p:sp>
        <p:nvSpPr>
          <p:cNvPr id="39" name="Shape 39"/>
          <p:cNvSpPr/>
          <p:nvPr/>
        </p:nvSpPr>
        <p:spPr>
          <a:xfrm>
            <a:off x="5112600" y="1700200"/>
            <a:ext cx="1231200" cy="1066799"/>
          </a:xfrm>
          <a:prstGeom prst="hexagon">
            <a:avLst>
              <a:gd name="adj" fmla="val 25000"/>
              <a:gd name="vf" fmla="val 115470"/>
            </a:avLst>
          </a:prstGeom>
          <a:solidFill>
            <a:srgbClr val="FFFFFF"/>
          </a:solidFill>
          <a:ln w="19050" cap="flat">
            <a:solidFill>
              <a:srgbClr val="3C78D8"/>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s" sz="1300">
                <a:solidFill>
                  <a:srgbClr val="1155CC"/>
                </a:solidFill>
                <a:latin typeface="Helvetica Neue"/>
                <a:ea typeface="Helvetica Neue"/>
                <a:cs typeface="Helvetica Neue"/>
                <a:sym typeface="Helvetica Neue"/>
              </a:rPr>
              <a:t>Service</a:t>
            </a:r>
          </a:p>
        </p:txBody>
      </p:sp>
      <p:cxnSp>
        <p:nvCxnSpPr>
          <p:cNvPr id="43" name="Shape 43"/>
          <p:cNvCxnSpPr/>
          <p:nvPr/>
        </p:nvCxnSpPr>
        <p:spPr>
          <a:xfrm rot="10800000">
            <a:off x="3733800" y="1142925"/>
            <a:ext cx="0" cy="3171899"/>
          </a:xfrm>
          <a:prstGeom prst="straightConnector1">
            <a:avLst/>
          </a:prstGeom>
          <a:noFill/>
          <a:ln w="38100" cap="flat">
            <a:solidFill>
              <a:srgbClr val="B7B7B7"/>
            </a:solidFill>
            <a:prstDash val="dash"/>
            <a:round/>
            <a:headEnd type="none" w="lg" len="lg"/>
            <a:tailEnd type="none" w="lg" len="lg"/>
          </a:ln>
        </p:spPr>
      </p:cxnSp>
      <p:sp>
        <p:nvSpPr>
          <p:cNvPr id="44" name="Shape 44"/>
          <p:cNvSpPr txBox="1">
            <a:spLocks noGrp="1"/>
          </p:cNvSpPr>
          <p:nvPr>
            <p:ph type="title"/>
          </p:nvPr>
        </p:nvSpPr>
        <p:spPr>
          <a:xfrm>
            <a:off x="457200" y="434577"/>
            <a:ext cx="8229600" cy="369299"/>
          </a:xfrm>
          <a:prstGeom prst="rect">
            <a:avLst/>
          </a:prstGeom>
        </p:spPr>
        <p:txBody>
          <a:bodyPr lIns="91425" tIns="91425" rIns="91425" bIns="91425" anchor="ctr" anchorCtr="0">
            <a:noAutofit/>
          </a:bodyPr>
          <a:lstStyle/>
          <a:p>
            <a:pPr lvl="0" algn="ctr" rtl="0">
              <a:spcBef>
                <a:spcPts val="0"/>
              </a:spcBef>
              <a:buNone/>
            </a:pPr>
            <a:r>
              <a:rPr lang="es" sz="2800">
                <a:solidFill>
                  <a:srgbClr val="0B5394"/>
                </a:solidFill>
                <a:latin typeface="Helvetica Neue"/>
                <a:ea typeface="Helvetica Neue"/>
                <a:cs typeface="Helvetica Neue"/>
                <a:sym typeface="Helvetica Neue"/>
              </a:rPr>
              <a:t>Motivation</a:t>
            </a:r>
          </a:p>
        </p:txBody>
      </p:sp>
      <p:pic>
        <p:nvPicPr>
          <p:cNvPr id="46" name="Shape 46"/>
          <p:cNvPicPr preferRelativeResize="0"/>
          <p:nvPr/>
        </p:nvPicPr>
        <p:blipFill>
          <a:blip r:embed="rId3">
            <a:alphaModFix/>
          </a:blip>
          <a:stretch>
            <a:fillRect/>
          </a:stretch>
        </p:blipFill>
        <p:spPr>
          <a:xfrm>
            <a:off x="1419033" y="1924050"/>
            <a:ext cx="1219200" cy="1219200"/>
          </a:xfrm>
          <a:prstGeom prst="rect">
            <a:avLst/>
          </a:prstGeom>
          <a:noFill/>
          <a:ln>
            <a:noFill/>
          </a:ln>
        </p:spPr>
      </p:pic>
      <p:pic>
        <p:nvPicPr>
          <p:cNvPr id="47" name="Shape 47"/>
          <p:cNvPicPr preferRelativeResize="0"/>
          <p:nvPr/>
        </p:nvPicPr>
        <p:blipFill>
          <a:blip r:embed="rId4">
            <a:alphaModFix/>
          </a:blip>
          <a:stretch>
            <a:fillRect/>
          </a:stretch>
        </p:blipFill>
        <p:spPr>
          <a:xfrm>
            <a:off x="6600825" y="1981200"/>
            <a:ext cx="1219200" cy="1219200"/>
          </a:xfrm>
          <a:prstGeom prst="rect">
            <a:avLst/>
          </a:prstGeom>
          <a:noFill/>
          <a:ln>
            <a:noFill/>
          </a:ln>
        </p:spPr>
      </p:pic>
      <p:sp>
        <p:nvSpPr>
          <p:cNvPr id="48" name="Shape 48"/>
          <p:cNvSpPr txBox="1"/>
          <p:nvPr/>
        </p:nvSpPr>
        <p:spPr>
          <a:xfrm>
            <a:off x="907425" y="3228975"/>
            <a:ext cx="2266799" cy="457200"/>
          </a:xfrm>
          <a:prstGeom prst="rect">
            <a:avLst/>
          </a:prstGeom>
          <a:noFill/>
          <a:ln>
            <a:noFill/>
          </a:ln>
        </p:spPr>
        <p:txBody>
          <a:bodyPr lIns="91425" tIns="91425" rIns="91425" bIns="91425" anchor="ctr" anchorCtr="0">
            <a:noAutofit/>
          </a:bodyPr>
          <a:lstStyle/>
          <a:p>
            <a:pPr algn="ctr">
              <a:spcBef>
                <a:spcPts val="0"/>
              </a:spcBef>
              <a:buNone/>
            </a:pPr>
            <a:r>
              <a:rPr lang="es" sz="1800">
                <a:latin typeface="Helvetica Neue"/>
                <a:ea typeface="Helvetica Neue"/>
                <a:cs typeface="Helvetica Neue"/>
                <a:sym typeface="Helvetica Neue"/>
              </a:rPr>
              <a:t>Service provider</a:t>
            </a:r>
          </a:p>
        </p:txBody>
      </p:sp>
      <p:sp>
        <p:nvSpPr>
          <p:cNvPr id="49" name="Shape 49"/>
          <p:cNvSpPr txBox="1"/>
          <p:nvPr/>
        </p:nvSpPr>
        <p:spPr>
          <a:xfrm>
            <a:off x="5981775" y="3228975"/>
            <a:ext cx="2457300" cy="457200"/>
          </a:xfrm>
          <a:prstGeom prst="rect">
            <a:avLst/>
          </a:prstGeom>
          <a:noFill/>
          <a:ln>
            <a:noFill/>
          </a:ln>
        </p:spPr>
        <p:txBody>
          <a:bodyPr lIns="91425" tIns="91425" rIns="91425" bIns="91425" anchor="ctr" anchorCtr="0">
            <a:noAutofit/>
          </a:bodyPr>
          <a:lstStyle/>
          <a:p>
            <a:pPr lvl="0" algn="ctr" rtl="0">
              <a:spcBef>
                <a:spcPts val="0"/>
              </a:spcBef>
              <a:buNone/>
            </a:pPr>
            <a:r>
              <a:rPr lang="es" sz="1800">
                <a:latin typeface="Helvetica Neue"/>
                <a:ea typeface="Helvetica Neue"/>
                <a:cs typeface="Helvetica Neue"/>
                <a:sym typeface="Helvetica Neue"/>
              </a:rPr>
              <a:t>Service integrator</a:t>
            </a:r>
          </a:p>
        </p:txBody>
      </p:sp>
      <p:sp>
        <p:nvSpPr>
          <p:cNvPr id="50" name="Shape 50"/>
          <p:cNvSpPr/>
          <p:nvPr/>
        </p:nvSpPr>
        <p:spPr>
          <a:xfrm>
            <a:off x="4117250" y="2248300"/>
            <a:ext cx="1231200" cy="1066799"/>
          </a:xfrm>
          <a:prstGeom prst="hexagon">
            <a:avLst>
              <a:gd name="adj" fmla="val 25000"/>
              <a:gd name="vf" fmla="val 115470"/>
            </a:avLst>
          </a:prstGeom>
          <a:solidFill>
            <a:srgbClr val="FFFFFF"/>
          </a:solidFill>
          <a:ln w="19050" cap="flat">
            <a:solidFill>
              <a:srgbClr val="3C78D8"/>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s" sz="1300">
                <a:solidFill>
                  <a:srgbClr val="1155CC"/>
                </a:solidFill>
                <a:latin typeface="Helvetica Neue"/>
                <a:ea typeface="Helvetica Neue"/>
                <a:cs typeface="Helvetica Neue"/>
                <a:sym typeface="Helvetica Neue"/>
              </a:rPr>
              <a:t>Service</a:t>
            </a:r>
          </a:p>
        </p:txBody>
      </p:sp>
      <p:sp>
        <p:nvSpPr>
          <p:cNvPr id="51" name="Shape 51"/>
          <p:cNvSpPr/>
          <p:nvPr/>
        </p:nvSpPr>
        <p:spPr>
          <a:xfrm>
            <a:off x="3120934" y="1700200"/>
            <a:ext cx="1231200" cy="1066799"/>
          </a:xfrm>
          <a:prstGeom prst="hexagon">
            <a:avLst>
              <a:gd name="adj" fmla="val 25000"/>
              <a:gd name="vf" fmla="val 115470"/>
            </a:avLst>
          </a:prstGeom>
          <a:solidFill>
            <a:srgbClr val="3C78D8"/>
          </a:solidFill>
          <a:ln w="19050" cap="flat">
            <a:solidFill>
              <a:srgbClr val="3C78D8"/>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s">
                <a:solidFill>
                  <a:srgbClr val="FFFFFF"/>
                </a:solidFill>
                <a:latin typeface="Helvetica Neue"/>
                <a:ea typeface="Helvetica Neue"/>
                <a:cs typeface="Helvetica Neue"/>
                <a:sym typeface="Helvetica Neue"/>
              </a:rPr>
              <a:t>Service</a:t>
            </a:r>
          </a:p>
        </p:txBody>
      </p:sp>
      <p:sp>
        <p:nvSpPr>
          <p:cNvPr id="52" name="Shape 52"/>
          <p:cNvSpPr/>
          <p:nvPr/>
        </p:nvSpPr>
        <p:spPr>
          <a:xfrm>
            <a:off x="3124200" y="2801275"/>
            <a:ext cx="1231200" cy="1066799"/>
          </a:xfrm>
          <a:prstGeom prst="hexagon">
            <a:avLst>
              <a:gd name="adj" fmla="val 25000"/>
              <a:gd name="vf" fmla="val 115470"/>
            </a:avLst>
          </a:prstGeom>
          <a:solidFill>
            <a:srgbClr val="3C78D8"/>
          </a:solidFill>
          <a:ln w="19050" cap="flat">
            <a:solidFill>
              <a:srgbClr val="3C78D8"/>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s">
                <a:solidFill>
                  <a:srgbClr val="FFFFFF"/>
                </a:solidFill>
                <a:latin typeface="Helvetica Neue"/>
                <a:ea typeface="Helvetica Neue"/>
                <a:cs typeface="Helvetica Neue"/>
                <a:sym typeface="Helvetica Neue"/>
              </a:rPr>
              <a:t>Service</a:t>
            </a:r>
          </a:p>
        </p:txBody>
      </p:sp>
      <p:sp>
        <p:nvSpPr>
          <p:cNvPr id="53" name="Shape 53"/>
          <p:cNvSpPr/>
          <p:nvPr/>
        </p:nvSpPr>
        <p:spPr>
          <a:xfrm>
            <a:off x="4117250" y="2248300"/>
            <a:ext cx="1231200" cy="1066799"/>
          </a:xfrm>
          <a:prstGeom prst="hexagon">
            <a:avLst>
              <a:gd name="adj" fmla="val 25000"/>
              <a:gd name="vf" fmla="val 115470"/>
            </a:avLst>
          </a:prstGeom>
          <a:solidFill>
            <a:srgbClr val="FF0000"/>
          </a:solidFill>
          <a:ln w="19050" cap="flat">
            <a:solidFill>
              <a:srgbClr val="FF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s" sz="1300">
                <a:solidFill>
                  <a:srgbClr val="FFFFFF"/>
                </a:solidFill>
                <a:latin typeface="Helvetica Neue"/>
                <a:ea typeface="Helvetica Neue"/>
                <a:cs typeface="Helvetica Neue"/>
                <a:sym typeface="Helvetica Neue"/>
              </a:rPr>
              <a:t>Service</a:t>
            </a:r>
          </a:p>
        </p:txBody>
      </p:sp>
      <p:grpSp>
        <p:nvGrpSpPr>
          <p:cNvPr id="57" name="Shape 57"/>
          <p:cNvGrpSpPr/>
          <p:nvPr/>
        </p:nvGrpSpPr>
        <p:grpSpPr>
          <a:xfrm>
            <a:off x="0" y="4635075"/>
            <a:ext cx="9144000" cy="639900"/>
            <a:chOff x="0" y="4635075"/>
            <a:chExt cx="9144000" cy="639900"/>
          </a:xfrm>
        </p:grpSpPr>
        <p:sp>
          <p:nvSpPr>
            <p:cNvPr id="58" name="Shape 58"/>
            <p:cNvSpPr/>
            <p:nvPr/>
          </p:nvSpPr>
          <p:spPr>
            <a:xfrm>
              <a:off x="0" y="4740900"/>
              <a:ext cx="9144000" cy="418200"/>
            </a:xfrm>
            <a:prstGeom prst="rect">
              <a:avLst/>
            </a:prstGeom>
            <a:solidFill>
              <a:srgbClr val="FFFFFF"/>
            </a:solidFill>
            <a:ln w="9525"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9" name="Shape 59"/>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60" name="Shape 60"/>
            <p:cNvPicPr preferRelativeResize="0"/>
            <p:nvPr/>
          </p:nvPicPr>
          <p:blipFill>
            <a:blip r:embed="rId5">
              <a:alphaModFix/>
            </a:blip>
            <a:stretch>
              <a:fillRect/>
            </a:stretch>
          </p:blipFill>
          <p:spPr>
            <a:xfrm>
              <a:off x="161175" y="4750100"/>
              <a:ext cx="788700" cy="288974"/>
            </a:xfrm>
            <a:prstGeom prst="rect">
              <a:avLst/>
            </a:prstGeom>
            <a:noFill/>
            <a:ln>
              <a:noFill/>
            </a:ln>
          </p:spPr>
        </p:pic>
        <p:pic>
          <p:nvPicPr>
            <p:cNvPr id="61" name="Shape 61"/>
            <p:cNvPicPr preferRelativeResize="0"/>
            <p:nvPr/>
          </p:nvPicPr>
          <p:blipFill>
            <a:blip r:embed="rId6">
              <a:alphaModFix/>
            </a:blip>
            <a:stretch>
              <a:fillRect/>
            </a:stretch>
          </p:blipFill>
          <p:spPr>
            <a:xfrm>
              <a:off x="1413600" y="4811408"/>
              <a:ext cx="890355" cy="287211"/>
            </a:xfrm>
            <a:prstGeom prst="rect">
              <a:avLst/>
            </a:prstGeom>
            <a:noFill/>
            <a:ln>
              <a:noFill/>
            </a:ln>
          </p:spPr>
        </p:pic>
        <p:sp>
          <p:nvSpPr>
            <p:cNvPr id="62" name="Shape 62"/>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63" name="Shape 63"/>
            <p:cNvPicPr preferRelativeResize="0"/>
            <p:nvPr/>
          </p:nvPicPr>
          <p:blipFill>
            <a:blip r:embed="rId7">
              <a:alphaModFix/>
            </a:blip>
            <a:stretch>
              <a:fillRect/>
            </a:stretch>
          </p:blipFill>
          <p:spPr>
            <a:xfrm>
              <a:off x="8143300" y="4741078"/>
              <a:ext cx="890350" cy="307017"/>
            </a:xfrm>
            <a:prstGeom prst="rect">
              <a:avLst/>
            </a:prstGeom>
            <a:noFill/>
            <a:ln>
              <a:noFill/>
            </a:ln>
          </p:spPr>
        </p:pic>
        <p:pic>
          <p:nvPicPr>
            <p:cNvPr id="64" name="Shape 64"/>
            <p:cNvPicPr preferRelativeResize="0"/>
            <p:nvPr/>
          </p:nvPicPr>
          <p:blipFill>
            <a:blip r:embed="rId8">
              <a:alphaModFix/>
            </a:blip>
            <a:stretch>
              <a:fillRect/>
            </a:stretch>
          </p:blipFill>
          <p:spPr>
            <a:xfrm>
              <a:off x="7099300" y="4801512"/>
              <a:ext cx="576834" cy="307025"/>
            </a:xfrm>
            <a:prstGeom prst="rect">
              <a:avLst/>
            </a:prstGeom>
            <a:noFill/>
            <a:ln>
              <a:noFill/>
            </a:ln>
          </p:spPr>
        </p:pic>
      </p:grpSp>
      <p:sp>
        <p:nvSpPr>
          <p:cNvPr id="34" name="Shape 52"/>
          <p:cNvSpPr/>
          <p:nvPr/>
        </p:nvSpPr>
        <p:spPr>
          <a:xfrm>
            <a:off x="3465488" y="3903583"/>
            <a:ext cx="791485" cy="685799"/>
          </a:xfrm>
          <a:prstGeom prst="hexagon">
            <a:avLst>
              <a:gd name="adj" fmla="val 25000"/>
              <a:gd name="vf" fmla="val 115470"/>
            </a:avLst>
          </a:prstGeom>
          <a:solidFill>
            <a:srgbClr val="3C78D8"/>
          </a:solidFill>
          <a:ln w="19050" cap="flat">
            <a:solidFill>
              <a:srgbClr val="3C78D8"/>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s" sz="800">
                <a:solidFill>
                  <a:schemeClr val="bg1"/>
                </a:solidFill>
                <a:latin typeface="Helvetica Neue"/>
                <a:ea typeface="Helvetica Neue"/>
                <a:cs typeface="Helvetica Neue"/>
                <a:sym typeface="Helvetica Neue"/>
              </a:rPr>
              <a:t>Service</a:t>
            </a:r>
          </a:p>
        </p:txBody>
      </p:sp>
      <p:sp>
        <p:nvSpPr>
          <p:cNvPr id="36" name="Shape 52"/>
          <p:cNvSpPr/>
          <p:nvPr/>
        </p:nvSpPr>
        <p:spPr>
          <a:xfrm>
            <a:off x="4768602" y="3897050"/>
            <a:ext cx="791485" cy="685799"/>
          </a:xfrm>
          <a:prstGeom prst="hexagon">
            <a:avLst>
              <a:gd name="adj" fmla="val 25000"/>
              <a:gd name="vf" fmla="val 115470"/>
            </a:avLst>
          </a:prstGeom>
          <a:solidFill>
            <a:schemeClr val="bg1"/>
          </a:solidFill>
          <a:ln w="19050" cap="flat">
            <a:solidFill>
              <a:srgbClr val="3C78D8"/>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s" sz="800">
                <a:solidFill>
                  <a:srgbClr val="0070C0"/>
                </a:solidFill>
                <a:latin typeface="Helvetica Neue"/>
                <a:ea typeface="Helvetica Neue"/>
                <a:cs typeface="Helvetica Neue"/>
                <a:sym typeface="Helvetica Neue"/>
              </a:rPr>
              <a:t>Service</a:t>
            </a:r>
          </a:p>
        </p:txBody>
      </p:sp>
      <p:sp>
        <p:nvSpPr>
          <p:cNvPr id="66" name="Shape 52"/>
          <p:cNvSpPr/>
          <p:nvPr/>
        </p:nvSpPr>
        <p:spPr>
          <a:xfrm>
            <a:off x="4118344" y="3539631"/>
            <a:ext cx="791485" cy="685799"/>
          </a:xfrm>
          <a:prstGeom prst="hexagon">
            <a:avLst>
              <a:gd name="adj" fmla="val 25000"/>
              <a:gd name="vf" fmla="val 115470"/>
            </a:avLst>
          </a:prstGeom>
          <a:solidFill>
            <a:schemeClr val="bg1"/>
          </a:solidFill>
          <a:ln w="19050" cap="flat">
            <a:solidFill>
              <a:srgbClr val="3C78D8"/>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s" sz="800">
                <a:solidFill>
                  <a:srgbClr val="0070C0"/>
                </a:solidFill>
                <a:latin typeface="Helvetica Neue"/>
                <a:ea typeface="Helvetica Neue"/>
                <a:cs typeface="Helvetica Neue"/>
                <a:sym typeface="Helvetica Neue"/>
              </a:rPr>
              <a:t>Service</a:t>
            </a:r>
          </a:p>
        </p:txBody>
      </p:sp>
      <p:sp>
        <p:nvSpPr>
          <p:cNvPr id="67" name="Shape 52"/>
          <p:cNvSpPr/>
          <p:nvPr/>
        </p:nvSpPr>
        <p:spPr>
          <a:xfrm>
            <a:off x="3463379" y="981348"/>
            <a:ext cx="791485" cy="685799"/>
          </a:xfrm>
          <a:prstGeom prst="hexagon">
            <a:avLst>
              <a:gd name="adj" fmla="val 25000"/>
              <a:gd name="vf" fmla="val 115470"/>
            </a:avLst>
          </a:prstGeom>
          <a:solidFill>
            <a:srgbClr val="3C78D8"/>
          </a:solidFill>
          <a:ln w="19050" cap="flat">
            <a:solidFill>
              <a:srgbClr val="3C78D8"/>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s" sz="800">
                <a:solidFill>
                  <a:schemeClr val="bg1"/>
                </a:solidFill>
                <a:latin typeface="Helvetica Neue"/>
                <a:ea typeface="Helvetica Neue"/>
                <a:cs typeface="Helvetica Neue"/>
                <a:sym typeface="Helvetica Neue"/>
              </a:rPr>
              <a:t>Service</a:t>
            </a:r>
          </a:p>
        </p:txBody>
      </p:sp>
      <p:sp>
        <p:nvSpPr>
          <p:cNvPr id="68" name="Shape 52"/>
          <p:cNvSpPr/>
          <p:nvPr/>
        </p:nvSpPr>
        <p:spPr>
          <a:xfrm>
            <a:off x="2814373" y="624078"/>
            <a:ext cx="791485" cy="685799"/>
          </a:xfrm>
          <a:prstGeom prst="hexagon">
            <a:avLst>
              <a:gd name="adj" fmla="val 25000"/>
              <a:gd name="vf" fmla="val 115470"/>
            </a:avLst>
          </a:prstGeom>
          <a:solidFill>
            <a:srgbClr val="3C78D8"/>
          </a:solidFill>
          <a:ln w="19050" cap="flat">
            <a:solidFill>
              <a:srgbClr val="3C78D8"/>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s" sz="800">
                <a:solidFill>
                  <a:schemeClr val="bg1"/>
                </a:solidFill>
                <a:latin typeface="Helvetica Neue"/>
                <a:ea typeface="Helvetica Neue"/>
                <a:cs typeface="Helvetica Neue"/>
                <a:sym typeface="Helvetica Neue"/>
              </a:rPr>
              <a:t>Service</a:t>
            </a:r>
          </a:p>
        </p:txBody>
      </p:sp>
      <p:sp>
        <p:nvSpPr>
          <p:cNvPr id="69" name="Shape 52"/>
          <p:cNvSpPr/>
          <p:nvPr/>
        </p:nvSpPr>
        <p:spPr>
          <a:xfrm>
            <a:off x="5209180" y="984614"/>
            <a:ext cx="791485" cy="685799"/>
          </a:xfrm>
          <a:prstGeom prst="hexagon">
            <a:avLst>
              <a:gd name="adj" fmla="val 25000"/>
              <a:gd name="vf" fmla="val 115470"/>
            </a:avLst>
          </a:prstGeom>
          <a:solidFill>
            <a:schemeClr val="bg1"/>
          </a:solidFill>
          <a:ln w="19050" cap="flat">
            <a:solidFill>
              <a:srgbClr val="3C78D8"/>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s" sz="800">
                <a:solidFill>
                  <a:srgbClr val="0070C0"/>
                </a:solidFill>
                <a:latin typeface="Helvetica Neue"/>
                <a:ea typeface="Helvetica Neue"/>
                <a:cs typeface="Helvetica Neue"/>
                <a:sym typeface="Helvetica Neue"/>
              </a:rPr>
              <a:t>Service</a:t>
            </a:r>
          </a:p>
        </p:txBody>
      </p:sp>
      <p:pic>
        <p:nvPicPr>
          <p:cNvPr id="71" name="Shape 37"/>
          <p:cNvPicPr preferRelativeResize="0"/>
          <p:nvPr/>
        </p:nvPicPr>
        <p:blipFill>
          <a:blip r:embed="rId3">
            <a:alphaModFix/>
          </a:blip>
          <a:stretch>
            <a:fillRect/>
          </a:stretch>
        </p:blipFill>
        <p:spPr>
          <a:xfrm>
            <a:off x="455183" y="611017"/>
            <a:ext cx="965704" cy="965704"/>
          </a:xfrm>
          <a:prstGeom prst="rect">
            <a:avLst/>
          </a:prstGeom>
          <a:noFill/>
          <a:ln>
            <a:noFill/>
          </a:ln>
        </p:spPr>
      </p:pic>
      <p:pic>
        <p:nvPicPr>
          <p:cNvPr id="72" name="Shape 37"/>
          <p:cNvPicPr preferRelativeResize="0"/>
          <p:nvPr/>
        </p:nvPicPr>
        <p:blipFill>
          <a:blip r:embed="rId3">
            <a:alphaModFix/>
          </a:blip>
          <a:stretch>
            <a:fillRect/>
          </a:stretch>
        </p:blipFill>
        <p:spPr>
          <a:xfrm>
            <a:off x="1486410" y="622885"/>
            <a:ext cx="965704" cy="965704"/>
          </a:xfrm>
          <a:prstGeom prst="rect">
            <a:avLst/>
          </a:prstGeom>
          <a:noFill/>
          <a:ln>
            <a:noFill/>
          </a:ln>
        </p:spPr>
      </p:pic>
      <p:sp>
        <p:nvSpPr>
          <p:cNvPr id="73" name="Shape 52"/>
          <p:cNvSpPr/>
          <p:nvPr/>
        </p:nvSpPr>
        <p:spPr>
          <a:xfrm>
            <a:off x="2569437" y="2440221"/>
            <a:ext cx="791485" cy="685799"/>
          </a:xfrm>
          <a:prstGeom prst="hexagon">
            <a:avLst>
              <a:gd name="adj" fmla="val 25000"/>
              <a:gd name="vf" fmla="val 115470"/>
            </a:avLst>
          </a:prstGeom>
          <a:solidFill>
            <a:srgbClr val="3C78D8"/>
          </a:solidFill>
          <a:ln w="19050" cap="flat">
            <a:solidFill>
              <a:srgbClr val="3C78D8"/>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s" sz="800">
                <a:solidFill>
                  <a:schemeClr val="bg1"/>
                </a:solidFill>
                <a:latin typeface="Helvetica Neue"/>
                <a:ea typeface="Helvetica Neue"/>
                <a:cs typeface="Helvetica Neue"/>
                <a:sym typeface="Helvetica Neue"/>
              </a:rPr>
              <a:t>Service</a:t>
            </a:r>
          </a:p>
        </p:txBody>
      </p:sp>
      <p:sp>
        <p:nvSpPr>
          <p:cNvPr id="3" name="Freeform 2"/>
          <p:cNvSpPr/>
          <p:nvPr/>
        </p:nvSpPr>
        <p:spPr>
          <a:xfrm>
            <a:off x="3133868" y="1150394"/>
            <a:ext cx="3204822" cy="1615741"/>
          </a:xfrm>
          <a:custGeom>
            <a:avLst/>
            <a:gdLst>
              <a:gd name="connsiteX0" fmla="*/ 952500 w 3209925"/>
              <a:gd name="connsiteY0" fmla="*/ 552450 h 1609725"/>
              <a:gd name="connsiteX1" fmla="*/ 261937 w 3209925"/>
              <a:gd name="connsiteY1" fmla="*/ 557213 h 1609725"/>
              <a:gd name="connsiteX2" fmla="*/ 0 w 3209925"/>
              <a:gd name="connsiteY2" fmla="*/ 1085850 h 1609725"/>
              <a:gd name="connsiteX3" fmla="*/ 266700 w 3209925"/>
              <a:gd name="connsiteY3" fmla="*/ 1604963 h 1609725"/>
              <a:gd name="connsiteX4" fmla="*/ 957262 w 3209925"/>
              <a:gd name="connsiteY4" fmla="*/ 1600200 h 1609725"/>
              <a:gd name="connsiteX5" fmla="*/ 1219200 w 3209925"/>
              <a:gd name="connsiteY5" fmla="*/ 1076325 h 1609725"/>
              <a:gd name="connsiteX6" fmla="*/ 1266825 w 3209925"/>
              <a:gd name="connsiteY6" fmla="*/ 1057275 h 1609725"/>
              <a:gd name="connsiteX7" fmla="*/ 1981200 w 3209925"/>
              <a:gd name="connsiteY7" fmla="*/ 1062038 h 1609725"/>
              <a:gd name="connsiteX8" fmla="*/ 2252662 w 3209925"/>
              <a:gd name="connsiteY8" fmla="*/ 1609725 h 1609725"/>
              <a:gd name="connsiteX9" fmla="*/ 2952750 w 3209925"/>
              <a:gd name="connsiteY9" fmla="*/ 1604963 h 1609725"/>
              <a:gd name="connsiteX10" fmla="*/ 3209925 w 3209925"/>
              <a:gd name="connsiteY10" fmla="*/ 1076325 h 1609725"/>
              <a:gd name="connsiteX11" fmla="*/ 2943225 w 3209925"/>
              <a:gd name="connsiteY11" fmla="*/ 552450 h 1609725"/>
              <a:gd name="connsiteX12" fmla="*/ 2233612 w 3209925"/>
              <a:gd name="connsiteY12" fmla="*/ 547688 h 1609725"/>
              <a:gd name="connsiteX13" fmla="*/ 1947862 w 3209925"/>
              <a:gd name="connsiteY13" fmla="*/ 0 h 1609725"/>
              <a:gd name="connsiteX14" fmla="*/ 1262062 w 3209925"/>
              <a:gd name="connsiteY14" fmla="*/ 0 h 1609725"/>
              <a:gd name="connsiteX15" fmla="*/ 1000125 w 3209925"/>
              <a:gd name="connsiteY15" fmla="*/ 519113 h 1609725"/>
              <a:gd name="connsiteX16" fmla="*/ 952500 w 3209925"/>
              <a:gd name="connsiteY16" fmla="*/ 552450 h 1609725"/>
              <a:gd name="connsiteX0" fmla="*/ 952500 w 3209925"/>
              <a:gd name="connsiteY0" fmla="*/ 552450 h 1609725"/>
              <a:gd name="connsiteX1" fmla="*/ 261937 w 3209925"/>
              <a:gd name="connsiteY1" fmla="*/ 557213 h 1609725"/>
              <a:gd name="connsiteX2" fmla="*/ 0 w 3209925"/>
              <a:gd name="connsiteY2" fmla="*/ 1085850 h 1609725"/>
              <a:gd name="connsiteX3" fmla="*/ 266700 w 3209925"/>
              <a:gd name="connsiteY3" fmla="*/ 1604963 h 1609725"/>
              <a:gd name="connsiteX4" fmla="*/ 957262 w 3209925"/>
              <a:gd name="connsiteY4" fmla="*/ 1600200 h 1609725"/>
              <a:gd name="connsiteX5" fmla="*/ 1219200 w 3209925"/>
              <a:gd name="connsiteY5" fmla="*/ 1076325 h 1609725"/>
              <a:gd name="connsiteX6" fmla="*/ 1266825 w 3209925"/>
              <a:gd name="connsiteY6" fmla="*/ 1057275 h 1609725"/>
              <a:gd name="connsiteX7" fmla="*/ 2012156 w 3209925"/>
              <a:gd name="connsiteY7" fmla="*/ 992982 h 1609725"/>
              <a:gd name="connsiteX8" fmla="*/ 2252662 w 3209925"/>
              <a:gd name="connsiteY8" fmla="*/ 1609725 h 1609725"/>
              <a:gd name="connsiteX9" fmla="*/ 2952750 w 3209925"/>
              <a:gd name="connsiteY9" fmla="*/ 1604963 h 1609725"/>
              <a:gd name="connsiteX10" fmla="*/ 3209925 w 3209925"/>
              <a:gd name="connsiteY10" fmla="*/ 1076325 h 1609725"/>
              <a:gd name="connsiteX11" fmla="*/ 2943225 w 3209925"/>
              <a:gd name="connsiteY11" fmla="*/ 552450 h 1609725"/>
              <a:gd name="connsiteX12" fmla="*/ 2233612 w 3209925"/>
              <a:gd name="connsiteY12" fmla="*/ 547688 h 1609725"/>
              <a:gd name="connsiteX13" fmla="*/ 1947862 w 3209925"/>
              <a:gd name="connsiteY13" fmla="*/ 0 h 1609725"/>
              <a:gd name="connsiteX14" fmla="*/ 1262062 w 3209925"/>
              <a:gd name="connsiteY14" fmla="*/ 0 h 1609725"/>
              <a:gd name="connsiteX15" fmla="*/ 1000125 w 3209925"/>
              <a:gd name="connsiteY15" fmla="*/ 519113 h 1609725"/>
              <a:gd name="connsiteX16" fmla="*/ 952500 w 3209925"/>
              <a:gd name="connsiteY16" fmla="*/ 552450 h 1609725"/>
              <a:gd name="connsiteX0" fmla="*/ 952500 w 3209925"/>
              <a:gd name="connsiteY0" fmla="*/ 552450 h 1609725"/>
              <a:gd name="connsiteX1" fmla="*/ 261937 w 3209925"/>
              <a:gd name="connsiteY1" fmla="*/ 557213 h 1609725"/>
              <a:gd name="connsiteX2" fmla="*/ 0 w 3209925"/>
              <a:gd name="connsiteY2" fmla="*/ 1085850 h 1609725"/>
              <a:gd name="connsiteX3" fmla="*/ 266700 w 3209925"/>
              <a:gd name="connsiteY3" fmla="*/ 1604963 h 1609725"/>
              <a:gd name="connsiteX4" fmla="*/ 957262 w 3209925"/>
              <a:gd name="connsiteY4" fmla="*/ 1600200 h 1609725"/>
              <a:gd name="connsiteX5" fmla="*/ 1219200 w 3209925"/>
              <a:gd name="connsiteY5" fmla="*/ 1076325 h 1609725"/>
              <a:gd name="connsiteX6" fmla="*/ 1266825 w 3209925"/>
              <a:gd name="connsiteY6" fmla="*/ 1057275 h 1609725"/>
              <a:gd name="connsiteX7" fmla="*/ 1974056 w 3209925"/>
              <a:gd name="connsiteY7" fmla="*/ 1073944 h 1609725"/>
              <a:gd name="connsiteX8" fmla="*/ 2252662 w 3209925"/>
              <a:gd name="connsiteY8" fmla="*/ 1609725 h 1609725"/>
              <a:gd name="connsiteX9" fmla="*/ 2952750 w 3209925"/>
              <a:gd name="connsiteY9" fmla="*/ 1604963 h 1609725"/>
              <a:gd name="connsiteX10" fmla="*/ 3209925 w 3209925"/>
              <a:gd name="connsiteY10" fmla="*/ 1076325 h 1609725"/>
              <a:gd name="connsiteX11" fmla="*/ 2943225 w 3209925"/>
              <a:gd name="connsiteY11" fmla="*/ 552450 h 1609725"/>
              <a:gd name="connsiteX12" fmla="*/ 2233612 w 3209925"/>
              <a:gd name="connsiteY12" fmla="*/ 547688 h 1609725"/>
              <a:gd name="connsiteX13" fmla="*/ 1947862 w 3209925"/>
              <a:gd name="connsiteY13" fmla="*/ 0 h 1609725"/>
              <a:gd name="connsiteX14" fmla="*/ 1262062 w 3209925"/>
              <a:gd name="connsiteY14" fmla="*/ 0 h 1609725"/>
              <a:gd name="connsiteX15" fmla="*/ 1000125 w 3209925"/>
              <a:gd name="connsiteY15" fmla="*/ 519113 h 1609725"/>
              <a:gd name="connsiteX16" fmla="*/ 952500 w 3209925"/>
              <a:gd name="connsiteY16" fmla="*/ 552450 h 1609725"/>
              <a:gd name="connsiteX0" fmla="*/ 952500 w 3209925"/>
              <a:gd name="connsiteY0" fmla="*/ 552450 h 1609725"/>
              <a:gd name="connsiteX1" fmla="*/ 261937 w 3209925"/>
              <a:gd name="connsiteY1" fmla="*/ 557213 h 1609725"/>
              <a:gd name="connsiteX2" fmla="*/ 0 w 3209925"/>
              <a:gd name="connsiteY2" fmla="*/ 1085850 h 1609725"/>
              <a:gd name="connsiteX3" fmla="*/ 266700 w 3209925"/>
              <a:gd name="connsiteY3" fmla="*/ 1604963 h 1609725"/>
              <a:gd name="connsiteX4" fmla="*/ 957262 w 3209925"/>
              <a:gd name="connsiteY4" fmla="*/ 1600200 h 1609725"/>
              <a:gd name="connsiteX5" fmla="*/ 1219200 w 3209925"/>
              <a:gd name="connsiteY5" fmla="*/ 1076325 h 1609725"/>
              <a:gd name="connsiteX6" fmla="*/ 1235869 w 3209925"/>
              <a:gd name="connsiteY6" fmla="*/ 995363 h 1609725"/>
              <a:gd name="connsiteX7" fmla="*/ 1974056 w 3209925"/>
              <a:gd name="connsiteY7" fmla="*/ 1073944 h 1609725"/>
              <a:gd name="connsiteX8" fmla="*/ 2252662 w 3209925"/>
              <a:gd name="connsiteY8" fmla="*/ 1609725 h 1609725"/>
              <a:gd name="connsiteX9" fmla="*/ 2952750 w 3209925"/>
              <a:gd name="connsiteY9" fmla="*/ 1604963 h 1609725"/>
              <a:gd name="connsiteX10" fmla="*/ 3209925 w 3209925"/>
              <a:gd name="connsiteY10" fmla="*/ 1076325 h 1609725"/>
              <a:gd name="connsiteX11" fmla="*/ 2943225 w 3209925"/>
              <a:gd name="connsiteY11" fmla="*/ 552450 h 1609725"/>
              <a:gd name="connsiteX12" fmla="*/ 2233612 w 3209925"/>
              <a:gd name="connsiteY12" fmla="*/ 547688 h 1609725"/>
              <a:gd name="connsiteX13" fmla="*/ 1947862 w 3209925"/>
              <a:gd name="connsiteY13" fmla="*/ 0 h 1609725"/>
              <a:gd name="connsiteX14" fmla="*/ 1262062 w 3209925"/>
              <a:gd name="connsiteY14" fmla="*/ 0 h 1609725"/>
              <a:gd name="connsiteX15" fmla="*/ 1000125 w 3209925"/>
              <a:gd name="connsiteY15" fmla="*/ 519113 h 1609725"/>
              <a:gd name="connsiteX16" fmla="*/ 952500 w 3209925"/>
              <a:gd name="connsiteY16" fmla="*/ 552450 h 1609725"/>
              <a:gd name="connsiteX0" fmla="*/ 952500 w 3209925"/>
              <a:gd name="connsiteY0" fmla="*/ 552450 h 1609725"/>
              <a:gd name="connsiteX1" fmla="*/ 261937 w 3209925"/>
              <a:gd name="connsiteY1" fmla="*/ 557213 h 1609725"/>
              <a:gd name="connsiteX2" fmla="*/ 0 w 3209925"/>
              <a:gd name="connsiteY2" fmla="*/ 1085850 h 1609725"/>
              <a:gd name="connsiteX3" fmla="*/ 266700 w 3209925"/>
              <a:gd name="connsiteY3" fmla="*/ 1604963 h 1609725"/>
              <a:gd name="connsiteX4" fmla="*/ 957262 w 3209925"/>
              <a:gd name="connsiteY4" fmla="*/ 1600200 h 1609725"/>
              <a:gd name="connsiteX5" fmla="*/ 1219200 w 3209925"/>
              <a:gd name="connsiteY5" fmla="*/ 1076325 h 1609725"/>
              <a:gd name="connsiteX6" fmla="*/ 1254919 w 3209925"/>
              <a:gd name="connsiteY6" fmla="*/ 1071563 h 1609725"/>
              <a:gd name="connsiteX7" fmla="*/ 1974056 w 3209925"/>
              <a:gd name="connsiteY7" fmla="*/ 1073944 h 1609725"/>
              <a:gd name="connsiteX8" fmla="*/ 2252662 w 3209925"/>
              <a:gd name="connsiteY8" fmla="*/ 1609725 h 1609725"/>
              <a:gd name="connsiteX9" fmla="*/ 2952750 w 3209925"/>
              <a:gd name="connsiteY9" fmla="*/ 1604963 h 1609725"/>
              <a:gd name="connsiteX10" fmla="*/ 3209925 w 3209925"/>
              <a:gd name="connsiteY10" fmla="*/ 1076325 h 1609725"/>
              <a:gd name="connsiteX11" fmla="*/ 2943225 w 3209925"/>
              <a:gd name="connsiteY11" fmla="*/ 552450 h 1609725"/>
              <a:gd name="connsiteX12" fmla="*/ 2233612 w 3209925"/>
              <a:gd name="connsiteY12" fmla="*/ 547688 h 1609725"/>
              <a:gd name="connsiteX13" fmla="*/ 1947862 w 3209925"/>
              <a:gd name="connsiteY13" fmla="*/ 0 h 1609725"/>
              <a:gd name="connsiteX14" fmla="*/ 1262062 w 3209925"/>
              <a:gd name="connsiteY14" fmla="*/ 0 h 1609725"/>
              <a:gd name="connsiteX15" fmla="*/ 1000125 w 3209925"/>
              <a:gd name="connsiteY15" fmla="*/ 519113 h 1609725"/>
              <a:gd name="connsiteX16" fmla="*/ 952500 w 3209925"/>
              <a:gd name="connsiteY16" fmla="*/ 552450 h 1609725"/>
              <a:gd name="connsiteX0" fmla="*/ 952500 w 3209925"/>
              <a:gd name="connsiteY0" fmla="*/ 552450 h 1609725"/>
              <a:gd name="connsiteX1" fmla="*/ 261937 w 3209925"/>
              <a:gd name="connsiteY1" fmla="*/ 557213 h 1609725"/>
              <a:gd name="connsiteX2" fmla="*/ 0 w 3209925"/>
              <a:gd name="connsiteY2" fmla="*/ 1085850 h 1609725"/>
              <a:gd name="connsiteX3" fmla="*/ 266700 w 3209925"/>
              <a:gd name="connsiteY3" fmla="*/ 1604963 h 1609725"/>
              <a:gd name="connsiteX4" fmla="*/ 957262 w 3209925"/>
              <a:gd name="connsiteY4" fmla="*/ 1600200 h 1609725"/>
              <a:gd name="connsiteX5" fmla="*/ 1104900 w 3209925"/>
              <a:gd name="connsiteY5" fmla="*/ 878681 h 1609725"/>
              <a:gd name="connsiteX6" fmla="*/ 1254919 w 3209925"/>
              <a:gd name="connsiteY6" fmla="*/ 1071563 h 1609725"/>
              <a:gd name="connsiteX7" fmla="*/ 1974056 w 3209925"/>
              <a:gd name="connsiteY7" fmla="*/ 1073944 h 1609725"/>
              <a:gd name="connsiteX8" fmla="*/ 2252662 w 3209925"/>
              <a:gd name="connsiteY8" fmla="*/ 1609725 h 1609725"/>
              <a:gd name="connsiteX9" fmla="*/ 2952750 w 3209925"/>
              <a:gd name="connsiteY9" fmla="*/ 1604963 h 1609725"/>
              <a:gd name="connsiteX10" fmla="*/ 3209925 w 3209925"/>
              <a:gd name="connsiteY10" fmla="*/ 1076325 h 1609725"/>
              <a:gd name="connsiteX11" fmla="*/ 2943225 w 3209925"/>
              <a:gd name="connsiteY11" fmla="*/ 552450 h 1609725"/>
              <a:gd name="connsiteX12" fmla="*/ 2233612 w 3209925"/>
              <a:gd name="connsiteY12" fmla="*/ 547688 h 1609725"/>
              <a:gd name="connsiteX13" fmla="*/ 1947862 w 3209925"/>
              <a:gd name="connsiteY13" fmla="*/ 0 h 1609725"/>
              <a:gd name="connsiteX14" fmla="*/ 1262062 w 3209925"/>
              <a:gd name="connsiteY14" fmla="*/ 0 h 1609725"/>
              <a:gd name="connsiteX15" fmla="*/ 1000125 w 3209925"/>
              <a:gd name="connsiteY15" fmla="*/ 519113 h 1609725"/>
              <a:gd name="connsiteX16" fmla="*/ 952500 w 3209925"/>
              <a:gd name="connsiteY16" fmla="*/ 552450 h 1609725"/>
              <a:gd name="connsiteX0" fmla="*/ 952500 w 3209925"/>
              <a:gd name="connsiteY0" fmla="*/ 552450 h 1609725"/>
              <a:gd name="connsiteX1" fmla="*/ 261937 w 3209925"/>
              <a:gd name="connsiteY1" fmla="*/ 557213 h 1609725"/>
              <a:gd name="connsiteX2" fmla="*/ 0 w 3209925"/>
              <a:gd name="connsiteY2" fmla="*/ 1085850 h 1609725"/>
              <a:gd name="connsiteX3" fmla="*/ 266700 w 3209925"/>
              <a:gd name="connsiteY3" fmla="*/ 1604963 h 1609725"/>
              <a:gd name="connsiteX4" fmla="*/ 957262 w 3209925"/>
              <a:gd name="connsiteY4" fmla="*/ 1600200 h 1609725"/>
              <a:gd name="connsiteX5" fmla="*/ 1228725 w 3209925"/>
              <a:gd name="connsiteY5" fmla="*/ 1085850 h 1609725"/>
              <a:gd name="connsiteX6" fmla="*/ 1254919 w 3209925"/>
              <a:gd name="connsiteY6" fmla="*/ 1071563 h 1609725"/>
              <a:gd name="connsiteX7" fmla="*/ 1974056 w 3209925"/>
              <a:gd name="connsiteY7" fmla="*/ 1073944 h 1609725"/>
              <a:gd name="connsiteX8" fmla="*/ 2252662 w 3209925"/>
              <a:gd name="connsiteY8" fmla="*/ 1609725 h 1609725"/>
              <a:gd name="connsiteX9" fmla="*/ 2952750 w 3209925"/>
              <a:gd name="connsiteY9" fmla="*/ 1604963 h 1609725"/>
              <a:gd name="connsiteX10" fmla="*/ 3209925 w 3209925"/>
              <a:gd name="connsiteY10" fmla="*/ 1076325 h 1609725"/>
              <a:gd name="connsiteX11" fmla="*/ 2943225 w 3209925"/>
              <a:gd name="connsiteY11" fmla="*/ 552450 h 1609725"/>
              <a:gd name="connsiteX12" fmla="*/ 2233612 w 3209925"/>
              <a:gd name="connsiteY12" fmla="*/ 547688 h 1609725"/>
              <a:gd name="connsiteX13" fmla="*/ 1947862 w 3209925"/>
              <a:gd name="connsiteY13" fmla="*/ 0 h 1609725"/>
              <a:gd name="connsiteX14" fmla="*/ 1262062 w 3209925"/>
              <a:gd name="connsiteY14" fmla="*/ 0 h 1609725"/>
              <a:gd name="connsiteX15" fmla="*/ 1000125 w 3209925"/>
              <a:gd name="connsiteY15" fmla="*/ 519113 h 1609725"/>
              <a:gd name="connsiteX16" fmla="*/ 952500 w 3209925"/>
              <a:gd name="connsiteY16" fmla="*/ 552450 h 1609725"/>
              <a:gd name="connsiteX0" fmla="*/ 952500 w 3209925"/>
              <a:gd name="connsiteY0" fmla="*/ 552450 h 1621631"/>
              <a:gd name="connsiteX1" fmla="*/ 261937 w 3209925"/>
              <a:gd name="connsiteY1" fmla="*/ 557213 h 1621631"/>
              <a:gd name="connsiteX2" fmla="*/ 0 w 3209925"/>
              <a:gd name="connsiteY2" fmla="*/ 1085850 h 1621631"/>
              <a:gd name="connsiteX3" fmla="*/ 266700 w 3209925"/>
              <a:gd name="connsiteY3" fmla="*/ 1604963 h 1621631"/>
              <a:gd name="connsiteX4" fmla="*/ 964406 w 3209925"/>
              <a:gd name="connsiteY4" fmla="*/ 1621631 h 1621631"/>
              <a:gd name="connsiteX5" fmla="*/ 1228725 w 3209925"/>
              <a:gd name="connsiteY5" fmla="*/ 1085850 h 1621631"/>
              <a:gd name="connsiteX6" fmla="*/ 1254919 w 3209925"/>
              <a:gd name="connsiteY6" fmla="*/ 1071563 h 1621631"/>
              <a:gd name="connsiteX7" fmla="*/ 1974056 w 3209925"/>
              <a:gd name="connsiteY7" fmla="*/ 1073944 h 1621631"/>
              <a:gd name="connsiteX8" fmla="*/ 2252662 w 3209925"/>
              <a:gd name="connsiteY8" fmla="*/ 1609725 h 1621631"/>
              <a:gd name="connsiteX9" fmla="*/ 2952750 w 3209925"/>
              <a:gd name="connsiteY9" fmla="*/ 1604963 h 1621631"/>
              <a:gd name="connsiteX10" fmla="*/ 3209925 w 3209925"/>
              <a:gd name="connsiteY10" fmla="*/ 1076325 h 1621631"/>
              <a:gd name="connsiteX11" fmla="*/ 2943225 w 3209925"/>
              <a:gd name="connsiteY11" fmla="*/ 552450 h 1621631"/>
              <a:gd name="connsiteX12" fmla="*/ 2233612 w 3209925"/>
              <a:gd name="connsiteY12" fmla="*/ 547688 h 1621631"/>
              <a:gd name="connsiteX13" fmla="*/ 1947862 w 3209925"/>
              <a:gd name="connsiteY13" fmla="*/ 0 h 1621631"/>
              <a:gd name="connsiteX14" fmla="*/ 1262062 w 3209925"/>
              <a:gd name="connsiteY14" fmla="*/ 0 h 1621631"/>
              <a:gd name="connsiteX15" fmla="*/ 1000125 w 3209925"/>
              <a:gd name="connsiteY15" fmla="*/ 519113 h 1621631"/>
              <a:gd name="connsiteX16" fmla="*/ 952500 w 3209925"/>
              <a:gd name="connsiteY16" fmla="*/ 552450 h 1621631"/>
              <a:gd name="connsiteX0" fmla="*/ 952500 w 3209925"/>
              <a:gd name="connsiteY0" fmla="*/ 552450 h 1621631"/>
              <a:gd name="connsiteX1" fmla="*/ 261937 w 3209925"/>
              <a:gd name="connsiteY1" fmla="*/ 557213 h 1621631"/>
              <a:gd name="connsiteX2" fmla="*/ 0 w 3209925"/>
              <a:gd name="connsiteY2" fmla="*/ 1085850 h 1621631"/>
              <a:gd name="connsiteX3" fmla="*/ 254794 w 3209925"/>
              <a:gd name="connsiteY3" fmla="*/ 1621631 h 1621631"/>
              <a:gd name="connsiteX4" fmla="*/ 964406 w 3209925"/>
              <a:gd name="connsiteY4" fmla="*/ 1621631 h 1621631"/>
              <a:gd name="connsiteX5" fmla="*/ 1228725 w 3209925"/>
              <a:gd name="connsiteY5" fmla="*/ 1085850 h 1621631"/>
              <a:gd name="connsiteX6" fmla="*/ 1254919 w 3209925"/>
              <a:gd name="connsiteY6" fmla="*/ 1071563 h 1621631"/>
              <a:gd name="connsiteX7" fmla="*/ 1974056 w 3209925"/>
              <a:gd name="connsiteY7" fmla="*/ 1073944 h 1621631"/>
              <a:gd name="connsiteX8" fmla="*/ 2252662 w 3209925"/>
              <a:gd name="connsiteY8" fmla="*/ 1609725 h 1621631"/>
              <a:gd name="connsiteX9" fmla="*/ 2952750 w 3209925"/>
              <a:gd name="connsiteY9" fmla="*/ 1604963 h 1621631"/>
              <a:gd name="connsiteX10" fmla="*/ 3209925 w 3209925"/>
              <a:gd name="connsiteY10" fmla="*/ 1076325 h 1621631"/>
              <a:gd name="connsiteX11" fmla="*/ 2943225 w 3209925"/>
              <a:gd name="connsiteY11" fmla="*/ 552450 h 1621631"/>
              <a:gd name="connsiteX12" fmla="*/ 2233612 w 3209925"/>
              <a:gd name="connsiteY12" fmla="*/ 547688 h 1621631"/>
              <a:gd name="connsiteX13" fmla="*/ 1947862 w 3209925"/>
              <a:gd name="connsiteY13" fmla="*/ 0 h 1621631"/>
              <a:gd name="connsiteX14" fmla="*/ 1262062 w 3209925"/>
              <a:gd name="connsiteY14" fmla="*/ 0 h 1621631"/>
              <a:gd name="connsiteX15" fmla="*/ 1000125 w 3209925"/>
              <a:gd name="connsiteY15" fmla="*/ 519113 h 1621631"/>
              <a:gd name="connsiteX16" fmla="*/ 952500 w 3209925"/>
              <a:gd name="connsiteY16" fmla="*/ 552450 h 1621631"/>
              <a:gd name="connsiteX0" fmla="*/ 697706 w 2955131"/>
              <a:gd name="connsiteY0" fmla="*/ 552450 h 1621631"/>
              <a:gd name="connsiteX1" fmla="*/ 7143 w 2955131"/>
              <a:gd name="connsiteY1" fmla="*/ 557213 h 1621631"/>
              <a:gd name="connsiteX2" fmla="*/ 64293 w 2955131"/>
              <a:gd name="connsiteY2" fmla="*/ 1085850 h 1621631"/>
              <a:gd name="connsiteX3" fmla="*/ 0 w 2955131"/>
              <a:gd name="connsiteY3" fmla="*/ 1621631 h 1621631"/>
              <a:gd name="connsiteX4" fmla="*/ 709612 w 2955131"/>
              <a:gd name="connsiteY4" fmla="*/ 1621631 h 1621631"/>
              <a:gd name="connsiteX5" fmla="*/ 973931 w 2955131"/>
              <a:gd name="connsiteY5" fmla="*/ 1085850 h 1621631"/>
              <a:gd name="connsiteX6" fmla="*/ 1000125 w 2955131"/>
              <a:gd name="connsiteY6" fmla="*/ 1071563 h 1621631"/>
              <a:gd name="connsiteX7" fmla="*/ 1719262 w 2955131"/>
              <a:gd name="connsiteY7" fmla="*/ 1073944 h 1621631"/>
              <a:gd name="connsiteX8" fmla="*/ 1997868 w 2955131"/>
              <a:gd name="connsiteY8" fmla="*/ 1609725 h 1621631"/>
              <a:gd name="connsiteX9" fmla="*/ 2697956 w 2955131"/>
              <a:gd name="connsiteY9" fmla="*/ 1604963 h 1621631"/>
              <a:gd name="connsiteX10" fmla="*/ 2955131 w 2955131"/>
              <a:gd name="connsiteY10" fmla="*/ 1076325 h 1621631"/>
              <a:gd name="connsiteX11" fmla="*/ 2688431 w 2955131"/>
              <a:gd name="connsiteY11" fmla="*/ 552450 h 1621631"/>
              <a:gd name="connsiteX12" fmla="*/ 1978818 w 2955131"/>
              <a:gd name="connsiteY12" fmla="*/ 547688 h 1621631"/>
              <a:gd name="connsiteX13" fmla="*/ 1693068 w 2955131"/>
              <a:gd name="connsiteY13" fmla="*/ 0 h 1621631"/>
              <a:gd name="connsiteX14" fmla="*/ 1007268 w 2955131"/>
              <a:gd name="connsiteY14" fmla="*/ 0 h 1621631"/>
              <a:gd name="connsiteX15" fmla="*/ 745331 w 2955131"/>
              <a:gd name="connsiteY15" fmla="*/ 519113 h 1621631"/>
              <a:gd name="connsiteX16" fmla="*/ 697706 w 2955131"/>
              <a:gd name="connsiteY16" fmla="*/ 552450 h 1621631"/>
              <a:gd name="connsiteX0" fmla="*/ 971550 w 3228975"/>
              <a:gd name="connsiteY0" fmla="*/ 552450 h 1621631"/>
              <a:gd name="connsiteX1" fmla="*/ 280987 w 3228975"/>
              <a:gd name="connsiteY1" fmla="*/ 557213 h 1621631"/>
              <a:gd name="connsiteX2" fmla="*/ 0 w 3228975"/>
              <a:gd name="connsiteY2" fmla="*/ 1081088 h 1621631"/>
              <a:gd name="connsiteX3" fmla="*/ 273844 w 3228975"/>
              <a:gd name="connsiteY3" fmla="*/ 1621631 h 1621631"/>
              <a:gd name="connsiteX4" fmla="*/ 983456 w 3228975"/>
              <a:gd name="connsiteY4" fmla="*/ 1621631 h 1621631"/>
              <a:gd name="connsiteX5" fmla="*/ 1247775 w 3228975"/>
              <a:gd name="connsiteY5" fmla="*/ 1085850 h 1621631"/>
              <a:gd name="connsiteX6" fmla="*/ 1273969 w 3228975"/>
              <a:gd name="connsiteY6" fmla="*/ 1071563 h 1621631"/>
              <a:gd name="connsiteX7" fmla="*/ 1993106 w 3228975"/>
              <a:gd name="connsiteY7" fmla="*/ 1073944 h 1621631"/>
              <a:gd name="connsiteX8" fmla="*/ 2271712 w 3228975"/>
              <a:gd name="connsiteY8" fmla="*/ 1609725 h 1621631"/>
              <a:gd name="connsiteX9" fmla="*/ 2971800 w 3228975"/>
              <a:gd name="connsiteY9" fmla="*/ 1604963 h 1621631"/>
              <a:gd name="connsiteX10" fmla="*/ 3228975 w 3228975"/>
              <a:gd name="connsiteY10" fmla="*/ 1076325 h 1621631"/>
              <a:gd name="connsiteX11" fmla="*/ 2962275 w 3228975"/>
              <a:gd name="connsiteY11" fmla="*/ 552450 h 1621631"/>
              <a:gd name="connsiteX12" fmla="*/ 2252662 w 3228975"/>
              <a:gd name="connsiteY12" fmla="*/ 547688 h 1621631"/>
              <a:gd name="connsiteX13" fmla="*/ 1966912 w 3228975"/>
              <a:gd name="connsiteY13" fmla="*/ 0 h 1621631"/>
              <a:gd name="connsiteX14" fmla="*/ 1281112 w 3228975"/>
              <a:gd name="connsiteY14" fmla="*/ 0 h 1621631"/>
              <a:gd name="connsiteX15" fmla="*/ 1019175 w 3228975"/>
              <a:gd name="connsiteY15" fmla="*/ 519113 h 1621631"/>
              <a:gd name="connsiteX16" fmla="*/ 971550 w 3228975"/>
              <a:gd name="connsiteY16" fmla="*/ 552450 h 1621631"/>
              <a:gd name="connsiteX0" fmla="*/ 971550 w 3228975"/>
              <a:gd name="connsiteY0" fmla="*/ 552450 h 1621631"/>
              <a:gd name="connsiteX1" fmla="*/ 280987 w 3228975"/>
              <a:gd name="connsiteY1" fmla="*/ 557213 h 1621631"/>
              <a:gd name="connsiteX2" fmla="*/ 0 w 3228975"/>
              <a:gd name="connsiteY2" fmla="*/ 1081088 h 1621631"/>
              <a:gd name="connsiteX3" fmla="*/ 290513 w 3228975"/>
              <a:gd name="connsiteY3" fmla="*/ 1583531 h 1621631"/>
              <a:gd name="connsiteX4" fmla="*/ 983456 w 3228975"/>
              <a:gd name="connsiteY4" fmla="*/ 1621631 h 1621631"/>
              <a:gd name="connsiteX5" fmla="*/ 1247775 w 3228975"/>
              <a:gd name="connsiteY5" fmla="*/ 1085850 h 1621631"/>
              <a:gd name="connsiteX6" fmla="*/ 1273969 w 3228975"/>
              <a:gd name="connsiteY6" fmla="*/ 1071563 h 1621631"/>
              <a:gd name="connsiteX7" fmla="*/ 1993106 w 3228975"/>
              <a:gd name="connsiteY7" fmla="*/ 1073944 h 1621631"/>
              <a:gd name="connsiteX8" fmla="*/ 2271712 w 3228975"/>
              <a:gd name="connsiteY8" fmla="*/ 1609725 h 1621631"/>
              <a:gd name="connsiteX9" fmla="*/ 2971800 w 3228975"/>
              <a:gd name="connsiteY9" fmla="*/ 1604963 h 1621631"/>
              <a:gd name="connsiteX10" fmla="*/ 3228975 w 3228975"/>
              <a:gd name="connsiteY10" fmla="*/ 1076325 h 1621631"/>
              <a:gd name="connsiteX11" fmla="*/ 2962275 w 3228975"/>
              <a:gd name="connsiteY11" fmla="*/ 552450 h 1621631"/>
              <a:gd name="connsiteX12" fmla="*/ 2252662 w 3228975"/>
              <a:gd name="connsiteY12" fmla="*/ 547688 h 1621631"/>
              <a:gd name="connsiteX13" fmla="*/ 1966912 w 3228975"/>
              <a:gd name="connsiteY13" fmla="*/ 0 h 1621631"/>
              <a:gd name="connsiteX14" fmla="*/ 1281112 w 3228975"/>
              <a:gd name="connsiteY14" fmla="*/ 0 h 1621631"/>
              <a:gd name="connsiteX15" fmla="*/ 1019175 w 3228975"/>
              <a:gd name="connsiteY15" fmla="*/ 519113 h 1621631"/>
              <a:gd name="connsiteX16" fmla="*/ 971550 w 3228975"/>
              <a:gd name="connsiteY16" fmla="*/ 552450 h 1621631"/>
              <a:gd name="connsiteX0" fmla="*/ 971550 w 3228975"/>
              <a:gd name="connsiteY0" fmla="*/ 552450 h 1624012"/>
              <a:gd name="connsiteX1" fmla="*/ 280987 w 3228975"/>
              <a:gd name="connsiteY1" fmla="*/ 557213 h 1624012"/>
              <a:gd name="connsiteX2" fmla="*/ 0 w 3228975"/>
              <a:gd name="connsiteY2" fmla="*/ 1081088 h 1624012"/>
              <a:gd name="connsiteX3" fmla="*/ 273844 w 3228975"/>
              <a:gd name="connsiteY3" fmla="*/ 1624012 h 1624012"/>
              <a:gd name="connsiteX4" fmla="*/ 983456 w 3228975"/>
              <a:gd name="connsiteY4" fmla="*/ 1621631 h 1624012"/>
              <a:gd name="connsiteX5" fmla="*/ 1247775 w 3228975"/>
              <a:gd name="connsiteY5" fmla="*/ 1085850 h 1624012"/>
              <a:gd name="connsiteX6" fmla="*/ 1273969 w 3228975"/>
              <a:gd name="connsiteY6" fmla="*/ 1071563 h 1624012"/>
              <a:gd name="connsiteX7" fmla="*/ 1993106 w 3228975"/>
              <a:gd name="connsiteY7" fmla="*/ 1073944 h 1624012"/>
              <a:gd name="connsiteX8" fmla="*/ 2271712 w 3228975"/>
              <a:gd name="connsiteY8" fmla="*/ 1609725 h 1624012"/>
              <a:gd name="connsiteX9" fmla="*/ 2971800 w 3228975"/>
              <a:gd name="connsiteY9" fmla="*/ 1604963 h 1624012"/>
              <a:gd name="connsiteX10" fmla="*/ 3228975 w 3228975"/>
              <a:gd name="connsiteY10" fmla="*/ 1076325 h 1624012"/>
              <a:gd name="connsiteX11" fmla="*/ 2962275 w 3228975"/>
              <a:gd name="connsiteY11" fmla="*/ 552450 h 1624012"/>
              <a:gd name="connsiteX12" fmla="*/ 2252662 w 3228975"/>
              <a:gd name="connsiteY12" fmla="*/ 547688 h 1624012"/>
              <a:gd name="connsiteX13" fmla="*/ 1966912 w 3228975"/>
              <a:gd name="connsiteY13" fmla="*/ 0 h 1624012"/>
              <a:gd name="connsiteX14" fmla="*/ 1281112 w 3228975"/>
              <a:gd name="connsiteY14" fmla="*/ 0 h 1624012"/>
              <a:gd name="connsiteX15" fmla="*/ 1019175 w 3228975"/>
              <a:gd name="connsiteY15" fmla="*/ 519113 h 1624012"/>
              <a:gd name="connsiteX16" fmla="*/ 971550 w 3228975"/>
              <a:gd name="connsiteY16" fmla="*/ 552450 h 1624012"/>
              <a:gd name="connsiteX0" fmla="*/ 971550 w 3228975"/>
              <a:gd name="connsiteY0" fmla="*/ 552450 h 1624012"/>
              <a:gd name="connsiteX1" fmla="*/ 326231 w 3228975"/>
              <a:gd name="connsiteY1" fmla="*/ 652463 h 1624012"/>
              <a:gd name="connsiteX2" fmla="*/ 0 w 3228975"/>
              <a:gd name="connsiteY2" fmla="*/ 1081088 h 1624012"/>
              <a:gd name="connsiteX3" fmla="*/ 273844 w 3228975"/>
              <a:gd name="connsiteY3" fmla="*/ 1624012 h 1624012"/>
              <a:gd name="connsiteX4" fmla="*/ 983456 w 3228975"/>
              <a:gd name="connsiteY4" fmla="*/ 1621631 h 1624012"/>
              <a:gd name="connsiteX5" fmla="*/ 1247775 w 3228975"/>
              <a:gd name="connsiteY5" fmla="*/ 1085850 h 1624012"/>
              <a:gd name="connsiteX6" fmla="*/ 1273969 w 3228975"/>
              <a:gd name="connsiteY6" fmla="*/ 1071563 h 1624012"/>
              <a:gd name="connsiteX7" fmla="*/ 1993106 w 3228975"/>
              <a:gd name="connsiteY7" fmla="*/ 1073944 h 1624012"/>
              <a:gd name="connsiteX8" fmla="*/ 2271712 w 3228975"/>
              <a:gd name="connsiteY8" fmla="*/ 1609725 h 1624012"/>
              <a:gd name="connsiteX9" fmla="*/ 2971800 w 3228975"/>
              <a:gd name="connsiteY9" fmla="*/ 1604963 h 1624012"/>
              <a:gd name="connsiteX10" fmla="*/ 3228975 w 3228975"/>
              <a:gd name="connsiteY10" fmla="*/ 1076325 h 1624012"/>
              <a:gd name="connsiteX11" fmla="*/ 2962275 w 3228975"/>
              <a:gd name="connsiteY11" fmla="*/ 552450 h 1624012"/>
              <a:gd name="connsiteX12" fmla="*/ 2252662 w 3228975"/>
              <a:gd name="connsiteY12" fmla="*/ 547688 h 1624012"/>
              <a:gd name="connsiteX13" fmla="*/ 1966912 w 3228975"/>
              <a:gd name="connsiteY13" fmla="*/ 0 h 1624012"/>
              <a:gd name="connsiteX14" fmla="*/ 1281112 w 3228975"/>
              <a:gd name="connsiteY14" fmla="*/ 0 h 1624012"/>
              <a:gd name="connsiteX15" fmla="*/ 1019175 w 3228975"/>
              <a:gd name="connsiteY15" fmla="*/ 519113 h 1624012"/>
              <a:gd name="connsiteX16" fmla="*/ 971550 w 3228975"/>
              <a:gd name="connsiteY16" fmla="*/ 552450 h 1624012"/>
              <a:gd name="connsiteX0" fmla="*/ 971550 w 3228975"/>
              <a:gd name="connsiteY0" fmla="*/ 552450 h 1624012"/>
              <a:gd name="connsiteX1" fmla="*/ 273843 w 3228975"/>
              <a:gd name="connsiteY1" fmla="*/ 540545 h 1624012"/>
              <a:gd name="connsiteX2" fmla="*/ 0 w 3228975"/>
              <a:gd name="connsiteY2" fmla="*/ 1081088 h 1624012"/>
              <a:gd name="connsiteX3" fmla="*/ 273844 w 3228975"/>
              <a:gd name="connsiteY3" fmla="*/ 1624012 h 1624012"/>
              <a:gd name="connsiteX4" fmla="*/ 983456 w 3228975"/>
              <a:gd name="connsiteY4" fmla="*/ 1621631 h 1624012"/>
              <a:gd name="connsiteX5" fmla="*/ 1247775 w 3228975"/>
              <a:gd name="connsiteY5" fmla="*/ 1085850 h 1624012"/>
              <a:gd name="connsiteX6" fmla="*/ 1273969 w 3228975"/>
              <a:gd name="connsiteY6" fmla="*/ 1071563 h 1624012"/>
              <a:gd name="connsiteX7" fmla="*/ 1993106 w 3228975"/>
              <a:gd name="connsiteY7" fmla="*/ 1073944 h 1624012"/>
              <a:gd name="connsiteX8" fmla="*/ 2271712 w 3228975"/>
              <a:gd name="connsiteY8" fmla="*/ 1609725 h 1624012"/>
              <a:gd name="connsiteX9" fmla="*/ 2971800 w 3228975"/>
              <a:gd name="connsiteY9" fmla="*/ 1604963 h 1624012"/>
              <a:gd name="connsiteX10" fmla="*/ 3228975 w 3228975"/>
              <a:gd name="connsiteY10" fmla="*/ 1076325 h 1624012"/>
              <a:gd name="connsiteX11" fmla="*/ 2962275 w 3228975"/>
              <a:gd name="connsiteY11" fmla="*/ 552450 h 1624012"/>
              <a:gd name="connsiteX12" fmla="*/ 2252662 w 3228975"/>
              <a:gd name="connsiteY12" fmla="*/ 547688 h 1624012"/>
              <a:gd name="connsiteX13" fmla="*/ 1966912 w 3228975"/>
              <a:gd name="connsiteY13" fmla="*/ 0 h 1624012"/>
              <a:gd name="connsiteX14" fmla="*/ 1281112 w 3228975"/>
              <a:gd name="connsiteY14" fmla="*/ 0 h 1624012"/>
              <a:gd name="connsiteX15" fmla="*/ 1019175 w 3228975"/>
              <a:gd name="connsiteY15" fmla="*/ 519113 h 1624012"/>
              <a:gd name="connsiteX16" fmla="*/ 971550 w 3228975"/>
              <a:gd name="connsiteY16" fmla="*/ 552450 h 1624012"/>
              <a:gd name="connsiteX0" fmla="*/ 973931 w 3228975"/>
              <a:gd name="connsiteY0" fmla="*/ 702469 h 1624012"/>
              <a:gd name="connsiteX1" fmla="*/ 273843 w 3228975"/>
              <a:gd name="connsiteY1" fmla="*/ 540545 h 1624012"/>
              <a:gd name="connsiteX2" fmla="*/ 0 w 3228975"/>
              <a:gd name="connsiteY2" fmla="*/ 1081088 h 1624012"/>
              <a:gd name="connsiteX3" fmla="*/ 273844 w 3228975"/>
              <a:gd name="connsiteY3" fmla="*/ 1624012 h 1624012"/>
              <a:gd name="connsiteX4" fmla="*/ 983456 w 3228975"/>
              <a:gd name="connsiteY4" fmla="*/ 1621631 h 1624012"/>
              <a:gd name="connsiteX5" fmla="*/ 1247775 w 3228975"/>
              <a:gd name="connsiteY5" fmla="*/ 1085850 h 1624012"/>
              <a:gd name="connsiteX6" fmla="*/ 1273969 w 3228975"/>
              <a:gd name="connsiteY6" fmla="*/ 1071563 h 1624012"/>
              <a:gd name="connsiteX7" fmla="*/ 1993106 w 3228975"/>
              <a:gd name="connsiteY7" fmla="*/ 1073944 h 1624012"/>
              <a:gd name="connsiteX8" fmla="*/ 2271712 w 3228975"/>
              <a:gd name="connsiteY8" fmla="*/ 1609725 h 1624012"/>
              <a:gd name="connsiteX9" fmla="*/ 2971800 w 3228975"/>
              <a:gd name="connsiteY9" fmla="*/ 1604963 h 1624012"/>
              <a:gd name="connsiteX10" fmla="*/ 3228975 w 3228975"/>
              <a:gd name="connsiteY10" fmla="*/ 1076325 h 1624012"/>
              <a:gd name="connsiteX11" fmla="*/ 2962275 w 3228975"/>
              <a:gd name="connsiteY11" fmla="*/ 552450 h 1624012"/>
              <a:gd name="connsiteX12" fmla="*/ 2252662 w 3228975"/>
              <a:gd name="connsiteY12" fmla="*/ 547688 h 1624012"/>
              <a:gd name="connsiteX13" fmla="*/ 1966912 w 3228975"/>
              <a:gd name="connsiteY13" fmla="*/ 0 h 1624012"/>
              <a:gd name="connsiteX14" fmla="*/ 1281112 w 3228975"/>
              <a:gd name="connsiteY14" fmla="*/ 0 h 1624012"/>
              <a:gd name="connsiteX15" fmla="*/ 1019175 w 3228975"/>
              <a:gd name="connsiteY15" fmla="*/ 519113 h 1624012"/>
              <a:gd name="connsiteX16" fmla="*/ 973931 w 3228975"/>
              <a:gd name="connsiteY16" fmla="*/ 702469 h 1624012"/>
              <a:gd name="connsiteX0" fmla="*/ 983456 w 3228975"/>
              <a:gd name="connsiteY0" fmla="*/ 538163 h 1624012"/>
              <a:gd name="connsiteX1" fmla="*/ 273843 w 3228975"/>
              <a:gd name="connsiteY1" fmla="*/ 540545 h 1624012"/>
              <a:gd name="connsiteX2" fmla="*/ 0 w 3228975"/>
              <a:gd name="connsiteY2" fmla="*/ 1081088 h 1624012"/>
              <a:gd name="connsiteX3" fmla="*/ 273844 w 3228975"/>
              <a:gd name="connsiteY3" fmla="*/ 1624012 h 1624012"/>
              <a:gd name="connsiteX4" fmla="*/ 983456 w 3228975"/>
              <a:gd name="connsiteY4" fmla="*/ 1621631 h 1624012"/>
              <a:gd name="connsiteX5" fmla="*/ 1247775 w 3228975"/>
              <a:gd name="connsiteY5" fmla="*/ 1085850 h 1624012"/>
              <a:gd name="connsiteX6" fmla="*/ 1273969 w 3228975"/>
              <a:gd name="connsiteY6" fmla="*/ 1071563 h 1624012"/>
              <a:gd name="connsiteX7" fmla="*/ 1993106 w 3228975"/>
              <a:gd name="connsiteY7" fmla="*/ 1073944 h 1624012"/>
              <a:gd name="connsiteX8" fmla="*/ 2271712 w 3228975"/>
              <a:gd name="connsiteY8" fmla="*/ 1609725 h 1624012"/>
              <a:gd name="connsiteX9" fmla="*/ 2971800 w 3228975"/>
              <a:gd name="connsiteY9" fmla="*/ 1604963 h 1624012"/>
              <a:gd name="connsiteX10" fmla="*/ 3228975 w 3228975"/>
              <a:gd name="connsiteY10" fmla="*/ 1076325 h 1624012"/>
              <a:gd name="connsiteX11" fmla="*/ 2962275 w 3228975"/>
              <a:gd name="connsiteY11" fmla="*/ 552450 h 1624012"/>
              <a:gd name="connsiteX12" fmla="*/ 2252662 w 3228975"/>
              <a:gd name="connsiteY12" fmla="*/ 547688 h 1624012"/>
              <a:gd name="connsiteX13" fmla="*/ 1966912 w 3228975"/>
              <a:gd name="connsiteY13" fmla="*/ 0 h 1624012"/>
              <a:gd name="connsiteX14" fmla="*/ 1281112 w 3228975"/>
              <a:gd name="connsiteY14" fmla="*/ 0 h 1624012"/>
              <a:gd name="connsiteX15" fmla="*/ 1019175 w 3228975"/>
              <a:gd name="connsiteY15" fmla="*/ 519113 h 1624012"/>
              <a:gd name="connsiteX16" fmla="*/ 983456 w 3228975"/>
              <a:gd name="connsiteY16" fmla="*/ 538163 h 1624012"/>
              <a:gd name="connsiteX0" fmla="*/ 983456 w 3228975"/>
              <a:gd name="connsiteY0" fmla="*/ 538163 h 1624012"/>
              <a:gd name="connsiteX1" fmla="*/ 273843 w 3228975"/>
              <a:gd name="connsiteY1" fmla="*/ 540545 h 1624012"/>
              <a:gd name="connsiteX2" fmla="*/ 0 w 3228975"/>
              <a:gd name="connsiteY2" fmla="*/ 1081088 h 1624012"/>
              <a:gd name="connsiteX3" fmla="*/ 273844 w 3228975"/>
              <a:gd name="connsiteY3" fmla="*/ 1624012 h 1624012"/>
              <a:gd name="connsiteX4" fmla="*/ 983456 w 3228975"/>
              <a:gd name="connsiteY4" fmla="*/ 1621631 h 1624012"/>
              <a:gd name="connsiteX5" fmla="*/ 1247775 w 3228975"/>
              <a:gd name="connsiteY5" fmla="*/ 1085850 h 1624012"/>
              <a:gd name="connsiteX6" fmla="*/ 1273969 w 3228975"/>
              <a:gd name="connsiteY6" fmla="*/ 1071563 h 1624012"/>
              <a:gd name="connsiteX7" fmla="*/ 1993106 w 3228975"/>
              <a:gd name="connsiteY7" fmla="*/ 1073944 h 1624012"/>
              <a:gd name="connsiteX8" fmla="*/ 2271712 w 3228975"/>
              <a:gd name="connsiteY8" fmla="*/ 1609725 h 1624012"/>
              <a:gd name="connsiteX9" fmla="*/ 2971800 w 3228975"/>
              <a:gd name="connsiteY9" fmla="*/ 1604963 h 1624012"/>
              <a:gd name="connsiteX10" fmla="*/ 3228975 w 3228975"/>
              <a:gd name="connsiteY10" fmla="*/ 1076325 h 1624012"/>
              <a:gd name="connsiteX11" fmla="*/ 2962275 w 3228975"/>
              <a:gd name="connsiteY11" fmla="*/ 552450 h 1624012"/>
              <a:gd name="connsiteX12" fmla="*/ 2252662 w 3228975"/>
              <a:gd name="connsiteY12" fmla="*/ 547688 h 1624012"/>
              <a:gd name="connsiteX13" fmla="*/ 1966912 w 3228975"/>
              <a:gd name="connsiteY13" fmla="*/ 0 h 1624012"/>
              <a:gd name="connsiteX14" fmla="*/ 1281112 w 3228975"/>
              <a:gd name="connsiteY14" fmla="*/ 0 h 1624012"/>
              <a:gd name="connsiteX15" fmla="*/ 1114425 w 3228975"/>
              <a:gd name="connsiteY15" fmla="*/ 823913 h 1624012"/>
              <a:gd name="connsiteX16" fmla="*/ 983456 w 3228975"/>
              <a:gd name="connsiteY16" fmla="*/ 538163 h 1624012"/>
              <a:gd name="connsiteX0" fmla="*/ 983456 w 3228975"/>
              <a:gd name="connsiteY0" fmla="*/ 538163 h 1624012"/>
              <a:gd name="connsiteX1" fmla="*/ 273843 w 3228975"/>
              <a:gd name="connsiteY1" fmla="*/ 540545 h 1624012"/>
              <a:gd name="connsiteX2" fmla="*/ 0 w 3228975"/>
              <a:gd name="connsiteY2" fmla="*/ 1081088 h 1624012"/>
              <a:gd name="connsiteX3" fmla="*/ 273844 w 3228975"/>
              <a:gd name="connsiteY3" fmla="*/ 1624012 h 1624012"/>
              <a:gd name="connsiteX4" fmla="*/ 983456 w 3228975"/>
              <a:gd name="connsiteY4" fmla="*/ 1621631 h 1624012"/>
              <a:gd name="connsiteX5" fmla="*/ 1247775 w 3228975"/>
              <a:gd name="connsiteY5" fmla="*/ 1085850 h 1624012"/>
              <a:gd name="connsiteX6" fmla="*/ 1273969 w 3228975"/>
              <a:gd name="connsiteY6" fmla="*/ 1071563 h 1624012"/>
              <a:gd name="connsiteX7" fmla="*/ 1993106 w 3228975"/>
              <a:gd name="connsiteY7" fmla="*/ 1073944 h 1624012"/>
              <a:gd name="connsiteX8" fmla="*/ 2271712 w 3228975"/>
              <a:gd name="connsiteY8" fmla="*/ 1609725 h 1624012"/>
              <a:gd name="connsiteX9" fmla="*/ 2971800 w 3228975"/>
              <a:gd name="connsiteY9" fmla="*/ 1604963 h 1624012"/>
              <a:gd name="connsiteX10" fmla="*/ 3228975 w 3228975"/>
              <a:gd name="connsiteY10" fmla="*/ 1076325 h 1624012"/>
              <a:gd name="connsiteX11" fmla="*/ 2962275 w 3228975"/>
              <a:gd name="connsiteY11" fmla="*/ 552450 h 1624012"/>
              <a:gd name="connsiteX12" fmla="*/ 2252662 w 3228975"/>
              <a:gd name="connsiteY12" fmla="*/ 547688 h 1624012"/>
              <a:gd name="connsiteX13" fmla="*/ 1966912 w 3228975"/>
              <a:gd name="connsiteY13" fmla="*/ 0 h 1624012"/>
              <a:gd name="connsiteX14" fmla="*/ 1281112 w 3228975"/>
              <a:gd name="connsiteY14" fmla="*/ 0 h 1624012"/>
              <a:gd name="connsiteX15" fmla="*/ 1000125 w 3228975"/>
              <a:gd name="connsiteY15" fmla="*/ 531020 h 1624012"/>
              <a:gd name="connsiteX16" fmla="*/ 983456 w 3228975"/>
              <a:gd name="connsiteY16" fmla="*/ 538163 h 1624012"/>
              <a:gd name="connsiteX0" fmla="*/ 983456 w 3228975"/>
              <a:gd name="connsiteY0" fmla="*/ 550070 h 1635919"/>
              <a:gd name="connsiteX1" fmla="*/ 273843 w 3228975"/>
              <a:gd name="connsiteY1" fmla="*/ 552452 h 1635919"/>
              <a:gd name="connsiteX2" fmla="*/ 0 w 3228975"/>
              <a:gd name="connsiteY2" fmla="*/ 1092995 h 1635919"/>
              <a:gd name="connsiteX3" fmla="*/ 273844 w 3228975"/>
              <a:gd name="connsiteY3" fmla="*/ 1635919 h 1635919"/>
              <a:gd name="connsiteX4" fmla="*/ 983456 w 3228975"/>
              <a:gd name="connsiteY4" fmla="*/ 1633538 h 1635919"/>
              <a:gd name="connsiteX5" fmla="*/ 1247775 w 3228975"/>
              <a:gd name="connsiteY5" fmla="*/ 1097757 h 1635919"/>
              <a:gd name="connsiteX6" fmla="*/ 1273969 w 3228975"/>
              <a:gd name="connsiteY6" fmla="*/ 1083470 h 1635919"/>
              <a:gd name="connsiteX7" fmla="*/ 1993106 w 3228975"/>
              <a:gd name="connsiteY7" fmla="*/ 1085851 h 1635919"/>
              <a:gd name="connsiteX8" fmla="*/ 2271712 w 3228975"/>
              <a:gd name="connsiteY8" fmla="*/ 1621632 h 1635919"/>
              <a:gd name="connsiteX9" fmla="*/ 2971800 w 3228975"/>
              <a:gd name="connsiteY9" fmla="*/ 1616870 h 1635919"/>
              <a:gd name="connsiteX10" fmla="*/ 3228975 w 3228975"/>
              <a:gd name="connsiteY10" fmla="*/ 1088232 h 1635919"/>
              <a:gd name="connsiteX11" fmla="*/ 2962275 w 3228975"/>
              <a:gd name="connsiteY11" fmla="*/ 564357 h 1635919"/>
              <a:gd name="connsiteX12" fmla="*/ 2252662 w 3228975"/>
              <a:gd name="connsiteY12" fmla="*/ 559595 h 1635919"/>
              <a:gd name="connsiteX13" fmla="*/ 1966912 w 3228975"/>
              <a:gd name="connsiteY13" fmla="*/ 11907 h 1635919"/>
              <a:gd name="connsiteX14" fmla="*/ 1271587 w 3228975"/>
              <a:gd name="connsiteY14" fmla="*/ 0 h 1635919"/>
              <a:gd name="connsiteX15" fmla="*/ 1000125 w 3228975"/>
              <a:gd name="connsiteY15" fmla="*/ 542927 h 1635919"/>
              <a:gd name="connsiteX16" fmla="*/ 983456 w 3228975"/>
              <a:gd name="connsiteY16" fmla="*/ 550070 h 1635919"/>
              <a:gd name="connsiteX0" fmla="*/ 983456 w 3228975"/>
              <a:gd name="connsiteY0" fmla="*/ 550070 h 1635919"/>
              <a:gd name="connsiteX1" fmla="*/ 273843 w 3228975"/>
              <a:gd name="connsiteY1" fmla="*/ 552452 h 1635919"/>
              <a:gd name="connsiteX2" fmla="*/ 0 w 3228975"/>
              <a:gd name="connsiteY2" fmla="*/ 1092995 h 1635919"/>
              <a:gd name="connsiteX3" fmla="*/ 273844 w 3228975"/>
              <a:gd name="connsiteY3" fmla="*/ 1635919 h 1635919"/>
              <a:gd name="connsiteX4" fmla="*/ 983456 w 3228975"/>
              <a:gd name="connsiteY4" fmla="*/ 1633538 h 1635919"/>
              <a:gd name="connsiteX5" fmla="*/ 1247775 w 3228975"/>
              <a:gd name="connsiteY5" fmla="*/ 1097757 h 1635919"/>
              <a:gd name="connsiteX6" fmla="*/ 1273969 w 3228975"/>
              <a:gd name="connsiteY6" fmla="*/ 1083470 h 1635919"/>
              <a:gd name="connsiteX7" fmla="*/ 1993106 w 3228975"/>
              <a:gd name="connsiteY7" fmla="*/ 1085851 h 1635919"/>
              <a:gd name="connsiteX8" fmla="*/ 2271712 w 3228975"/>
              <a:gd name="connsiteY8" fmla="*/ 1621632 h 1635919"/>
              <a:gd name="connsiteX9" fmla="*/ 2971800 w 3228975"/>
              <a:gd name="connsiteY9" fmla="*/ 1616870 h 1635919"/>
              <a:gd name="connsiteX10" fmla="*/ 3228975 w 3228975"/>
              <a:gd name="connsiteY10" fmla="*/ 1088232 h 1635919"/>
              <a:gd name="connsiteX11" fmla="*/ 2962275 w 3228975"/>
              <a:gd name="connsiteY11" fmla="*/ 564357 h 1635919"/>
              <a:gd name="connsiteX12" fmla="*/ 2252662 w 3228975"/>
              <a:gd name="connsiteY12" fmla="*/ 559595 h 1635919"/>
              <a:gd name="connsiteX13" fmla="*/ 1928812 w 3228975"/>
              <a:gd name="connsiteY13" fmla="*/ 147638 h 1635919"/>
              <a:gd name="connsiteX14" fmla="*/ 1271587 w 3228975"/>
              <a:gd name="connsiteY14" fmla="*/ 0 h 1635919"/>
              <a:gd name="connsiteX15" fmla="*/ 1000125 w 3228975"/>
              <a:gd name="connsiteY15" fmla="*/ 542927 h 1635919"/>
              <a:gd name="connsiteX16" fmla="*/ 983456 w 3228975"/>
              <a:gd name="connsiteY16" fmla="*/ 550070 h 1635919"/>
              <a:gd name="connsiteX0" fmla="*/ 983456 w 3228975"/>
              <a:gd name="connsiteY0" fmla="*/ 550070 h 1635919"/>
              <a:gd name="connsiteX1" fmla="*/ 273843 w 3228975"/>
              <a:gd name="connsiteY1" fmla="*/ 552452 h 1635919"/>
              <a:gd name="connsiteX2" fmla="*/ 0 w 3228975"/>
              <a:gd name="connsiteY2" fmla="*/ 1092995 h 1635919"/>
              <a:gd name="connsiteX3" fmla="*/ 273844 w 3228975"/>
              <a:gd name="connsiteY3" fmla="*/ 1635919 h 1635919"/>
              <a:gd name="connsiteX4" fmla="*/ 983456 w 3228975"/>
              <a:gd name="connsiteY4" fmla="*/ 1633538 h 1635919"/>
              <a:gd name="connsiteX5" fmla="*/ 1247775 w 3228975"/>
              <a:gd name="connsiteY5" fmla="*/ 1097757 h 1635919"/>
              <a:gd name="connsiteX6" fmla="*/ 1273969 w 3228975"/>
              <a:gd name="connsiteY6" fmla="*/ 1083470 h 1635919"/>
              <a:gd name="connsiteX7" fmla="*/ 1993106 w 3228975"/>
              <a:gd name="connsiteY7" fmla="*/ 1085851 h 1635919"/>
              <a:gd name="connsiteX8" fmla="*/ 2271712 w 3228975"/>
              <a:gd name="connsiteY8" fmla="*/ 1621632 h 1635919"/>
              <a:gd name="connsiteX9" fmla="*/ 2971800 w 3228975"/>
              <a:gd name="connsiteY9" fmla="*/ 1616870 h 1635919"/>
              <a:gd name="connsiteX10" fmla="*/ 3228975 w 3228975"/>
              <a:gd name="connsiteY10" fmla="*/ 1088232 h 1635919"/>
              <a:gd name="connsiteX11" fmla="*/ 2962275 w 3228975"/>
              <a:gd name="connsiteY11" fmla="*/ 564357 h 1635919"/>
              <a:gd name="connsiteX12" fmla="*/ 2252662 w 3228975"/>
              <a:gd name="connsiteY12" fmla="*/ 559595 h 1635919"/>
              <a:gd name="connsiteX13" fmla="*/ 1978818 w 3228975"/>
              <a:gd name="connsiteY13" fmla="*/ 1 h 1635919"/>
              <a:gd name="connsiteX14" fmla="*/ 1271587 w 3228975"/>
              <a:gd name="connsiteY14" fmla="*/ 0 h 1635919"/>
              <a:gd name="connsiteX15" fmla="*/ 1000125 w 3228975"/>
              <a:gd name="connsiteY15" fmla="*/ 542927 h 1635919"/>
              <a:gd name="connsiteX16" fmla="*/ 983456 w 3228975"/>
              <a:gd name="connsiteY16" fmla="*/ 550070 h 1635919"/>
              <a:gd name="connsiteX0" fmla="*/ 983456 w 3228975"/>
              <a:gd name="connsiteY0" fmla="*/ 550070 h 1635919"/>
              <a:gd name="connsiteX1" fmla="*/ 273843 w 3228975"/>
              <a:gd name="connsiteY1" fmla="*/ 552452 h 1635919"/>
              <a:gd name="connsiteX2" fmla="*/ 0 w 3228975"/>
              <a:gd name="connsiteY2" fmla="*/ 1092995 h 1635919"/>
              <a:gd name="connsiteX3" fmla="*/ 273844 w 3228975"/>
              <a:gd name="connsiteY3" fmla="*/ 1635919 h 1635919"/>
              <a:gd name="connsiteX4" fmla="*/ 983456 w 3228975"/>
              <a:gd name="connsiteY4" fmla="*/ 1633538 h 1635919"/>
              <a:gd name="connsiteX5" fmla="*/ 1247775 w 3228975"/>
              <a:gd name="connsiteY5" fmla="*/ 1097757 h 1635919"/>
              <a:gd name="connsiteX6" fmla="*/ 1273969 w 3228975"/>
              <a:gd name="connsiteY6" fmla="*/ 1083470 h 1635919"/>
              <a:gd name="connsiteX7" fmla="*/ 1993106 w 3228975"/>
              <a:gd name="connsiteY7" fmla="*/ 1085851 h 1635919"/>
              <a:gd name="connsiteX8" fmla="*/ 2271712 w 3228975"/>
              <a:gd name="connsiteY8" fmla="*/ 1621632 h 1635919"/>
              <a:gd name="connsiteX9" fmla="*/ 2971800 w 3228975"/>
              <a:gd name="connsiteY9" fmla="*/ 1616870 h 1635919"/>
              <a:gd name="connsiteX10" fmla="*/ 3228975 w 3228975"/>
              <a:gd name="connsiteY10" fmla="*/ 1088232 h 1635919"/>
              <a:gd name="connsiteX11" fmla="*/ 2962275 w 3228975"/>
              <a:gd name="connsiteY11" fmla="*/ 564357 h 1635919"/>
              <a:gd name="connsiteX12" fmla="*/ 2188368 w 3228975"/>
              <a:gd name="connsiteY12" fmla="*/ 785814 h 1635919"/>
              <a:gd name="connsiteX13" fmla="*/ 1978818 w 3228975"/>
              <a:gd name="connsiteY13" fmla="*/ 1 h 1635919"/>
              <a:gd name="connsiteX14" fmla="*/ 1271587 w 3228975"/>
              <a:gd name="connsiteY14" fmla="*/ 0 h 1635919"/>
              <a:gd name="connsiteX15" fmla="*/ 1000125 w 3228975"/>
              <a:gd name="connsiteY15" fmla="*/ 542927 h 1635919"/>
              <a:gd name="connsiteX16" fmla="*/ 983456 w 3228975"/>
              <a:gd name="connsiteY16" fmla="*/ 550070 h 1635919"/>
              <a:gd name="connsiteX0" fmla="*/ 983456 w 3228975"/>
              <a:gd name="connsiteY0" fmla="*/ 550070 h 1635919"/>
              <a:gd name="connsiteX1" fmla="*/ 273843 w 3228975"/>
              <a:gd name="connsiteY1" fmla="*/ 552452 h 1635919"/>
              <a:gd name="connsiteX2" fmla="*/ 0 w 3228975"/>
              <a:gd name="connsiteY2" fmla="*/ 1092995 h 1635919"/>
              <a:gd name="connsiteX3" fmla="*/ 273844 w 3228975"/>
              <a:gd name="connsiteY3" fmla="*/ 1635919 h 1635919"/>
              <a:gd name="connsiteX4" fmla="*/ 983456 w 3228975"/>
              <a:gd name="connsiteY4" fmla="*/ 1633538 h 1635919"/>
              <a:gd name="connsiteX5" fmla="*/ 1247775 w 3228975"/>
              <a:gd name="connsiteY5" fmla="*/ 1097757 h 1635919"/>
              <a:gd name="connsiteX6" fmla="*/ 1273969 w 3228975"/>
              <a:gd name="connsiteY6" fmla="*/ 1083470 h 1635919"/>
              <a:gd name="connsiteX7" fmla="*/ 1993106 w 3228975"/>
              <a:gd name="connsiteY7" fmla="*/ 1085851 h 1635919"/>
              <a:gd name="connsiteX8" fmla="*/ 2271712 w 3228975"/>
              <a:gd name="connsiteY8" fmla="*/ 1621632 h 1635919"/>
              <a:gd name="connsiteX9" fmla="*/ 2971800 w 3228975"/>
              <a:gd name="connsiteY9" fmla="*/ 1616870 h 1635919"/>
              <a:gd name="connsiteX10" fmla="*/ 3228975 w 3228975"/>
              <a:gd name="connsiteY10" fmla="*/ 1088232 h 1635919"/>
              <a:gd name="connsiteX11" fmla="*/ 2962275 w 3228975"/>
              <a:gd name="connsiteY11" fmla="*/ 564357 h 1635919"/>
              <a:gd name="connsiteX12" fmla="*/ 2255043 w 3228975"/>
              <a:gd name="connsiteY12" fmla="*/ 550070 h 1635919"/>
              <a:gd name="connsiteX13" fmla="*/ 1978818 w 3228975"/>
              <a:gd name="connsiteY13" fmla="*/ 1 h 1635919"/>
              <a:gd name="connsiteX14" fmla="*/ 1271587 w 3228975"/>
              <a:gd name="connsiteY14" fmla="*/ 0 h 1635919"/>
              <a:gd name="connsiteX15" fmla="*/ 1000125 w 3228975"/>
              <a:gd name="connsiteY15" fmla="*/ 542927 h 1635919"/>
              <a:gd name="connsiteX16" fmla="*/ 983456 w 3228975"/>
              <a:gd name="connsiteY16" fmla="*/ 550070 h 1635919"/>
              <a:gd name="connsiteX0" fmla="*/ 983456 w 3228975"/>
              <a:gd name="connsiteY0" fmla="*/ 550070 h 1635919"/>
              <a:gd name="connsiteX1" fmla="*/ 273843 w 3228975"/>
              <a:gd name="connsiteY1" fmla="*/ 552452 h 1635919"/>
              <a:gd name="connsiteX2" fmla="*/ 0 w 3228975"/>
              <a:gd name="connsiteY2" fmla="*/ 1092995 h 1635919"/>
              <a:gd name="connsiteX3" fmla="*/ 273844 w 3228975"/>
              <a:gd name="connsiteY3" fmla="*/ 1635919 h 1635919"/>
              <a:gd name="connsiteX4" fmla="*/ 983456 w 3228975"/>
              <a:gd name="connsiteY4" fmla="*/ 1633538 h 1635919"/>
              <a:gd name="connsiteX5" fmla="*/ 1247775 w 3228975"/>
              <a:gd name="connsiteY5" fmla="*/ 1097757 h 1635919"/>
              <a:gd name="connsiteX6" fmla="*/ 1273969 w 3228975"/>
              <a:gd name="connsiteY6" fmla="*/ 1083470 h 1635919"/>
              <a:gd name="connsiteX7" fmla="*/ 1993106 w 3228975"/>
              <a:gd name="connsiteY7" fmla="*/ 1085851 h 1635919"/>
              <a:gd name="connsiteX8" fmla="*/ 2271712 w 3228975"/>
              <a:gd name="connsiteY8" fmla="*/ 1621632 h 1635919"/>
              <a:gd name="connsiteX9" fmla="*/ 2971800 w 3228975"/>
              <a:gd name="connsiteY9" fmla="*/ 1616870 h 1635919"/>
              <a:gd name="connsiteX10" fmla="*/ 3228975 w 3228975"/>
              <a:gd name="connsiteY10" fmla="*/ 1088232 h 1635919"/>
              <a:gd name="connsiteX11" fmla="*/ 2947988 w 3228975"/>
              <a:gd name="connsiteY11" fmla="*/ 623889 h 1635919"/>
              <a:gd name="connsiteX12" fmla="*/ 2255043 w 3228975"/>
              <a:gd name="connsiteY12" fmla="*/ 550070 h 1635919"/>
              <a:gd name="connsiteX13" fmla="*/ 1978818 w 3228975"/>
              <a:gd name="connsiteY13" fmla="*/ 1 h 1635919"/>
              <a:gd name="connsiteX14" fmla="*/ 1271587 w 3228975"/>
              <a:gd name="connsiteY14" fmla="*/ 0 h 1635919"/>
              <a:gd name="connsiteX15" fmla="*/ 1000125 w 3228975"/>
              <a:gd name="connsiteY15" fmla="*/ 542927 h 1635919"/>
              <a:gd name="connsiteX16" fmla="*/ 983456 w 3228975"/>
              <a:gd name="connsiteY16" fmla="*/ 550070 h 1635919"/>
              <a:gd name="connsiteX0" fmla="*/ 983456 w 3228975"/>
              <a:gd name="connsiteY0" fmla="*/ 550070 h 1635919"/>
              <a:gd name="connsiteX1" fmla="*/ 273843 w 3228975"/>
              <a:gd name="connsiteY1" fmla="*/ 552452 h 1635919"/>
              <a:gd name="connsiteX2" fmla="*/ 0 w 3228975"/>
              <a:gd name="connsiteY2" fmla="*/ 1092995 h 1635919"/>
              <a:gd name="connsiteX3" fmla="*/ 273844 w 3228975"/>
              <a:gd name="connsiteY3" fmla="*/ 1635919 h 1635919"/>
              <a:gd name="connsiteX4" fmla="*/ 983456 w 3228975"/>
              <a:gd name="connsiteY4" fmla="*/ 1633538 h 1635919"/>
              <a:gd name="connsiteX5" fmla="*/ 1247775 w 3228975"/>
              <a:gd name="connsiteY5" fmla="*/ 1097757 h 1635919"/>
              <a:gd name="connsiteX6" fmla="*/ 1273969 w 3228975"/>
              <a:gd name="connsiteY6" fmla="*/ 1083470 h 1635919"/>
              <a:gd name="connsiteX7" fmla="*/ 1993106 w 3228975"/>
              <a:gd name="connsiteY7" fmla="*/ 1085851 h 1635919"/>
              <a:gd name="connsiteX8" fmla="*/ 2271712 w 3228975"/>
              <a:gd name="connsiteY8" fmla="*/ 1621632 h 1635919"/>
              <a:gd name="connsiteX9" fmla="*/ 2971800 w 3228975"/>
              <a:gd name="connsiteY9" fmla="*/ 1616870 h 1635919"/>
              <a:gd name="connsiteX10" fmla="*/ 3228975 w 3228975"/>
              <a:gd name="connsiteY10" fmla="*/ 1088232 h 1635919"/>
              <a:gd name="connsiteX11" fmla="*/ 2974181 w 3228975"/>
              <a:gd name="connsiteY11" fmla="*/ 552451 h 1635919"/>
              <a:gd name="connsiteX12" fmla="*/ 2255043 w 3228975"/>
              <a:gd name="connsiteY12" fmla="*/ 550070 h 1635919"/>
              <a:gd name="connsiteX13" fmla="*/ 1978818 w 3228975"/>
              <a:gd name="connsiteY13" fmla="*/ 1 h 1635919"/>
              <a:gd name="connsiteX14" fmla="*/ 1271587 w 3228975"/>
              <a:gd name="connsiteY14" fmla="*/ 0 h 1635919"/>
              <a:gd name="connsiteX15" fmla="*/ 1000125 w 3228975"/>
              <a:gd name="connsiteY15" fmla="*/ 542927 h 1635919"/>
              <a:gd name="connsiteX16" fmla="*/ 983456 w 3228975"/>
              <a:gd name="connsiteY16" fmla="*/ 550070 h 1635919"/>
              <a:gd name="connsiteX0" fmla="*/ 983456 w 3136106"/>
              <a:gd name="connsiteY0" fmla="*/ 550070 h 1635919"/>
              <a:gd name="connsiteX1" fmla="*/ 273843 w 3136106"/>
              <a:gd name="connsiteY1" fmla="*/ 552452 h 1635919"/>
              <a:gd name="connsiteX2" fmla="*/ 0 w 3136106"/>
              <a:gd name="connsiteY2" fmla="*/ 1092995 h 1635919"/>
              <a:gd name="connsiteX3" fmla="*/ 273844 w 3136106"/>
              <a:gd name="connsiteY3" fmla="*/ 1635919 h 1635919"/>
              <a:gd name="connsiteX4" fmla="*/ 983456 w 3136106"/>
              <a:gd name="connsiteY4" fmla="*/ 1633538 h 1635919"/>
              <a:gd name="connsiteX5" fmla="*/ 1247775 w 3136106"/>
              <a:gd name="connsiteY5" fmla="*/ 1097757 h 1635919"/>
              <a:gd name="connsiteX6" fmla="*/ 1273969 w 3136106"/>
              <a:gd name="connsiteY6" fmla="*/ 1083470 h 1635919"/>
              <a:gd name="connsiteX7" fmla="*/ 1993106 w 3136106"/>
              <a:gd name="connsiteY7" fmla="*/ 1085851 h 1635919"/>
              <a:gd name="connsiteX8" fmla="*/ 2271712 w 3136106"/>
              <a:gd name="connsiteY8" fmla="*/ 1621632 h 1635919"/>
              <a:gd name="connsiteX9" fmla="*/ 2971800 w 3136106"/>
              <a:gd name="connsiteY9" fmla="*/ 1616870 h 1635919"/>
              <a:gd name="connsiteX10" fmla="*/ 3136106 w 3136106"/>
              <a:gd name="connsiteY10" fmla="*/ 1107282 h 1635919"/>
              <a:gd name="connsiteX11" fmla="*/ 2974181 w 3136106"/>
              <a:gd name="connsiteY11" fmla="*/ 552451 h 1635919"/>
              <a:gd name="connsiteX12" fmla="*/ 2255043 w 3136106"/>
              <a:gd name="connsiteY12" fmla="*/ 550070 h 1635919"/>
              <a:gd name="connsiteX13" fmla="*/ 1978818 w 3136106"/>
              <a:gd name="connsiteY13" fmla="*/ 1 h 1635919"/>
              <a:gd name="connsiteX14" fmla="*/ 1271587 w 3136106"/>
              <a:gd name="connsiteY14" fmla="*/ 0 h 1635919"/>
              <a:gd name="connsiteX15" fmla="*/ 1000125 w 3136106"/>
              <a:gd name="connsiteY15" fmla="*/ 542927 h 1635919"/>
              <a:gd name="connsiteX16" fmla="*/ 983456 w 3136106"/>
              <a:gd name="connsiteY16" fmla="*/ 550070 h 1635919"/>
              <a:gd name="connsiteX0" fmla="*/ 983456 w 3245644"/>
              <a:gd name="connsiteY0" fmla="*/ 550070 h 1635919"/>
              <a:gd name="connsiteX1" fmla="*/ 273843 w 3245644"/>
              <a:gd name="connsiteY1" fmla="*/ 552452 h 1635919"/>
              <a:gd name="connsiteX2" fmla="*/ 0 w 3245644"/>
              <a:gd name="connsiteY2" fmla="*/ 1092995 h 1635919"/>
              <a:gd name="connsiteX3" fmla="*/ 273844 w 3245644"/>
              <a:gd name="connsiteY3" fmla="*/ 1635919 h 1635919"/>
              <a:gd name="connsiteX4" fmla="*/ 983456 w 3245644"/>
              <a:gd name="connsiteY4" fmla="*/ 1633538 h 1635919"/>
              <a:gd name="connsiteX5" fmla="*/ 1247775 w 3245644"/>
              <a:gd name="connsiteY5" fmla="*/ 1097757 h 1635919"/>
              <a:gd name="connsiteX6" fmla="*/ 1273969 w 3245644"/>
              <a:gd name="connsiteY6" fmla="*/ 1083470 h 1635919"/>
              <a:gd name="connsiteX7" fmla="*/ 1993106 w 3245644"/>
              <a:gd name="connsiteY7" fmla="*/ 1085851 h 1635919"/>
              <a:gd name="connsiteX8" fmla="*/ 2271712 w 3245644"/>
              <a:gd name="connsiteY8" fmla="*/ 1621632 h 1635919"/>
              <a:gd name="connsiteX9" fmla="*/ 2971800 w 3245644"/>
              <a:gd name="connsiteY9" fmla="*/ 1616870 h 1635919"/>
              <a:gd name="connsiteX10" fmla="*/ 3245644 w 3245644"/>
              <a:gd name="connsiteY10" fmla="*/ 1095376 h 1635919"/>
              <a:gd name="connsiteX11" fmla="*/ 2974181 w 3245644"/>
              <a:gd name="connsiteY11" fmla="*/ 552451 h 1635919"/>
              <a:gd name="connsiteX12" fmla="*/ 2255043 w 3245644"/>
              <a:gd name="connsiteY12" fmla="*/ 550070 h 1635919"/>
              <a:gd name="connsiteX13" fmla="*/ 1978818 w 3245644"/>
              <a:gd name="connsiteY13" fmla="*/ 1 h 1635919"/>
              <a:gd name="connsiteX14" fmla="*/ 1271587 w 3245644"/>
              <a:gd name="connsiteY14" fmla="*/ 0 h 1635919"/>
              <a:gd name="connsiteX15" fmla="*/ 1000125 w 3245644"/>
              <a:gd name="connsiteY15" fmla="*/ 542927 h 1635919"/>
              <a:gd name="connsiteX16" fmla="*/ 983456 w 3245644"/>
              <a:gd name="connsiteY16" fmla="*/ 550070 h 1635919"/>
              <a:gd name="connsiteX0" fmla="*/ 983456 w 3245644"/>
              <a:gd name="connsiteY0" fmla="*/ 550070 h 1635919"/>
              <a:gd name="connsiteX1" fmla="*/ 273843 w 3245644"/>
              <a:gd name="connsiteY1" fmla="*/ 552452 h 1635919"/>
              <a:gd name="connsiteX2" fmla="*/ 0 w 3245644"/>
              <a:gd name="connsiteY2" fmla="*/ 1092995 h 1635919"/>
              <a:gd name="connsiteX3" fmla="*/ 273844 w 3245644"/>
              <a:gd name="connsiteY3" fmla="*/ 1635919 h 1635919"/>
              <a:gd name="connsiteX4" fmla="*/ 983456 w 3245644"/>
              <a:gd name="connsiteY4" fmla="*/ 1633538 h 1635919"/>
              <a:gd name="connsiteX5" fmla="*/ 1247775 w 3245644"/>
              <a:gd name="connsiteY5" fmla="*/ 1097757 h 1635919"/>
              <a:gd name="connsiteX6" fmla="*/ 1273969 w 3245644"/>
              <a:gd name="connsiteY6" fmla="*/ 1083470 h 1635919"/>
              <a:gd name="connsiteX7" fmla="*/ 1993106 w 3245644"/>
              <a:gd name="connsiteY7" fmla="*/ 1085851 h 1635919"/>
              <a:gd name="connsiteX8" fmla="*/ 2271712 w 3245644"/>
              <a:gd name="connsiteY8" fmla="*/ 1621632 h 1635919"/>
              <a:gd name="connsiteX9" fmla="*/ 2974181 w 3245644"/>
              <a:gd name="connsiteY9" fmla="*/ 1633539 h 1635919"/>
              <a:gd name="connsiteX10" fmla="*/ 3245644 w 3245644"/>
              <a:gd name="connsiteY10" fmla="*/ 1095376 h 1635919"/>
              <a:gd name="connsiteX11" fmla="*/ 2974181 w 3245644"/>
              <a:gd name="connsiteY11" fmla="*/ 552451 h 1635919"/>
              <a:gd name="connsiteX12" fmla="*/ 2255043 w 3245644"/>
              <a:gd name="connsiteY12" fmla="*/ 550070 h 1635919"/>
              <a:gd name="connsiteX13" fmla="*/ 1978818 w 3245644"/>
              <a:gd name="connsiteY13" fmla="*/ 1 h 1635919"/>
              <a:gd name="connsiteX14" fmla="*/ 1271587 w 3245644"/>
              <a:gd name="connsiteY14" fmla="*/ 0 h 1635919"/>
              <a:gd name="connsiteX15" fmla="*/ 1000125 w 3245644"/>
              <a:gd name="connsiteY15" fmla="*/ 542927 h 1635919"/>
              <a:gd name="connsiteX16" fmla="*/ 983456 w 3245644"/>
              <a:gd name="connsiteY16" fmla="*/ 550070 h 1635919"/>
              <a:gd name="connsiteX0" fmla="*/ 983456 w 3245644"/>
              <a:gd name="connsiteY0" fmla="*/ 550070 h 1635919"/>
              <a:gd name="connsiteX1" fmla="*/ 273843 w 3245644"/>
              <a:gd name="connsiteY1" fmla="*/ 552452 h 1635919"/>
              <a:gd name="connsiteX2" fmla="*/ 0 w 3245644"/>
              <a:gd name="connsiteY2" fmla="*/ 1092995 h 1635919"/>
              <a:gd name="connsiteX3" fmla="*/ 273844 w 3245644"/>
              <a:gd name="connsiteY3" fmla="*/ 1635919 h 1635919"/>
              <a:gd name="connsiteX4" fmla="*/ 983456 w 3245644"/>
              <a:gd name="connsiteY4" fmla="*/ 1633538 h 1635919"/>
              <a:gd name="connsiteX5" fmla="*/ 1247775 w 3245644"/>
              <a:gd name="connsiteY5" fmla="*/ 1097757 h 1635919"/>
              <a:gd name="connsiteX6" fmla="*/ 1273969 w 3245644"/>
              <a:gd name="connsiteY6" fmla="*/ 1083470 h 1635919"/>
              <a:gd name="connsiteX7" fmla="*/ 1993106 w 3245644"/>
              <a:gd name="connsiteY7" fmla="*/ 1085851 h 1635919"/>
              <a:gd name="connsiteX8" fmla="*/ 2266950 w 3245644"/>
              <a:gd name="connsiteY8" fmla="*/ 1633538 h 1635919"/>
              <a:gd name="connsiteX9" fmla="*/ 2974181 w 3245644"/>
              <a:gd name="connsiteY9" fmla="*/ 1633539 h 1635919"/>
              <a:gd name="connsiteX10" fmla="*/ 3245644 w 3245644"/>
              <a:gd name="connsiteY10" fmla="*/ 1095376 h 1635919"/>
              <a:gd name="connsiteX11" fmla="*/ 2974181 w 3245644"/>
              <a:gd name="connsiteY11" fmla="*/ 552451 h 1635919"/>
              <a:gd name="connsiteX12" fmla="*/ 2255043 w 3245644"/>
              <a:gd name="connsiteY12" fmla="*/ 550070 h 1635919"/>
              <a:gd name="connsiteX13" fmla="*/ 1978818 w 3245644"/>
              <a:gd name="connsiteY13" fmla="*/ 1 h 1635919"/>
              <a:gd name="connsiteX14" fmla="*/ 1271587 w 3245644"/>
              <a:gd name="connsiteY14" fmla="*/ 0 h 1635919"/>
              <a:gd name="connsiteX15" fmla="*/ 1000125 w 3245644"/>
              <a:gd name="connsiteY15" fmla="*/ 542927 h 1635919"/>
              <a:gd name="connsiteX16" fmla="*/ 983456 w 3245644"/>
              <a:gd name="connsiteY16" fmla="*/ 550070 h 1635919"/>
              <a:gd name="connsiteX0" fmla="*/ 983456 w 3245644"/>
              <a:gd name="connsiteY0" fmla="*/ 550070 h 1635919"/>
              <a:gd name="connsiteX1" fmla="*/ 273843 w 3245644"/>
              <a:gd name="connsiteY1" fmla="*/ 552452 h 1635919"/>
              <a:gd name="connsiteX2" fmla="*/ 0 w 3245644"/>
              <a:gd name="connsiteY2" fmla="*/ 1092995 h 1635919"/>
              <a:gd name="connsiteX3" fmla="*/ 273844 w 3245644"/>
              <a:gd name="connsiteY3" fmla="*/ 1635919 h 1635919"/>
              <a:gd name="connsiteX4" fmla="*/ 983456 w 3245644"/>
              <a:gd name="connsiteY4" fmla="*/ 1633538 h 1635919"/>
              <a:gd name="connsiteX5" fmla="*/ 1247775 w 3245644"/>
              <a:gd name="connsiteY5" fmla="*/ 1097757 h 1635919"/>
              <a:gd name="connsiteX6" fmla="*/ 1273969 w 3245644"/>
              <a:gd name="connsiteY6" fmla="*/ 1083470 h 1635919"/>
              <a:gd name="connsiteX7" fmla="*/ 1993106 w 3245644"/>
              <a:gd name="connsiteY7" fmla="*/ 1085851 h 1635919"/>
              <a:gd name="connsiteX8" fmla="*/ 2266950 w 3245644"/>
              <a:gd name="connsiteY8" fmla="*/ 1633538 h 1635919"/>
              <a:gd name="connsiteX9" fmla="*/ 2974181 w 3245644"/>
              <a:gd name="connsiteY9" fmla="*/ 1633539 h 1635919"/>
              <a:gd name="connsiteX10" fmla="*/ 3245644 w 3245644"/>
              <a:gd name="connsiteY10" fmla="*/ 1095376 h 1635919"/>
              <a:gd name="connsiteX11" fmla="*/ 2974181 w 3245644"/>
              <a:gd name="connsiteY11" fmla="*/ 552451 h 1635919"/>
              <a:gd name="connsiteX12" fmla="*/ 2255043 w 3245644"/>
              <a:gd name="connsiteY12" fmla="*/ 550070 h 1635919"/>
              <a:gd name="connsiteX13" fmla="*/ 1978818 w 3245644"/>
              <a:gd name="connsiteY13" fmla="*/ 1 h 1635919"/>
              <a:gd name="connsiteX14" fmla="*/ 1271587 w 3245644"/>
              <a:gd name="connsiteY14" fmla="*/ 0 h 1635919"/>
              <a:gd name="connsiteX15" fmla="*/ 1130753 w 3245644"/>
              <a:gd name="connsiteY15" fmla="*/ 649063 h 1635919"/>
              <a:gd name="connsiteX16" fmla="*/ 983456 w 3245644"/>
              <a:gd name="connsiteY16" fmla="*/ 550070 h 1635919"/>
              <a:gd name="connsiteX0" fmla="*/ 983456 w 3245644"/>
              <a:gd name="connsiteY0" fmla="*/ 550070 h 1635919"/>
              <a:gd name="connsiteX1" fmla="*/ 273843 w 3245644"/>
              <a:gd name="connsiteY1" fmla="*/ 552452 h 1635919"/>
              <a:gd name="connsiteX2" fmla="*/ 0 w 3245644"/>
              <a:gd name="connsiteY2" fmla="*/ 1092995 h 1635919"/>
              <a:gd name="connsiteX3" fmla="*/ 273844 w 3245644"/>
              <a:gd name="connsiteY3" fmla="*/ 1635919 h 1635919"/>
              <a:gd name="connsiteX4" fmla="*/ 983456 w 3245644"/>
              <a:gd name="connsiteY4" fmla="*/ 1633538 h 1635919"/>
              <a:gd name="connsiteX5" fmla="*/ 1247775 w 3245644"/>
              <a:gd name="connsiteY5" fmla="*/ 1097757 h 1635919"/>
              <a:gd name="connsiteX6" fmla="*/ 1273969 w 3245644"/>
              <a:gd name="connsiteY6" fmla="*/ 1083470 h 1635919"/>
              <a:gd name="connsiteX7" fmla="*/ 1993106 w 3245644"/>
              <a:gd name="connsiteY7" fmla="*/ 1085851 h 1635919"/>
              <a:gd name="connsiteX8" fmla="*/ 2266950 w 3245644"/>
              <a:gd name="connsiteY8" fmla="*/ 1633538 h 1635919"/>
              <a:gd name="connsiteX9" fmla="*/ 2974181 w 3245644"/>
              <a:gd name="connsiteY9" fmla="*/ 1633539 h 1635919"/>
              <a:gd name="connsiteX10" fmla="*/ 3245644 w 3245644"/>
              <a:gd name="connsiteY10" fmla="*/ 1095376 h 1635919"/>
              <a:gd name="connsiteX11" fmla="*/ 2974181 w 3245644"/>
              <a:gd name="connsiteY11" fmla="*/ 552451 h 1635919"/>
              <a:gd name="connsiteX12" fmla="*/ 2255043 w 3245644"/>
              <a:gd name="connsiteY12" fmla="*/ 550070 h 1635919"/>
              <a:gd name="connsiteX13" fmla="*/ 1978818 w 3245644"/>
              <a:gd name="connsiteY13" fmla="*/ 1 h 1635919"/>
              <a:gd name="connsiteX14" fmla="*/ 1271587 w 3245644"/>
              <a:gd name="connsiteY14" fmla="*/ 0 h 1635919"/>
              <a:gd name="connsiteX15" fmla="*/ 1016453 w 3245644"/>
              <a:gd name="connsiteY15" fmla="*/ 523877 h 1635919"/>
              <a:gd name="connsiteX16" fmla="*/ 983456 w 3245644"/>
              <a:gd name="connsiteY16" fmla="*/ 550070 h 1635919"/>
              <a:gd name="connsiteX0" fmla="*/ 983456 w 3245644"/>
              <a:gd name="connsiteY0" fmla="*/ 550070 h 1635919"/>
              <a:gd name="connsiteX1" fmla="*/ 273843 w 3245644"/>
              <a:gd name="connsiteY1" fmla="*/ 552452 h 1635919"/>
              <a:gd name="connsiteX2" fmla="*/ 0 w 3245644"/>
              <a:gd name="connsiteY2" fmla="*/ 1092995 h 1635919"/>
              <a:gd name="connsiteX3" fmla="*/ 273844 w 3245644"/>
              <a:gd name="connsiteY3" fmla="*/ 1635919 h 1635919"/>
              <a:gd name="connsiteX4" fmla="*/ 983456 w 3245644"/>
              <a:gd name="connsiteY4" fmla="*/ 1633538 h 1635919"/>
              <a:gd name="connsiteX5" fmla="*/ 1247775 w 3245644"/>
              <a:gd name="connsiteY5" fmla="*/ 1097757 h 1635919"/>
              <a:gd name="connsiteX6" fmla="*/ 1273969 w 3245644"/>
              <a:gd name="connsiteY6" fmla="*/ 1083470 h 1635919"/>
              <a:gd name="connsiteX7" fmla="*/ 1993106 w 3245644"/>
              <a:gd name="connsiteY7" fmla="*/ 1085851 h 1635919"/>
              <a:gd name="connsiteX8" fmla="*/ 2266950 w 3245644"/>
              <a:gd name="connsiteY8" fmla="*/ 1633538 h 1635919"/>
              <a:gd name="connsiteX9" fmla="*/ 2974181 w 3245644"/>
              <a:gd name="connsiteY9" fmla="*/ 1633539 h 1635919"/>
              <a:gd name="connsiteX10" fmla="*/ 3245644 w 3245644"/>
              <a:gd name="connsiteY10" fmla="*/ 1095376 h 1635919"/>
              <a:gd name="connsiteX11" fmla="*/ 2974181 w 3245644"/>
              <a:gd name="connsiteY11" fmla="*/ 552451 h 1635919"/>
              <a:gd name="connsiteX12" fmla="*/ 2255043 w 3245644"/>
              <a:gd name="connsiteY12" fmla="*/ 550070 h 1635919"/>
              <a:gd name="connsiteX13" fmla="*/ 1978818 w 3245644"/>
              <a:gd name="connsiteY13" fmla="*/ 1 h 1635919"/>
              <a:gd name="connsiteX14" fmla="*/ 1271587 w 3245644"/>
              <a:gd name="connsiteY14" fmla="*/ 0 h 1635919"/>
              <a:gd name="connsiteX15" fmla="*/ 1070881 w 3245644"/>
              <a:gd name="connsiteY15" fmla="*/ 556534 h 1635919"/>
              <a:gd name="connsiteX16" fmla="*/ 983456 w 3245644"/>
              <a:gd name="connsiteY16" fmla="*/ 550070 h 1635919"/>
              <a:gd name="connsiteX0" fmla="*/ 983456 w 3245644"/>
              <a:gd name="connsiteY0" fmla="*/ 550070 h 1635919"/>
              <a:gd name="connsiteX1" fmla="*/ 273843 w 3245644"/>
              <a:gd name="connsiteY1" fmla="*/ 552452 h 1635919"/>
              <a:gd name="connsiteX2" fmla="*/ 0 w 3245644"/>
              <a:gd name="connsiteY2" fmla="*/ 1092995 h 1635919"/>
              <a:gd name="connsiteX3" fmla="*/ 273844 w 3245644"/>
              <a:gd name="connsiteY3" fmla="*/ 1635919 h 1635919"/>
              <a:gd name="connsiteX4" fmla="*/ 983456 w 3245644"/>
              <a:gd name="connsiteY4" fmla="*/ 1633538 h 1635919"/>
              <a:gd name="connsiteX5" fmla="*/ 1247775 w 3245644"/>
              <a:gd name="connsiteY5" fmla="*/ 1097757 h 1635919"/>
              <a:gd name="connsiteX6" fmla="*/ 1273969 w 3245644"/>
              <a:gd name="connsiteY6" fmla="*/ 1083470 h 1635919"/>
              <a:gd name="connsiteX7" fmla="*/ 1993106 w 3245644"/>
              <a:gd name="connsiteY7" fmla="*/ 1085851 h 1635919"/>
              <a:gd name="connsiteX8" fmla="*/ 2266950 w 3245644"/>
              <a:gd name="connsiteY8" fmla="*/ 1633538 h 1635919"/>
              <a:gd name="connsiteX9" fmla="*/ 2974181 w 3245644"/>
              <a:gd name="connsiteY9" fmla="*/ 1633539 h 1635919"/>
              <a:gd name="connsiteX10" fmla="*/ 3245644 w 3245644"/>
              <a:gd name="connsiteY10" fmla="*/ 1095376 h 1635919"/>
              <a:gd name="connsiteX11" fmla="*/ 2974181 w 3245644"/>
              <a:gd name="connsiteY11" fmla="*/ 552451 h 1635919"/>
              <a:gd name="connsiteX12" fmla="*/ 2255043 w 3245644"/>
              <a:gd name="connsiteY12" fmla="*/ 550070 h 1635919"/>
              <a:gd name="connsiteX13" fmla="*/ 1978818 w 3245644"/>
              <a:gd name="connsiteY13" fmla="*/ 1 h 1635919"/>
              <a:gd name="connsiteX14" fmla="*/ 1271587 w 3245644"/>
              <a:gd name="connsiteY14" fmla="*/ 0 h 1635919"/>
              <a:gd name="connsiteX15" fmla="*/ 1024617 w 3245644"/>
              <a:gd name="connsiteY15" fmla="*/ 521156 h 1635919"/>
              <a:gd name="connsiteX16" fmla="*/ 983456 w 3245644"/>
              <a:gd name="connsiteY16" fmla="*/ 550070 h 1635919"/>
              <a:gd name="connsiteX0" fmla="*/ 994342 w 3245644"/>
              <a:gd name="connsiteY0" fmla="*/ 628991 h 1635919"/>
              <a:gd name="connsiteX1" fmla="*/ 273843 w 3245644"/>
              <a:gd name="connsiteY1" fmla="*/ 552452 h 1635919"/>
              <a:gd name="connsiteX2" fmla="*/ 0 w 3245644"/>
              <a:gd name="connsiteY2" fmla="*/ 1092995 h 1635919"/>
              <a:gd name="connsiteX3" fmla="*/ 273844 w 3245644"/>
              <a:gd name="connsiteY3" fmla="*/ 1635919 h 1635919"/>
              <a:gd name="connsiteX4" fmla="*/ 983456 w 3245644"/>
              <a:gd name="connsiteY4" fmla="*/ 1633538 h 1635919"/>
              <a:gd name="connsiteX5" fmla="*/ 1247775 w 3245644"/>
              <a:gd name="connsiteY5" fmla="*/ 1097757 h 1635919"/>
              <a:gd name="connsiteX6" fmla="*/ 1273969 w 3245644"/>
              <a:gd name="connsiteY6" fmla="*/ 1083470 h 1635919"/>
              <a:gd name="connsiteX7" fmla="*/ 1993106 w 3245644"/>
              <a:gd name="connsiteY7" fmla="*/ 1085851 h 1635919"/>
              <a:gd name="connsiteX8" fmla="*/ 2266950 w 3245644"/>
              <a:gd name="connsiteY8" fmla="*/ 1633538 h 1635919"/>
              <a:gd name="connsiteX9" fmla="*/ 2974181 w 3245644"/>
              <a:gd name="connsiteY9" fmla="*/ 1633539 h 1635919"/>
              <a:gd name="connsiteX10" fmla="*/ 3245644 w 3245644"/>
              <a:gd name="connsiteY10" fmla="*/ 1095376 h 1635919"/>
              <a:gd name="connsiteX11" fmla="*/ 2974181 w 3245644"/>
              <a:gd name="connsiteY11" fmla="*/ 552451 h 1635919"/>
              <a:gd name="connsiteX12" fmla="*/ 2255043 w 3245644"/>
              <a:gd name="connsiteY12" fmla="*/ 550070 h 1635919"/>
              <a:gd name="connsiteX13" fmla="*/ 1978818 w 3245644"/>
              <a:gd name="connsiteY13" fmla="*/ 1 h 1635919"/>
              <a:gd name="connsiteX14" fmla="*/ 1271587 w 3245644"/>
              <a:gd name="connsiteY14" fmla="*/ 0 h 1635919"/>
              <a:gd name="connsiteX15" fmla="*/ 1024617 w 3245644"/>
              <a:gd name="connsiteY15" fmla="*/ 521156 h 1635919"/>
              <a:gd name="connsiteX16" fmla="*/ 994342 w 3245644"/>
              <a:gd name="connsiteY16" fmla="*/ 628991 h 1635919"/>
              <a:gd name="connsiteX0" fmla="*/ 969849 w 3245644"/>
              <a:gd name="connsiteY0" fmla="*/ 552791 h 1635919"/>
              <a:gd name="connsiteX1" fmla="*/ 273843 w 3245644"/>
              <a:gd name="connsiteY1" fmla="*/ 552452 h 1635919"/>
              <a:gd name="connsiteX2" fmla="*/ 0 w 3245644"/>
              <a:gd name="connsiteY2" fmla="*/ 1092995 h 1635919"/>
              <a:gd name="connsiteX3" fmla="*/ 273844 w 3245644"/>
              <a:gd name="connsiteY3" fmla="*/ 1635919 h 1635919"/>
              <a:gd name="connsiteX4" fmla="*/ 983456 w 3245644"/>
              <a:gd name="connsiteY4" fmla="*/ 1633538 h 1635919"/>
              <a:gd name="connsiteX5" fmla="*/ 1247775 w 3245644"/>
              <a:gd name="connsiteY5" fmla="*/ 1097757 h 1635919"/>
              <a:gd name="connsiteX6" fmla="*/ 1273969 w 3245644"/>
              <a:gd name="connsiteY6" fmla="*/ 1083470 h 1635919"/>
              <a:gd name="connsiteX7" fmla="*/ 1993106 w 3245644"/>
              <a:gd name="connsiteY7" fmla="*/ 1085851 h 1635919"/>
              <a:gd name="connsiteX8" fmla="*/ 2266950 w 3245644"/>
              <a:gd name="connsiteY8" fmla="*/ 1633538 h 1635919"/>
              <a:gd name="connsiteX9" fmla="*/ 2974181 w 3245644"/>
              <a:gd name="connsiteY9" fmla="*/ 1633539 h 1635919"/>
              <a:gd name="connsiteX10" fmla="*/ 3245644 w 3245644"/>
              <a:gd name="connsiteY10" fmla="*/ 1095376 h 1635919"/>
              <a:gd name="connsiteX11" fmla="*/ 2974181 w 3245644"/>
              <a:gd name="connsiteY11" fmla="*/ 552451 h 1635919"/>
              <a:gd name="connsiteX12" fmla="*/ 2255043 w 3245644"/>
              <a:gd name="connsiteY12" fmla="*/ 550070 h 1635919"/>
              <a:gd name="connsiteX13" fmla="*/ 1978818 w 3245644"/>
              <a:gd name="connsiteY13" fmla="*/ 1 h 1635919"/>
              <a:gd name="connsiteX14" fmla="*/ 1271587 w 3245644"/>
              <a:gd name="connsiteY14" fmla="*/ 0 h 1635919"/>
              <a:gd name="connsiteX15" fmla="*/ 1024617 w 3245644"/>
              <a:gd name="connsiteY15" fmla="*/ 521156 h 1635919"/>
              <a:gd name="connsiteX16" fmla="*/ 969849 w 3245644"/>
              <a:gd name="connsiteY16" fmla="*/ 552791 h 1635919"/>
              <a:gd name="connsiteX0" fmla="*/ 969849 w 3245644"/>
              <a:gd name="connsiteY0" fmla="*/ 547348 h 1635919"/>
              <a:gd name="connsiteX1" fmla="*/ 273843 w 3245644"/>
              <a:gd name="connsiteY1" fmla="*/ 552452 h 1635919"/>
              <a:gd name="connsiteX2" fmla="*/ 0 w 3245644"/>
              <a:gd name="connsiteY2" fmla="*/ 1092995 h 1635919"/>
              <a:gd name="connsiteX3" fmla="*/ 273844 w 3245644"/>
              <a:gd name="connsiteY3" fmla="*/ 1635919 h 1635919"/>
              <a:gd name="connsiteX4" fmla="*/ 983456 w 3245644"/>
              <a:gd name="connsiteY4" fmla="*/ 1633538 h 1635919"/>
              <a:gd name="connsiteX5" fmla="*/ 1247775 w 3245644"/>
              <a:gd name="connsiteY5" fmla="*/ 1097757 h 1635919"/>
              <a:gd name="connsiteX6" fmla="*/ 1273969 w 3245644"/>
              <a:gd name="connsiteY6" fmla="*/ 1083470 h 1635919"/>
              <a:gd name="connsiteX7" fmla="*/ 1993106 w 3245644"/>
              <a:gd name="connsiteY7" fmla="*/ 1085851 h 1635919"/>
              <a:gd name="connsiteX8" fmla="*/ 2266950 w 3245644"/>
              <a:gd name="connsiteY8" fmla="*/ 1633538 h 1635919"/>
              <a:gd name="connsiteX9" fmla="*/ 2974181 w 3245644"/>
              <a:gd name="connsiteY9" fmla="*/ 1633539 h 1635919"/>
              <a:gd name="connsiteX10" fmla="*/ 3245644 w 3245644"/>
              <a:gd name="connsiteY10" fmla="*/ 1095376 h 1635919"/>
              <a:gd name="connsiteX11" fmla="*/ 2974181 w 3245644"/>
              <a:gd name="connsiteY11" fmla="*/ 552451 h 1635919"/>
              <a:gd name="connsiteX12" fmla="*/ 2255043 w 3245644"/>
              <a:gd name="connsiteY12" fmla="*/ 550070 h 1635919"/>
              <a:gd name="connsiteX13" fmla="*/ 1978818 w 3245644"/>
              <a:gd name="connsiteY13" fmla="*/ 1 h 1635919"/>
              <a:gd name="connsiteX14" fmla="*/ 1271587 w 3245644"/>
              <a:gd name="connsiteY14" fmla="*/ 0 h 1635919"/>
              <a:gd name="connsiteX15" fmla="*/ 1024617 w 3245644"/>
              <a:gd name="connsiteY15" fmla="*/ 521156 h 1635919"/>
              <a:gd name="connsiteX16" fmla="*/ 969849 w 3245644"/>
              <a:gd name="connsiteY16" fmla="*/ 547348 h 1635919"/>
              <a:gd name="connsiteX0" fmla="*/ 969849 w 3245644"/>
              <a:gd name="connsiteY0" fmla="*/ 547348 h 1635919"/>
              <a:gd name="connsiteX1" fmla="*/ 399028 w 3245644"/>
              <a:gd name="connsiteY1" fmla="*/ 650423 h 1635919"/>
              <a:gd name="connsiteX2" fmla="*/ 0 w 3245644"/>
              <a:gd name="connsiteY2" fmla="*/ 1092995 h 1635919"/>
              <a:gd name="connsiteX3" fmla="*/ 273844 w 3245644"/>
              <a:gd name="connsiteY3" fmla="*/ 1635919 h 1635919"/>
              <a:gd name="connsiteX4" fmla="*/ 983456 w 3245644"/>
              <a:gd name="connsiteY4" fmla="*/ 1633538 h 1635919"/>
              <a:gd name="connsiteX5" fmla="*/ 1247775 w 3245644"/>
              <a:gd name="connsiteY5" fmla="*/ 1097757 h 1635919"/>
              <a:gd name="connsiteX6" fmla="*/ 1273969 w 3245644"/>
              <a:gd name="connsiteY6" fmla="*/ 1083470 h 1635919"/>
              <a:gd name="connsiteX7" fmla="*/ 1993106 w 3245644"/>
              <a:gd name="connsiteY7" fmla="*/ 1085851 h 1635919"/>
              <a:gd name="connsiteX8" fmla="*/ 2266950 w 3245644"/>
              <a:gd name="connsiteY8" fmla="*/ 1633538 h 1635919"/>
              <a:gd name="connsiteX9" fmla="*/ 2974181 w 3245644"/>
              <a:gd name="connsiteY9" fmla="*/ 1633539 h 1635919"/>
              <a:gd name="connsiteX10" fmla="*/ 3245644 w 3245644"/>
              <a:gd name="connsiteY10" fmla="*/ 1095376 h 1635919"/>
              <a:gd name="connsiteX11" fmla="*/ 2974181 w 3245644"/>
              <a:gd name="connsiteY11" fmla="*/ 552451 h 1635919"/>
              <a:gd name="connsiteX12" fmla="*/ 2255043 w 3245644"/>
              <a:gd name="connsiteY12" fmla="*/ 550070 h 1635919"/>
              <a:gd name="connsiteX13" fmla="*/ 1978818 w 3245644"/>
              <a:gd name="connsiteY13" fmla="*/ 1 h 1635919"/>
              <a:gd name="connsiteX14" fmla="*/ 1271587 w 3245644"/>
              <a:gd name="connsiteY14" fmla="*/ 0 h 1635919"/>
              <a:gd name="connsiteX15" fmla="*/ 1024617 w 3245644"/>
              <a:gd name="connsiteY15" fmla="*/ 521156 h 1635919"/>
              <a:gd name="connsiteX16" fmla="*/ 969849 w 3245644"/>
              <a:gd name="connsiteY16" fmla="*/ 547348 h 1635919"/>
              <a:gd name="connsiteX0" fmla="*/ 969849 w 3245644"/>
              <a:gd name="connsiteY0" fmla="*/ 547348 h 1635919"/>
              <a:gd name="connsiteX1" fmla="*/ 295613 w 3245644"/>
              <a:gd name="connsiteY1" fmla="*/ 547009 h 1635919"/>
              <a:gd name="connsiteX2" fmla="*/ 0 w 3245644"/>
              <a:gd name="connsiteY2" fmla="*/ 1092995 h 1635919"/>
              <a:gd name="connsiteX3" fmla="*/ 273844 w 3245644"/>
              <a:gd name="connsiteY3" fmla="*/ 1635919 h 1635919"/>
              <a:gd name="connsiteX4" fmla="*/ 983456 w 3245644"/>
              <a:gd name="connsiteY4" fmla="*/ 1633538 h 1635919"/>
              <a:gd name="connsiteX5" fmla="*/ 1247775 w 3245644"/>
              <a:gd name="connsiteY5" fmla="*/ 1097757 h 1635919"/>
              <a:gd name="connsiteX6" fmla="*/ 1273969 w 3245644"/>
              <a:gd name="connsiteY6" fmla="*/ 1083470 h 1635919"/>
              <a:gd name="connsiteX7" fmla="*/ 1993106 w 3245644"/>
              <a:gd name="connsiteY7" fmla="*/ 1085851 h 1635919"/>
              <a:gd name="connsiteX8" fmla="*/ 2266950 w 3245644"/>
              <a:gd name="connsiteY8" fmla="*/ 1633538 h 1635919"/>
              <a:gd name="connsiteX9" fmla="*/ 2974181 w 3245644"/>
              <a:gd name="connsiteY9" fmla="*/ 1633539 h 1635919"/>
              <a:gd name="connsiteX10" fmla="*/ 3245644 w 3245644"/>
              <a:gd name="connsiteY10" fmla="*/ 1095376 h 1635919"/>
              <a:gd name="connsiteX11" fmla="*/ 2974181 w 3245644"/>
              <a:gd name="connsiteY11" fmla="*/ 552451 h 1635919"/>
              <a:gd name="connsiteX12" fmla="*/ 2255043 w 3245644"/>
              <a:gd name="connsiteY12" fmla="*/ 550070 h 1635919"/>
              <a:gd name="connsiteX13" fmla="*/ 1978818 w 3245644"/>
              <a:gd name="connsiteY13" fmla="*/ 1 h 1635919"/>
              <a:gd name="connsiteX14" fmla="*/ 1271587 w 3245644"/>
              <a:gd name="connsiteY14" fmla="*/ 0 h 1635919"/>
              <a:gd name="connsiteX15" fmla="*/ 1024617 w 3245644"/>
              <a:gd name="connsiteY15" fmla="*/ 521156 h 1635919"/>
              <a:gd name="connsiteX16" fmla="*/ 969849 w 3245644"/>
              <a:gd name="connsiteY16" fmla="*/ 547348 h 1635919"/>
              <a:gd name="connsiteX0" fmla="*/ 926306 w 3202101"/>
              <a:gd name="connsiteY0" fmla="*/ 547348 h 1635919"/>
              <a:gd name="connsiteX1" fmla="*/ 252070 w 3202101"/>
              <a:gd name="connsiteY1" fmla="*/ 547009 h 1635919"/>
              <a:gd name="connsiteX2" fmla="*/ 0 w 3202101"/>
              <a:gd name="connsiteY2" fmla="*/ 1095717 h 1635919"/>
              <a:gd name="connsiteX3" fmla="*/ 230301 w 3202101"/>
              <a:gd name="connsiteY3" fmla="*/ 1635919 h 1635919"/>
              <a:gd name="connsiteX4" fmla="*/ 939913 w 3202101"/>
              <a:gd name="connsiteY4" fmla="*/ 1633538 h 1635919"/>
              <a:gd name="connsiteX5" fmla="*/ 1204232 w 3202101"/>
              <a:gd name="connsiteY5" fmla="*/ 1097757 h 1635919"/>
              <a:gd name="connsiteX6" fmla="*/ 1230426 w 3202101"/>
              <a:gd name="connsiteY6" fmla="*/ 1083470 h 1635919"/>
              <a:gd name="connsiteX7" fmla="*/ 1949563 w 3202101"/>
              <a:gd name="connsiteY7" fmla="*/ 1085851 h 1635919"/>
              <a:gd name="connsiteX8" fmla="*/ 2223407 w 3202101"/>
              <a:gd name="connsiteY8" fmla="*/ 1633538 h 1635919"/>
              <a:gd name="connsiteX9" fmla="*/ 2930638 w 3202101"/>
              <a:gd name="connsiteY9" fmla="*/ 1633539 h 1635919"/>
              <a:gd name="connsiteX10" fmla="*/ 3202101 w 3202101"/>
              <a:gd name="connsiteY10" fmla="*/ 1095376 h 1635919"/>
              <a:gd name="connsiteX11" fmla="*/ 2930638 w 3202101"/>
              <a:gd name="connsiteY11" fmla="*/ 552451 h 1635919"/>
              <a:gd name="connsiteX12" fmla="*/ 2211500 w 3202101"/>
              <a:gd name="connsiteY12" fmla="*/ 550070 h 1635919"/>
              <a:gd name="connsiteX13" fmla="*/ 1935275 w 3202101"/>
              <a:gd name="connsiteY13" fmla="*/ 1 h 1635919"/>
              <a:gd name="connsiteX14" fmla="*/ 1228044 w 3202101"/>
              <a:gd name="connsiteY14" fmla="*/ 0 h 1635919"/>
              <a:gd name="connsiteX15" fmla="*/ 981074 w 3202101"/>
              <a:gd name="connsiteY15" fmla="*/ 521156 h 1635919"/>
              <a:gd name="connsiteX16" fmla="*/ 926306 w 3202101"/>
              <a:gd name="connsiteY16" fmla="*/ 547348 h 1635919"/>
              <a:gd name="connsiteX0" fmla="*/ 942634 w 3218429"/>
              <a:gd name="connsiteY0" fmla="*/ 547348 h 1635919"/>
              <a:gd name="connsiteX1" fmla="*/ 268398 w 3218429"/>
              <a:gd name="connsiteY1" fmla="*/ 547009 h 1635919"/>
              <a:gd name="connsiteX2" fmla="*/ 0 w 3218429"/>
              <a:gd name="connsiteY2" fmla="*/ 1071224 h 1635919"/>
              <a:gd name="connsiteX3" fmla="*/ 246629 w 3218429"/>
              <a:gd name="connsiteY3" fmla="*/ 1635919 h 1635919"/>
              <a:gd name="connsiteX4" fmla="*/ 956241 w 3218429"/>
              <a:gd name="connsiteY4" fmla="*/ 1633538 h 1635919"/>
              <a:gd name="connsiteX5" fmla="*/ 1220560 w 3218429"/>
              <a:gd name="connsiteY5" fmla="*/ 1097757 h 1635919"/>
              <a:gd name="connsiteX6" fmla="*/ 1246754 w 3218429"/>
              <a:gd name="connsiteY6" fmla="*/ 1083470 h 1635919"/>
              <a:gd name="connsiteX7" fmla="*/ 1965891 w 3218429"/>
              <a:gd name="connsiteY7" fmla="*/ 1085851 h 1635919"/>
              <a:gd name="connsiteX8" fmla="*/ 2239735 w 3218429"/>
              <a:gd name="connsiteY8" fmla="*/ 1633538 h 1635919"/>
              <a:gd name="connsiteX9" fmla="*/ 2946966 w 3218429"/>
              <a:gd name="connsiteY9" fmla="*/ 1633539 h 1635919"/>
              <a:gd name="connsiteX10" fmla="*/ 3218429 w 3218429"/>
              <a:gd name="connsiteY10" fmla="*/ 1095376 h 1635919"/>
              <a:gd name="connsiteX11" fmla="*/ 2946966 w 3218429"/>
              <a:gd name="connsiteY11" fmla="*/ 552451 h 1635919"/>
              <a:gd name="connsiteX12" fmla="*/ 2227828 w 3218429"/>
              <a:gd name="connsiteY12" fmla="*/ 550070 h 1635919"/>
              <a:gd name="connsiteX13" fmla="*/ 1951603 w 3218429"/>
              <a:gd name="connsiteY13" fmla="*/ 1 h 1635919"/>
              <a:gd name="connsiteX14" fmla="*/ 1244372 w 3218429"/>
              <a:gd name="connsiteY14" fmla="*/ 0 h 1635919"/>
              <a:gd name="connsiteX15" fmla="*/ 997402 w 3218429"/>
              <a:gd name="connsiteY15" fmla="*/ 521156 h 1635919"/>
              <a:gd name="connsiteX16" fmla="*/ 942634 w 3218429"/>
              <a:gd name="connsiteY16" fmla="*/ 547348 h 1635919"/>
              <a:gd name="connsiteX0" fmla="*/ 942634 w 3218429"/>
              <a:gd name="connsiteY0" fmla="*/ 547348 h 1633539"/>
              <a:gd name="connsiteX1" fmla="*/ 268398 w 3218429"/>
              <a:gd name="connsiteY1" fmla="*/ 547009 h 1633539"/>
              <a:gd name="connsiteX2" fmla="*/ 0 w 3218429"/>
              <a:gd name="connsiteY2" fmla="*/ 1071224 h 1633539"/>
              <a:gd name="connsiteX3" fmla="*/ 284729 w 3218429"/>
              <a:gd name="connsiteY3" fmla="*/ 1521619 h 1633539"/>
              <a:gd name="connsiteX4" fmla="*/ 956241 w 3218429"/>
              <a:gd name="connsiteY4" fmla="*/ 1633538 h 1633539"/>
              <a:gd name="connsiteX5" fmla="*/ 1220560 w 3218429"/>
              <a:gd name="connsiteY5" fmla="*/ 1097757 h 1633539"/>
              <a:gd name="connsiteX6" fmla="*/ 1246754 w 3218429"/>
              <a:gd name="connsiteY6" fmla="*/ 1083470 h 1633539"/>
              <a:gd name="connsiteX7" fmla="*/ 1965891 w 3218429"/>
              <a:gd name="connsiteY7" fmla="*/ 1085851 h 1633539"/>
              <a:gd name="connsiteX8" fmla="*/ 2239735 w 3218429"/>
              <a:gd name="connsiteY8" fmla="*/ 1633538 h 1633539"/>
              <a:gd name="connsiteX9" fmla="*/ 2946966 w 3218429"/>
              <a:gd name="connsiteY9" fmla="*/ 1633539 h 1633539"/>
              <a:gd name="connsiteX10" fmla="*/ 3218429 w 3218429"/>
              <a:gd name="connsiteY10" fmla="*/ 1095376 h 1633539"/>
              <a:gd name="connsiteX11" fmla="*/ 2946966 w 3218429"/>
              <a:gd name="connsiteY11" fmla="*/ 552451 h 1633539"/>
              <a:gd name="connsiteX12" fmla="*/ 2227828 w 3218429"/>
              <a:gd name="connsiteY12" fmla="*/ 550070 h 1633539"/>
              <a:gd name="connsiteX13" fmla="*/ 1951603 w 3218429"/>
              <a:gd name="connsiteY13" fmla="*/ 1 h 1633539"/>
              <a:gd name="connsiteX14" fmla="*/ 1244372 w 3218429"/>
              <a:gd name="connsiteY14" fmla="*/ 0 h 1633539"/>
              <a:gd name="connsiteX15" fmla="*/ 997402 w 3218429"/>
              <a:gd name="connsiteY15" fmla="*/ 521156 h 1633539"/>
              <a:gd name="connsiteX16" fmla="*/ 942634 w 3218429"/>
              <a:gd name="connsiteY16" fmla="*/ 547348 h 1633539"/>
              <a:gd name="connsiteX0" fmla="*/ 942634 w 3218429"/>
              <a:gd name="connsiteY0" fmla="*/ 547348 h 1633539"/>
              <a:gd name="connsiteX1" fmla="*/ 268398 w 3218429"/>
              <a:gd name="connsiteY1" fmla="*/ 547009 h 1633539"/>
              <a:gd name="connsiteX2" fmla="*/ 0 w 3218429"/>
              <a:gd name="connsiteY2" fmla="*/ 1071224 h 1633539"/>
              <a:gd name="connsiteX3" fmla="*/ 265679 w 3218429"/>
              <a:gd name="connsiteY3" fmla="*/ 1597819 h 1633539"/>
              <a:gd name="connsiteX4" fmla="*/ 956241 w 3218429"/>
              <a:gd name="connsiteY4" fmla="*/ 1633538 h 1633539"/>
              <a:gd name="connsiteX5" fmla="*/ 1220560 w 3218429"/>
              <a:gd name="connsiteY5" fmla="*/ 1097757 h 1633539"/>
              <a:gd name="connsiteX6" fmla="*/ 1246754 w 3218429"/>
              <a:gd name="connsiteY6" fmla="*/ 1083470 h 1633539"/>
              <a:gd name="connsiteX7" fmla="*/ 1965891 w 3218429"/>
              <a:gd name="connsiteY7" fmla="*/ 1085851 h 1633539"/>
              <a:gd name="connsiteX8" fmla="*/ 2239735 w 3218429"/>
              <a:gd name="connsiteY8" fmla="*/ 1633538 h 1633539"/>
              <a:gd name="connsiteX9" fmla="*/ 2946966 w 3218429"/>
              <a:gd name="connsiteY9" fmla="*/ 1633539 h 1633539"/>
              <a:gd name="connsiteX10" fmla="*/ 3218429 w 3218429"/>
              <a:gd name="connsiteY10" fmla="*/ 1095376 h 1633539"/>
              <a:gd name="connsiteX11" fmla="*/ 2946966 w 3218429"/>
              <a:gd name="connsiteY11" fmla="*/ 552451 h 1633539"/>
              <a:gd name="connsiteX12" fmla="*/ 2227828 w 3218429"/>
              <a:gd name="connsiteY12" fmla="*/ 550070 h 1633539"/>
              <a:gd name="connsiteX13" fmla="*/ 1951603 w 3218429"/>
              <a:gd name="connsiteY13" fmla="*/ 1 h 1633539"/>
              <a:gd name="connsiteX14" fmla="*/ 1244372 w 3218429"/>
              <a:gd name="connsiteY14" fmla="*/ 0 h 1633539"/>
              <a:gd name="connsiteX15" fmla="*/ 997402 w 3218429"/>
              <a:gd name="connsiteY15" fmla="*/ 521156 h 1633539"/>
              <a:gd name="connsiteX16" fmla="*/ 942634 w 3218429"/>
              <a:gd name="connsiteY16" fmla="*/ 547348 h 1633539"/>
              <a:gd name="connsiteX0" fmla="*/ 942634 w 3218429"/>
              <a:gd name="connsiteY0" fmla="*/ 547348 h 1633539"/>
              <a:gd name="connsiteX1" fmla="*/ 268398 w 3218429"/>
              <a:gd name="connsiteY1" fmla="*/ 547009 h 1633539"/>
              <a:gd name="connsiteX2" fmla="*/ 0 w 3218429"/>
              <a:gd name="connsiteY2" fmla="*/ 1071224 h 1633539"/>
              <a:gd name="connsiteX3" fmla="*/ 265679 w 3218429"/>
              <a:gd name="connsiteY3" fmla="*/ 1597819 h 1633539"/>
              <a:gd name="connsiteX4" fmla="*/ 920862 w 3218429"/>
              <a:gd name="connsiteY4" fmla="*/ 1565502 h 1633539"/>
              <a:gd name="connsiteX5" fmla="*/ 1220560 w 3218429"/>
              <a:gd name="connsiteY5" fmla="*/ 1097757 h 1633539"/>
              <a:gd name="connsiteX6" fmla="*/ 1246754 w 3218429"/>
              <a:gd name="connsiteY6" fmla="*/ 1083470 h 1633539"/>
              <a:gd name="connsiteX7" fmla="*/ 1965891 w 3218429"/>
              <a:gd name="connsiteY7" fmla="*/ 1085851 h 1633539"/>
              <a:gd name="connsiteX8" fmla="*/ 2239735 w 3218429"/>
              <a:gd name="connsiteY8" fmla="*/ 1633538 h 1633539"/>
              <a:gd name="connsiteX9" fmla="*/ 2946966 w 3218429"/>
              <a:gd name="connsiteY9" fmla="*/ 1633539 h 1633539"/>
              <a:gd name="connsiteX10" fmla="*/ 3218429 w 3218429"/>
              <a:gd name="connsiteY10" fmla="*/ 1095376 h 1633539"/>
              <a:gd name="connsiteX11" fmla="*/ 2946966 w 3218429"/>
              <a:gd name="connsiteY11" fmla="*/ 552451 h 1633539"/>
              <a:gd name="connsiteX12" fmla="*/ 2227828 w 3218429"/>
              <a:gd name="connsiteY12" fmla="*/ 550070 h 1633539"/>
              <a:gd name="connsiteX13" fmla="*/ 1951603 w 3218429"/>
              <a:gd name="connsiteY13" fmla="*/ 1 h 1633539"/>
              <a:gd name="connsiteX14" fmla="*/ 1244372 w 3218429"/>
              <a:gd name="connsiteY14" fmla="*/ 0 h 1633539"/>
              <a:gd name="connsiteX15" fmla="*/ 997402 w 3218429"/>
              <a:gd name="connsiteY15" fmla="*/ 521156 h 1633539"/>
              <a:gd name="connsiteX16" fmla="*/ 942634 w 3218429"/>
              <a:gd name="connsiteY16" fmla="*/ 547348 h 1633539"/>
              <a:gd name="connsiteX0" fmla="*/ 942634 w 3218429"/>
              <a:gd name="connsiteY0" fmla="*/ 547348 h 1633539"/>
              <a:gd name="connsiteX1" fmla="*/ 268398 w 3218429"/>
              <a:gd name="connsiteY1" fmla="*/ 547009 h 1633539"/>
              <a:gd name="connsiteX2" fmla="*/ 0 w 3218429"/>
              <a:gd name="connsiteY2" fmla="*/ 1071224 h 1633539"/>
              <a:gd name="connsiteX3" fmla="*/ 265679 w 3218429"/>
              <a:gd name="connsiteY3" fmla="*/ 1597819 h 1633539"/>
              <a:gd name="connsiteX4" fmla="*/ 950798 w 3218429"/>
              <a:gd name="connsiteY4" fmla="*/ 1600880 h 1633539"/>
              <a:gd name="connsiteX5" fmla="*/ 1220560 w 3218429"/>
              <a:gd name="connsiteY5" fmla="*/ 1097757 h 1633539"/>
              <a:gd name="connsiteX6" fmla="*/ 1246754 w 3218429"/>
              <a:gd name="connsiteY6" fmla="*/ 1083470 h 1633539"/>
              <a:gd name="connsiteX7" fmla="*/ 1965891 w 3218429"/>
              <a:gd name="connsiteY7" fmla="*/ 1085851 h 1633539"/>
              <a:gd name="connsiteX8" fmla="*/ 2239735 w 3218429"/>
              <a:gd name="connsiteY8" fmla="*/ 1633538 h 1633539"/>
              <a:gd name="connsiteX9" fmla="*/ 2946966 w 3218429"/>
              <a:gd name="connsiteY9" fmla="*/ 1633539 h 1633539"/>
              <a:gd name="connsiteX10" fmla="*/ 3218429 w 3218429"/>
              <a:gd name="connsiteY10" fmla="*/ 1095376 h 1633539"/>
              <a:gd name="connsiteX11" fmla="*/ 2946966 w 3218429"/>
              <a:gd name="connsiteY11" fmla="*/ 552451 h 1633539"/>
              <a:gd name="connsiteX12" fmla="*/ 2227828 w 3218429"/>
              <a:gd name="connsiteY12" fmla="*/ 550070 h 1633539"/>
              <a:gd name="connsiteX13" fmla="*/ 1951603 w 3218429"/>
              <a:gd name="connsiteY13" fmla="*/ 1 h 1633539"/>
              <a:gd name="connsiteX14" fmla="*/ 1244372 w 3218429"/>
              <a:gd name="connsiteY14" fmla="*/ 0 h 1633539"/>
              <a:gd name="connsiteX15" fmla="*/ 997402 w 3218429"/>
              <a:gd name="connsiteY15" fmla="*/ 521156 h 1633539"/>
              <a:gd name="connsiteX16" fmla="*/ 942634 w 3218429"/>
              <a:gd name="connsiteY16" fmla="*/ 547348 h 1633539"/>
              <a:gd name="connsiteX0" fmla="*/ 942634 w 3218429"/>
              <a:gd name="connsiteY0" fmla="*/ 547348 h 1633539"/>
              <a:gd name="connsiteX1" fmla="*/ 268398 w 3218429"/>
              <a:gd name="connsiteY1" fmla="*/ 547009 h 1633539"/>
              <a:gd name="connsiteX2" fmla="*/ 0 w 3218429"/>
              <a:gd name="connsiteY2" fmla="*/ 1071224 h 1633539"/>
              <a:gd name="connsiteX3" fmla="*/ 265679 w 3218429"/>
              <a:gd name="connsiteY3" fmla="*/ 1597819 h 1633539"/>
              <a:gd name="connsiteX4" fmla="*/ 950798 w 3218429"/>
              <a:gd name="connsiteY4" fmla="*/ 1600880 h 1633539"/>
              <a:gd name="connsiteX5" fmla="*/ 1138917 w 3218429"/>
              <a:gd name="connsiteY5" fmla="*/ 1046049 h 1633539"/>
              <a:gd name="connsiteX6" fmla="*/ 1246754 w 3218429"/>
              <a:gd name="connsiteY6" fmla="*/ 1083470 h 1633539"/>
              <a:gd name="connsiteX7" fmla="*/ 1965891 w 3218429"/>
              <a:gd name="connsiteY7" fmla="*/ 1085851 h 1633539"/>
              <a:gd name="connsiteX8" fmla="*/ 2239735 w 3218429"/>
              <a:gd name="connsiteY8" fmla="*/ 1633538 h 1633539"/>
              <a:gd name="connsiteX9" fmla="*/ 2946966 w 3218429"/>
              <a:gd name="connsiteY9" fmla="*/ 1633539 h 1633539"/>
              <a:gd name="connsiteX10" fmla="*/ 3218429 w 3218429"/>
              <a:gd name="connsiteY10" fmla="*/ 1095376 h 1633539"/>
              <a:gd name="connsiteX11" fmla="*/ 2946966 w 3218429"/>
              <a:gd name="connsiteY11" fmla="*/ 552451 h 1633539"/>
              <a:gd name="connsiteX12" fmla="*/ 2227828 w 3218429"/>
              <a:gd name="connsiteY12" fmla="*/ 550070 h 1633539"/>
              <a:gd name="connsiteX13" fmla="*/ 1951603 w 3218429"/>
              <a:gd name="connsiteY13" fmla="*/ 1 h 1633539"/>
              <a:gd name="connsiteX14" fmla="*/ 1244372 w 3218429"/>
              <a:gd name="connsiteY14" fmla="*/ 0 h 1633539"/>
              <a:gd name="connsiteX15" fmla="*/ 997402 w 3218429"/>
              <a:gd name="connsiteY15" fmla="*/ 521156 h 1633539"/>
              <a:gd name="connsiteX16" fmla="*/ 942634 w 3218429"/>
              <a:gd name="connsiteY16" fmla="*/ 547348 h 1633539"/>
              <a:gd name="connsiteX0" fmla="*/ 942634 w 3218429"/>
              <a:gd name="connsiteY0" fmla="*/ 547348 h 1633539"/>
              <a:gd name="connsiteX1" fmla="*/ 268398 w 3218429"/>
              <a:gd name="connsiteY1" fmla="*/ 547009 h 1633539"/>
              <a:gd name="connsiteX2" fmla="*/ 0 w 3218429"/>
              <a:gd name="connsiteY2" fmla="*/ 1071224 h 1633539"/>
              <a:gd name="connsiteX3" fmla="*/ 265679 w 3218429"/>
              <a:gd name="connsiteY3" fmla="*/ 1597819 h 1633539"/>
              <a:gd name="connsiteX4" fmla="*/ 950798 w 3218429"/>
              <a:gd name="connsiteY4" fmla="*/ 1600880 h 1633539"/>
              <a:gd name="connsiteX5" fmla="*/ 1217839 w 3218429"/>
              <a:gd name="connsiteY5" fmla="*/ 1073264 h 1633539"/>
              <a:gd name="connsiteX6" fmla="*/ 1246754 w 3218429"/>
              <a:gd name="connsiteY6" fmla="*/ 1083470 h 1633539"/>
              <a:gd name="connsiteX7" fmla="*/ 1965891 w 3218429"/>
              <a:gd name="connsiteY7" fmla="*/ 1085851 h 1633539"/>
              <a:gd name="connsiteX8" fmla="*/ 2239735 w 3218429"/>
              <a:gd name="connsiteY8" fmla="*/ 1633538 h 1633539"/>
              <a:gd name="connsiteX9" fmla="*/ 2946966 w 3218429"/>
              <a:gd name="connsiteY9" fmla="*/ 1633539 h 1633539"/>
              <a:gd name="connsiteX10" fmla="*/ 3218429 w 3218429"/>
              <a:gd name="connsiteY10" fmla="*/ 1095376 h 1633539"/>
              <a:gd name="connsiteX11" fmla="*/ 2946966 w 3218429"/>
              <a:gd name="connsiteY11" fmla="*/ 552451 h 1633539"/>
              <a:gd name="connsiteX12" fmla="*/ 2227828 w 3218429"/>
              <a:gd name="connsiteY12" fmla="*/ 550070 h 1633539"/>
              <a:gd name="connsiteX13" fmla="*/ 1951603 w 3218429"/>
              <a:gd name="connsiteY13" fmla="*/ 1 h 1633539"/>
              <a:gd name="connsiteX14" fmla="*/ 1244372 w 3218429"/>
              <a:gd name="connsiteY14" fmla="*/ 0 h 1633539"/>
              <a:gd name="connsiteX15" fmla="*/ 997402 w 3218429"/>
              <a:gd name="connsiteY15" fmla="*/ 521156 h 1633539"/>
              <a:gd name="connsiteX16" fmla="*/ 942634 w 3218429"/>
              <a:gd name="connsiteY16" fmla="*/ 547348 h 1633539"/>
              <a:gd name="connsiteX0" fmla="*/ 942634 w 3218429"/>
              <a:gd name="connsiteY0" fmla="*/ 547348 h 1633539"/>
              <a:gd name="connsiteX1" fmla="*/ 268398 w 3218429"/>
              <a:gd name="connsiteY1" fmla="*/ 547009 h 1633539"/>
              <a:gd name="connsiteX2" fmla="*/ 0 w 3218429"/>
              <a:gd name="connsiteY2" fmla="*/ 1071224 h 1633539"/>
              <a:gd name="connsiteX3" fmla="*/ 265679 w 3218429"/>
              <a:gd name="connsiteY3" fmla="*/ 1597819 h 1633539"/>
              <a:gd name="connsiteX4" fmla="*/ 950798 w 3218429"/>
              <a:gd name="connsiteY4" fmla="*/ 1600880 h 1633539"/>
              <a:gd name="connsiteX5" fmla="*/ 1217839 w 3218429"/>
              <a:gd name="connsiteY5" fmla="*/ 1073264 h 1633539"/>
              <a:gd name="connsiteX6" fmla="*/ 1254918 w 3218429"/>
              <a:gd name="connsiteY6" fmla="*/ 1015434 h 1633539"/>
              <a:gd name="connsiteX7" fmla="*/ 1965891 w 3218429"/>
              <a:gd name="connsiteY7" fmla="*/ 1085851 h 1633539"/>
              <a:gd name="connsiteX8" fmla="*/ 2239735 w 3218429"/>
              <a:gd name="connsiteY8" fmla="*/ 1633538 h 1633539"/>
              <a:gd name="connsiteX9" fmla="*/ 2946966 w 3218429"/>
              <a:gd name="connsiteY9" fmla="*/ 1633539 h 1633539"/>
              <a:gd name="connsiteX10" fmla="*/ 3218429 w 3218429"/>
              <a:gd name="connsiteY10" fmla="*/ 1095376 h 1633539"/>
              <a:gd name="connsiteX11" fmla="*/ 2946966 w 3218429"/>
              <a:gd name="connsiteY11" fmla="*/ 552451 h 1633539"/>
              <a:gd name="connsiteX12" fmla="*/ 2227828 w 3218429"/>
              <a:gd name="connsiteY12" fmla="*/ 550070 h 1633539"/>
              <a:gd name="connsiteX13" fmla="*/ 1951603 w 3218429"/>
              <a:gd name="connsiteY13" fmla="*/ 1 h 1633539"/>
              <a:gd name="connsiteX14" fmla="*/ 1244372 w 3218429"/>
              <a:gd name="connsiteY14" fmla="*/ 0 h 1633539"/>
              <a:gd name="connsiteX15" fmla="*/ 997402 w 3218429"/>
              <a:gd name="connsiteY15" fmla="*/ 521156 h 1633539"/>
              <a:gd name="connsiteX16" fmla="*/ 942634 w 3218429"/>
              <a:gd name="connsiteY16" fmla="*/ 547348 h 1633539"/>
              <a:gd name="connsiteX0" fmla="*/ 942634 w 3218429"/>
              <a:gd name="connsiteY0" fmla="*/ 547348 h 1633539"/>
              <a:gd name="connsiteX1" fmla="*/ 268398 w 3218429"/>
              <a:gd name="connsiteY1" fmla="*/ 547009 h 1633539"/>
              <a:gd name="connsiteX2" fmla="*/ 0 w 3218429"/>
              <a:gd name="connsiteY2" fmla="*/ 1071224 h 1633539"/>
              <a:gd name="connsiteX3" fmla="*/ 265679 w 3218429"/>
              <a:gd name="connsiteY3" fmla="*/ 1597819 h 1633539"/>
              <a:gd name="connsiteX4" fmla="*/ 950798 w 3218429"/>
              <a:gd name="connsiteY4" fmla="*/ 1600880 h 1633539"/>
              <a:gd name="connsiteX5" fmla="*/ 1217839 w 3218429"/>
              <a:gd name="connsiteY5" fmla="*/ 1073264 h 1633539"/>
              <a:gd name="connsiteX6" fmla="*/ 1263083 w 3218429"/>
              <a:gd name="connsiteY6" fmla="*/ 1039927 h 1633539"/>
              <a:gd name="connsiteX7" fmla="*/ 1965891 w 3218429"/>
              <a:gd name="connsiteY7" fmla="*/ 1085851 h 1633539"/>
              <a:gd name="connsiteX8" fmla="*/ 2239735 w 3218429"/>
              <a:gd name="connsiteY8" fmla="*/ 1633538 h 1633539"/>
              <a:gd name="connsiteX9" fmla="*/ 2946966 w 3218429"/>
              <a:gd name="connsiteY9" fmla="*/ 1633539 h 1633539"/>
              <a:gd name="connsiteX10" fmla="*/ 3218429 w 3218429"/>
              <a:gd name="connsiteY10" fmla="*/ 1095376 h 1633539"/>
              <a:gd name="connsiteX11" fmla="*/ 2946966 w 3218429"/>
              <a:gd name="connsiteY11" fmla="*/ 552451 h 1633539"/>
              <a:gd name="connsiteX12" fmla="*/ 2227828 w 3218429"/>
              <a:gd name="connsiteY12" fmla="*/ 550070 h 1633539"/>
              <a:gd name="connsiteX13" fmla="*/ 1951603 w 3218429"/>
              <a:gd name="connsiteY13" fmla="*/ 1 h 1633539"/>
              <a:gd name="connsiteX14" fmla="*/ 1244372 w 3218429"/>
              <a:gd name="connsiteY14" fmla="*/ 0 h 1633539"/>
              <a:gd name="connsiteX15" fmla="*/ 997402 w 3218429"/>
              <a:gd name="connsiteY15" fmla="*/ 521156 h 1633539"/>
              <a:gd name="connsiteX16" fmla="*/ 942634 w 3218429"/>
              <a:gd name="connsiteY16" fmla="*/ 547348 h 1633539"/>
              <a:gd name="connsiteX0" fmla="*/ 942634 w 3218429"/>
              <a:gd name="connsiteY0" fmla="*/ 547348 h 1633539"/>
              <a:gd name="connsiteX1" fmla="*/ 268398 w 3218429"/>
              <a:gd name="connsiteY1" fmla="*/ 547009 h 1633539"/>
              <a:gd name="connsiteX2" fmla="*/ 0 w 3218429"/>
              <a:gd name="connsiteY2" fmla="*/ 1071224 h 1633539"/>
              <a:gd name="connsiteX3" fmla="*/ 265679 w 3218429"/>
              <a:gd name="connsiteY3" fmla="*/ 1597819 h 1633539"/>
              <a:gd name="connsiteX4" fmla="*/ 950798 w 3218429"/>
              <a:gd name="connsiteY4" fmla="*/ 1600880 h 1633539"/>
              <a:gd name="connsiteX5" fmla="*/ 1217839 w 3218429"/>
              <a:gd name="connsiteY5" fmla="*/ 1073264 h 1633539"/>
              <a:gd name="connsiteX6" fmla="*/ 1263083 w 3218429"/>
              <a:gd name="connsiteY6" fmla="*/ 1050812 h 1633539"/>
              <a:gd name="connsiteX7" fmla="*/ 1965891 w 3218429"/>
              <a:gd name="connsiteY7" fmla="*/ 1085851 h 1633539"/>
              <a:gd name="connsiteX8" fmla="*/ 2239735 w 3218429"/>
              <a:gd name="connsiteY8" fmla="*/ 1633538 h 1633539"/>
              <a:gd name="connsiteX9" fmla="*/ 2946966 w 3218429"/>
              <a:gd name="connsiteY9" fmla="*/ 1633539 h 1633539"/>
              <a:gd name="connsiteX10" fmla="*/ 3218429 w 3218429"/>
              <a:gd name="connsiteY10" fmla="*/ 1095376 h 1633539"/>
              <a:gd name="connsiteX11" fmla="*/ 2946966 w 3218429"/>
              <a:gd name="connsiteY11" fmla="*/ 552451 h 1633539"/>
              <a:gd name="connsiteX12" fmla="*/ 2227828 w 3218429"/>
              <a:gd name="connsiteY12" fmla="*/ 550070 h 1633539"/>
              <a:gd name="connsiteX13" fmla="*/ 1951603 w 3218429"/>
              <a:gd name="connsiteY13" fmla="*/ 1 h 1633539"/>
              <a:gd name="connsiteX14" fmla="*/ 1244372 w 3218429"/>
              <a:gd name="connsiteY14" fmla="*/ 0 h 1633539"/>
              <a:gd name="connsiteX15" fmla="*/ 997402 w 3218429"/>
              <a:gd name="connsiteY15" fmla="*/ 521156 h 1633539"/>
              <a:gd name="connsiteX16" fmla="*/ 942634 w 3218429"/>
              <a:gd name="connsiteY16" fmla="*/ 547348 h 1633539"/>
              <a:gd name="connsiteX0" fmla="*/ 942634 w 3218429"/>
              <a:gd name="connsiteY0" fmla="*/ 547348 h 1633539"/>
              <a:gd name="connsiteX1" fmla="*/ 268398 w 3218429"/>
              <a:gd name="connsiteY1" fmla="*/ 547009 h 1633539"/>
              <a:gd name="connsiteX2" fmla="*/ 0 w 3218429"/>
              <a:gd name="connsiteY2" fmla="*/ 1071224 h 1633539"/>
              <a:gd name="connsiteX3" fmla="*/ 265679 w 3218429"/>
              <a:gd name="connsiteY3" fmla="*/ 1597819 h 1633539"/>
              <a:gd name="connsiteX4" fmla="*/ 950798 w 3218429"/>
              <a:gd name="connsiteY4" fmla="*/ 1600880 h 1633539"/>
              <a:gd name="connsiteX5" fmla="*/ 1217839 w 3218429"/>
              <a:gd name="connsiteY5" fmla="*/ 1073264 h 1633539"/>
              <a:gd name="connsiteX6" fmla="*/ 1263083 w 3218429"/>
              <a:gd name="connsiteY6" fmla="*/ 1045369 h 1633539"/>
              <a:gd name="connsiteX7" fmla="*/ 1965891 w 3218429"/>
              <a:gd name="connsiteY7" fmla="*/ 1085851 h 1633539"/>
              <a:gd name="connsiteX8" fmla="*/ 2239735 w 3218429"/>
              <a:gd name="connsiteY8" fmla="*/ 1633538 h 1633539"/>
              <a:gd name="connsiteX9" fmla="*/ 2946966 w 3218429"/>
              <a:gd name="connsiteY9" fmla="*/ 1633539 h 1633539"/>
              <a:gd name="connsiteX10" fmla="*/ 3218429 w 3218429"/>
              <a:gd name="connsiteY10" fmla="*/ 1095376 h 1633539"/>
              <a:gd name="connsiteX11" fmla="*/ 2946966 w 3218429"/>
              <a:gd name="connsiteY11" fmla="*/ 552451 h 1633539"/>
              <a:gd name="connsiteX12" fmla="*/ 2227828 w 3218429"/>
              <a:gd name="connsiteY12" fmla="*/ 550070 h 1633539"/>
              <a:gd name="connsiteX13" fmla="*/ 1951603 w 3218429"/>
              <a:gd name="connsiteY13" fmla="*/ 1 h 1633539"/>
              <a:gd name="connsiteX14" fmla="*/ 1244372 w 3218429"/>
              <a:gd name="connsiteY14" fmla="*/ 0 h 1633539"/>
              <a:gd name="connsiteX15" fmla="*/ 997402 w 3218429"/>
              <a:gd name="connsiteY15" fmla="*/ 521156 h 1633539"/>
              <a:gd name="connsiteX16" fmla="*/ 942634 w 3218429"/>
              <a:gd name="connsiteY16" fmla="*/ 547348 h 1633539"/>
              <a:gd name="connsiteX0" fmla="*/ 942634 w 3218429"/>
              <a:gd name="connsiteY0" fmla="*/ 547348 h 1633539"/>
              <a:gd name="connsiteX1" fmla="*/ 268398 w 3218429"/>
              <a:gd name="connsiteY1" fmla="*/ 547009 h 1633539"/>
              <a:gd name="connsiteX2" fmla="*/ 0 w 3218429"/>
              <a:gd name="connsiteY2" fmla="*/ 1071224 h 1633539"/>
              <a:gd name="connsiteX3" fmla="*/ 265679 w 3218429"/>
              <a:gd name="connsiteY3" fmla="*/ 1597819 h 1633539"/>
              <a:gd name="connsiteX4" fmla="*/ 950798 w 3218429"/>
              <a:gd name="connsiteY4" fmla="*/ 1600880 h 1633539"/>
              <a:gd name="connsiteX5" fmla="*/ 1217839 w 3218429"/>
              <a:gd name="connsiteY5" fmla="*/ 1073264 h 1633539"/>
              <a:gd name="connsiteX6" fmla="*/ 1263083 w 3218429"/>
              <a:gd name="connsiteY6" fmla="*/ 1045369 h 1633539"/>
              <a:gd name="connsiteX7" fmla="*/ 2003991 w 3218429"/>
              <a:gd name="connsiteY7" fmla="*/ 974273 h 1633539"/>
              <a:gd name="connsiteX8" fmla="*/ 2239735 w 3218429"/>
              <a:gd name="connsiteY8" fmla="*/ 1633538 h 1633539"/>
              <a:gd name="connsiteX9" fmla="*/ 2946966 w 3218429"/>
              <a:gd name="connsiteY9" fmla="*/ 1633539 h 1633539"/>
              <a:gd name="connsiteX10" fmla="*/ 3218429 w 3218429"/>
              <a:gd name="connsiteY10" fmla="*/ 1095376 h 1633539"/>
              <a:gd name="connsiteX11" fmla="*/ 2946966 w 3218429"/>
              <a:gd name="connsiteY11" fmla="*/ 552451 h 1633539"/>
              <a:gd name="connsiteX12" fmla="*/ 2227828 w 3218429"/>
              <a:gd name="connsiteY12" fmla="*/ 550070 h 1633539"/>
              <a:gd name="connsiteX13" fmla="*/ 1951603 w 3218429"/>
              <a:gd name="connsiteY13" fmla="*/ 1 h 1633539"/>
              <a:gd name="connsiteX14" fmla="*/ 1244372 w 3218429"/>
              <a:gd name="connsiteY14" fmla="*/ 0 h 1633539"/>
              <a:gd name="connsiteX15" fmla="*/ 997402 w 3218429"/>
              <a:gd name="connsiteY15" fmla="*/ 521156 h 1633539"/>
              <a:gd name="connsiteX16" fmla="*/ 942634 w 3218429"/>
              <a:gd name="connsiteY16" fmla="*/ 547348 h 1633539"/>
              <a:gd name="connsiteX0" fmla="*/ 942634 w 3218429"/>
              <a:gd name="connsiteY0" fmla="*/ 547348 h 1633539"/>
              <a:gd name="connsiteX1" fmla="*/ 268398 w 3218429"/>
              <a:gd name="connsiteY1" fmla="*/ 547009 h 1633539"/>
              <a:gd name="connsiteX2" fmla="*/ 0 w 3218429"/>
              <a:gd name="connsiteY2" fmla="*/ 1071224 h 1633539"/>
              <a:gd name="connsiteX3" fmla="*/ 265679 w 3218429"/>
              <a:gd name="connsiteY3" fmla="*/ 1597819 h 1633539"/>
              <a:gd name="connsiteX4" fmla="*/ 950798 w 3218429"/>
              <a:gd name="connsiteY4" fmla="*/ 1600880 h 1633539"/>
              <a:gd name="connsiteX5" fmla="*/ 1217839 w 3218429"/>
              <a:gd name="connsiteY5" fmla="*/ 1073264 h 1633539"/>
              <a:gd name="connsiteX6" fmla="*/ 1263083 w 3218429"/>
              <a:gd name="connsiteY6" fmla="*/ 1045369 h 1633539"/>
              <a:gd name="connsiteX7" fmla="*/ 1984941 w 3218429"/>
              <a:gd name="connsiteY7" fmla="*/ 1047751 h 1633539"/>
              <a:gd name="connsiteX8" fmla="*/ 2239735 w 3218429"/>
              <a:gd name="connsiteY8" fmla="*/ 1633538 h 1633539"/>
              <a:gd name="connsiteX9" fmla="*/ 2946966 w 3218429"/>
              <a:gd name="connsiteY9" fmla="*/ 1633539 h 1633539"/>
              <a:gd name="connsiteX10" fmla="*/ 3218429 w 3218429"/>
              <a:gd name="connsiteY10" fmla="*/ 1095376 h 1633539"/>
              <a:gd name="connsiteX11" fmla="*/ 2946966 w 3218429"/>
              <a:gd name="connsiteY11" fmla="*/ 552451 h 1633539"/>
              <a:gd name="connsiteX12" fmla="*/ 2227828 w 3218429"/>
              <a:gd name="connsiteY12" fmla="*/ 550070 h 1633539"/>
              <a:gd name="connsiteX13" fmla="*/ 1951603 w 3218429"/>
              <a:gd name="connsiteY13" fmla="*/ 1 h 1633539"/>
              <a:gd name="connsiteX14" fmla="*/ 1244372 w 3218429"/>
              <a:gd name="connsiteY14" fmla="*/ 0 h 1633539"/>
              <a:gd name="connsiteX15" fmla="*/ 997402 w 3218429"/>
              <a:gd name="connsiteY15" fmla="*/ 521156 h 1633539"/>
              <a:gd name="connsiteX16" fmla="*/ 942634 w 3218429"/>
              <a:gd name="connsiteY16" fmla="*/ 547348 h 1633539"/>
              <a:gd name="connsiteX0" fmla="*/ 942634 w 3218429"/>
              <a:gd name="connsiteY0" fmla="*/ 547348 h 1633539"/>
              <a:gd name="connsiteX1" fmla="*/ 268398 w 3218429"/>
              <a:gd name="connsiteY1" fmla="*/ 547009 h 1633539"/>
              <a:gd name="connsiteX2" fmla="*/ 0 w 3218429"/>
              <a:gd name="connsiteY2" fmla="*/ 1071224 h 1633539"/>
              <a:gd name="connsiteX3" fmla="*/ 265679 w 3218429"/>
              <a:gd name="connsiteY3" fmla="*/ 1597819 h 1633539"/>
              <a:gd name="connsiteX4" fmla="*/ 950798 w 3218429"/>
              <a:gd name="connsiteY4" fmla="*/ 1600880 h 1633539"/>
              <a:gd name="connsiteX5" fmla="*/ 1217839 w 3218429"/>
              <a:gd name="connsiteY5" fmla="*/ 1073264 h 1633539"/>
              <a:gd name="connsiteX6" fmla="*/ 1263083 w 3218429"/>
              <a:gd name="connsiteY6" fmla="*/ 1045369 h 1633539"/>
              <a:gd name="connsiteX7" fmla="*/ 1982219 w 3218429"/>
              <a:gd name="connsiteY7" fmla="*/ 1047751 h 1633539"/>
              <a:gd name="connsiteX8" fmla="*/ 2239735 w 3218429"/>
              <a:gd name="connsiteY8" fmla="*/ 1633538 h 1633539"/>
              <a:gd name="connsiteX9" fmla="*/ 2946966 w 3218429"/>
              <a:gd name="connsiteY9" fmla="*/ 1633539 h 1633539"/>
              <a:gd name="connsiteX10" fmla="*/ 3218429 w 3218429"/>
              <a:gd name="connsiteY10" fmla="*/ 1095376 h 1633539"/>
              <a:gd name="connsiteX11" fmla="*/ 2946966 w 3218429"/>
              <a:gd name="connsiteY11" fmla="*/ 552451 h 1633539"/>
              <a:gd name="connsiteX12" fmla="*/ 2227828 w 3218429"/>
              <a:gd name="connsiteY12" fmla="*/ 550070 h 1633539"/>
              <a:gd name="connsiteX13" fmla="*/ 1951603 w 3218429"/>
              <a:gd name="connsiteY13" fmla="*/ 1 h 1633539"/>
              <a:gd name="connsiteX14" fmla="*/ 1244372 w 3218429"/>
              <a:gd name="connsiteY14" fmla="*/ 0 h 1633539"/>
              <a:gd name="connsiteX15" fmla="*/ 997402 w 3218429"/>
              <a:gd name="connsiteY15" fmla="*/ 521156 h 1633539"/>
              <a:gd name="connsiteX16" fmla="*/ 942634 w 3218429"/>
              <a:gd name="connsiteY16" fmla="*/ 547348 h 1633539"/>
              <a:gd name="connsiteX0" fmla="*/ 942634 w 3218429"/>
              <a:gd name="connsiteY0" fmla="*/ 547348 h 1633539"/>
              <a:gd name="connsiteX1" fmla="*/ 268398 w 3218429"/>
              <a:gd name="connsiteY1" fmla="*/ 547009 h 1633539"/>
              <a:gd name="connsiteX2" fmla="*/ 0 w 3218429"/>
              <a:gd name="connsiteY2" fmla="*/ 1071224 h 1633539"/>
              <a:gd name="connsiteX3" fmla="*/ 265679 w 3218429"/>
              <a:gd name="connsiteY3" fmla="*/ 1597819 h 1633539"/>
              <a:gd name="connsiteX4" fmla="*/ 950798 w 3218429"/>
              <a:gd name="connsiteY4" fmla="*/ 1600880 h 1633539"/>
              <a:gd name="connsiteX5" fmla="*/ 1217839 w 3218429"/>
              <a:gd name="connsiteY5" fmla="*/ 1073264 h 1633539"/>
              <a:gd name="connsiteX6" fmla="*/ 1263083 w 3218429"/>
              <a:gd name="connsiteY6" fmla="*/ 1045369 h 1633539"/>
              <a:gd name="connsiteX7" fmla="*/ 1984940 w 3218429"/>
              <a:gd name="connsiteY7" fmla="*/ 1050473 h 1633539"/>
              <a:gd name="connsiteX8" fmla="*/ 2239735 w 3218429"/>
              <a:gd name="connsiteY8" fmla="*/ 1633538 h 1633539"/>
              <a:gd name="connsiteX9" fmla="*/ 2946966 w 3218429"/>
              <a:gd name="connsiteY9" fmla="*/ 1633539 h 1633539"/>
              <a:gd name="connsiteX10" fmla="*/ 3218429 w 3218429"/>
              <a:gd name="connsiteY10" fmla="*/ 1095376 h 1633539"/>
              <a:gd name="connsiteX11" fmla="*/ 2946966 w 3218429"/>
              <a:gd name="connsiteY11" fmla="*/ 552451 h 1633539"/>
              <a:gd name="connsiteX12" fmla="*/ 2227828 w 3218429"/>
              <a:gd name="connsiteY12" fmla="*/ 550070 h 1633539"/>
              <a:gd name="connsiteX13" fmla="*/ 1951603 w 3218429"/>
              <a:gd name="connsiteY13" fmla="*/ 1 h 1633539"/>
              <a:gd name="connsiteX14" fmla="*/ 1244372 w 3218429"/>
              <a:gd name="connsiteY14" fmla="*/ 0 h 1633539"/>
              <a:gd name="connsiteX15" fmla="*/ 997402 w 3218429"/>
              <a:gd name="connsiteY15" fmla="*/ 521156 h 1633539"/>
              <a:gd name="connsiteX16" fmla="*/ 942634 w 3218429"/>
              <a:gd name="connsiteY16" fmla="*/ 547348 h 1633539"/>
              <a:gd name="connsiteX0" fmla="*/ 942634 w 3218429"/>
              <a:gd name="connsiteY0" fmla="*/ 547348 h 1633539"/>
              <a:gd name="connsiteX1" fmla="*/ 268398 w 3218429"/>
              <a:gd name="connsiteY1" fmla="*/ 547009 h 1633539"/>
              <a:gd name="connsiteX2" fmla="*/ 0 w 3218429"/>
              <a:gd name="connsiteY2" fmla="*/ 1071224 h 1633539"/>
              <a:gd name="connsiteX3" fmla="*/ 265679 w 3218429"/>
              <a:gd name="connsiteY3" fmla="*/ 1597819 h 1633539"/>
              <a:gd name="connsiteX4" fmla="*/ 950798 w 3218429"/>
              <a:gd name="connsiteY4" fmla="*/ 1600880 h 1633539"/>
              <a:gd name="connsiteX5" fmla="*/ 1217839 w 3218429"/>
              <a:gd name="connsiteY5" fmla="*/ 1073264 h 1633539"/>
              <a:gd name="connsiteX6" fmla="*/ 1263083 w 3218429"/>
              <a:gd name="connsiteY6" fmla="*/ 1045369 h 1633539"/>
              <a:gd name="connsiteX7" fmla="*/ 1979497 w 3218429"/>
              <a:gd name="connsiteY7" fmla="*/ 1053195 h 1633539"/>
              <a:gd name="connsiteX8" fmla="*/ 2239735 w 3218429"/>
              <a:gd name="connsiteY8" fmla="*/ 1633538 h 1633539"/>
              <a:gd name="connsiteX9" fmla="*/ 2946966 w 3218429"/>
              <a:gd name="connsiteY9" fmla="*/ 1633539 h 1633539"/>
              <a:gd name="connsiteX10" fmla="*/ 3218429 w 3218429"/>
              <a:gd name="connsiteY10" fmla="*/ 1095376 h 1633539"/>
              <a:gd name="connsiteX11" fmla="*/ 2946966 w 3218429"/>
              <a:gd name="connsiteY11" fmla="*/ 552451 h 1633539"/>
              <a:gd name="connsiteX12" fmla="*/ 2227828 w 3218429"/>
              <a:gd name="connsiteY12" fmla="*/ 550070 h 1633539"/>
              <a:gd name="connsiteX13" fmla="*/ 1951603 w 3218429"/>
              <a:gd name="connsiteY13" fmla="*/ 1 h 1633539"/>
              <a:gd name="connsiteX14" fmla="*/ 1244372 w 3218429"/>
              <a:gd name="connsiteY14" fmla="*/ 0 h 1633539"/>
              <a:gd name="connsiteX15" fmla="*/ 997402 w 3218429"/>
              <a:gd name="connsiteY15" fmla="*/ 521156 h 1633539"/>
              <a:gd name="connsiteX16" fmla="*/ 942634 w 3218429"/>
              <a:gd name="connsiteY16" fmla="*/ 547348 h 1633539"/>
              <a:gd name="connsiteX0" fmla="*/ 942634 w 3218429"/>
              <a:gd name="connsiteY0" fmla="*/ 547348 h 1633539"/>
              <a:gd name="connsiteX1" fmla="*/ 268398 w 3218429"/>
              <a:gd name="connsiteY1" fmla="*/ 547009 h 1633539"/>
              <a:gd name="connsiteX2" fmla="*/ 0 w 3218429"/>
              <a:gd name="connsiteY2" fmla="*/ 1071224 h 1633539"/>
              <a:gd name="connsiteX3" fmla="*/ 265679 w 3218429"/>
              <a:gd name="connsiteY3" fmla="*/ 1597819 h 1633539"/>
              <a:gd name="connsiteX4" fmla="*/ 950798 w 3218429"/>
              <a:gd name="connsiteY4" fmla="*/ 1600880 h 1633539"/>
              <a:gd name="connsiteX5" fmla="*/ 1217839 w 3218429"/>
              <a:gd name="connsiteY5" fmla="*/ 1073264 h 1633539"/>
              <a:gd name="connsiteX6" fmla="*/ 1263083 w 3218429"/>
              <a:gd name="connsiteY6" fmla="*/ 1045369 h 1633539"/>
              <a:gd name="connsiteX7" fmla="*/ 1979497 w 3218429"/>
              <a:gd name="connsiteY7" fmla="*/ 1053195 h 1633539"/>
              <a:gd name="connsiteX8" fmla="*/ 2269670 w 3218429"/>
              <a:gd name="connsiteY8" fmla="*/ 1505630 h 1633539"/>
              <a:gd name="connsiteX9" fmla="*/ 2946966 w 3218429"/>
              <a:gd name="connsiteY9" fmla="*/ 1633539 h 1633539"/>
              <a:gd name="connsiteX10" fmla="*/ 3218429 w 3218429"/>
              <a:gd name="connsiteY10" fmla="*/ 1095376 h 1633539"/>
              <a:gd name="connsiteX11" fmla="*/ 2946966 w 3218429"/>
              <a:gd name="connsiteY11" fmla="*/ 552451 h 1633539"/>
              <a:gd name="connsiteX12" fmla="*/ 2227828 w 3218429"/>
              <a:gd name="connsiteY12" fmla="*/ 550070 h 1633539"/>
              <a:gd name="connsiteX13" fmla="*/ 1951603 w 3218429"/>
              <a:gd name="connsiteY13" fmla="*/ 1 h 1633539"/>
              <a:gd name="connsiteX14" fmla="*/ 1244372 w 3218429"/>
              <a:gd name="connsiteY14" fmla="*/ 0 h 1633539"/>
              <a:gd name="connsiteX15" fmla="*/ 997402 w 3218429"/>
              <a:gd name="connsiteY15" fmla="*/ 521156 h 1633539"/>
              <a:gd name="connsiteX16" fmla="*/ 942634 w 3218429"/>
              <a:gd name="connsiteY16" fmla="*/ 547348 h 1633539"/>
              <a:gd name="connsiteX0" fmla="*/ 942634 w 3218429"/>
              <a:gd name="connsiteY0" fmla="*/ 547348 h 1633539"/>
              <a:gd name="connsiteX1" fmla="*/ 268398 w 3218429"/>
              <a:gd name="connsiteY1" fmla="*/ 547009 h 1633539"/>
              <a:gd name="connsiteX2" fmla="*/ 0 w 3218429"/>
              <a:gd name="connsiteY2" fmla="*/ 1071224 h 1633539"/>
              <a:gd name="connsiteX3" fmla="*/ 265679 w 3218429"/>
              <a:gd name="connsiteY3" fmla="*/ 1597819 h 1633539"/>
              <a:gd name="connsiteX4" fmla="*/ 950798 w 3218429"/>
              <a:gd name="connsiteY4" fmla="*/ 1600880 h 1633539"/>
              <a:gd name="connsiteX5" fmla="*/ 1217839 w 3218429"/>
              <a:gd name="connsiteY5" fmla="*/ 1073264 h 1633539"/>
              <a:gd name="connsiteX6" fmla="*/ 1263083 w 3218429"/>
              <a:gd name="connsiteY6" fmla="*/ 1045369 h 1633539"/>
              <a:gd name="connsiteX7" fmla="*/ 1979497 w 3218429"/>
              <a:gd name="connsiteY7" fmla="*/ 1053195 h 1633539"/>
              <a:gd name="connsiteX8" fmla="*/ 2258785 w 3218429"/>
              <a:gd name="connsiteY8" fmla="*/ 1603602 h 1633539"/>
              <a:gd name="connsiteX9" fmla="*/ 2946966 w 3218429"/>
              <a:gd name="connsiteY9" fmla="*/ 1633539 h 1633539"/>
              <a:gd name="connsiteX10" fmla="*/ 3218429 w 3218429"/>
              <a:gd name="connsiteY10" fmla="*/ 1095376 h 1633539"/>
              <a:gd name="connsiteX11" fmla="*/ 2946966 w 3218429"/>
              <a:gd name="connsiteY11" fmla="*/ 552451 h 1633539"/>
              <a:gd name="connsiteX12" fmla="*/ 2227828 w 3218429"/>
              <a:gd name="connsiteY12" fmla="*/ 550070 h 1633539"/>
              <a:gd name="connsiteX13" fmla="*/ 1951603 w 3218429"/>
              <a:gd name="connsiteY13" fmla="*/ 1 h 1633539"/>
              <a:gd name="connsiteX14" fmla="*/ 1244372 w 3218429"/>
              <a:gd name="connsiteY14" fmla="*/ 0 h 1633539"/>
              <a:gd name="connsiteX15" fmla="*/ 997402 w 3218429"/>
              <a:gd name="connsiteY15" fmla="*/ 521156 h 1633539"/>
              <a:gd name="connsiteX16" fmla="*/ 942634 w 3218429"/>
              <a:gd name="connsiteY16" fmla="*/ 547348 h 1633539"/>
              <a:gd name="connsiteX0" fmla="*/ 942634 w 3218429"/>
              <a:gd name="connsiteY0" fmla="*/ 547348 h 1633539"/>
              <a:gd name="connsiteX1" fmla="*/ 268398 w 3218429"/>
              <a:gd name="connsiteY1" fmla="*/ 547009 h 1633539"/>
              <a:gd name="connsiteX2" fmla="*/ 0 w 3218429"/>
              <a:gd name="connsiteY2" fmla="*/ 1071224 h 1633539"/>
              <a:gd name="connsiteX3" fmla="*/ 265679 w 3218429"/>
              <a:gd name="connsiteY3" fmla="*/ 1597819 h 1633539"/>
              <a:gd name="connsiteX4" fmla="*/ 950798 w 3218429"/>
              <a:gd name="connsiteY4" fmla="*/ 1600880 h 1633539"/>
              <a:gd name="connsiteX5" fmla="*/ 1217839 w 3218429"/>
              <a:gd name="connsiteY5" fmla="*/ 1073264 h 1633539"/>
              <a:gd name="connsiteX6" fmla="*/ 1263083 w 3218429"/>
              <a:gd name="connsiteY6" fmla="*/ 1045369 h 1633539"/>
              <a:gd name="connsiteX7" fmla="*/ 1979497 w 3218429"/>
              <a:gd name="connsiteY7" fmla="*/ 1053195 h 1633539"/>
              <a:gd name="connsiteX8" fmla="*/ 2272392 w 3218429"/>
              <a:gd name="connsiteY8" fmla="*/ 1524680 h 1633539"/>
              <a:gd name="connsiteX9" fmla="*/ 2946966 w 3218429"/>
              <a:gd name="connsiteY9" fmla="*/ 1633539 h 1633539"/>
              <a:gd name="connsiteX10" fmla="*/ 3218429 w 3218429"/>
              <a:gd name="connsiteY10" fmla="*/ 1095376 h 1633539"/>
              <a:gd name="connsiteX11" fmla="*/ 2946966 w 3218429"/>
              <a:gd name="connsiteY11" fmla="*/ 552451 h 1633539"/>
              <a:gd name="connsiteX12" fmla="*/ 2227828 w 3218429"/>
              <a:gd name="connsiteY12" fmla="*/ 550070 h 1633539"/>
              <a:gd name="connsiteX13" fmla="*/ 1951603 w 3218429"/>
              <a:gd name="connsiteY13" fmla="*/ 1 h 1633539"/>
              <a:gd name="connsiteX14" fmla="*/ 1244372 w 3218429"/>
              <a:gd name="connsiteY14" fmla="*/ 0 h 1633539"/>
              <a:gd name="connsiteX15" fmla="*/ 997402 w 3218429"/>
              <a:gd name="connsiteY15" fmla="*/ 521156 h 1633539"/>
              <a:gd name="connsiteX16" fmla="*/ 942634 w 3218429"/>
              <a:gd name="connsiteY16" fmla="*/ 547348 h 1633539"/>
              <a:gd name="connsiteX0" fmla="*/ 942634 w 3218429"/>
              <a:gd name="connsiteY0" fmla="*/ 547348 h 1633539"/>
              <a:gd name="connsiteX1" fmla="*/ 268398 w 3218429"/>
              <a:gd name="connsiteY1" fmla="*/ 547009 h 1633539"/>
              <a:gd name="connsiteX2" fmla="*/ 0 w 3218429"/>
              <a:gd name="connsiteY2" fmla="*/ 1071224 h 1633539"/>
              <a:gd name="connsiteX3" fmla="*/ 265679 w 3218429"/>
              <a:gd name="connsiteY3" fmla="*/ 1597819 h 1633539"/>
              <a:gd name="connsiteX4" fmla="*/ 950798 w 3218429"/>
              <a:gd name="connsiteY4" fmla="*/ 1600880 h 1633539"/>
              <a:gd name="connsiteX5" fmla="*/ 1217839 w 3218429"/>
              <a:gd name="connsiteY5" fmla="*/ 1073264 h 1633539"/>
              <a:gd name="connsiteX6" fmla="*/ 1263083 w 3218429"/>
              <a:gd name="connsiteY6" fmla="*/ 1045369 h 1633539"/>
              <a:gd name="connsiteX7" fmla="*/ 1979497 w 3218429"/>
              <a:gd name="connsiteY7" fmla="*/ 1053195 h 1633539"/>
              <a:gd name="connsiteX8" fmla="*/ 2256064 w 3218429"/>
              <a:gd name="connsiteY8" fmla="*/ 1595438 h 1633539"/>
              <a:gd name="connsiteX9" fmla="*/ 2946966 w 3218429"/>
              <a:gd name="connsiteY9" fmla="*/ 1633539 h 1633539"/>
              <a:gd name="connsiteX10" fmla="*/ 3218429 w 3218429"/>
              <a:gd name="connsiteY10" fmla="*/ 1095376 h 1633539"/>
              <a:gd name="connsiteX11" fmla="*/ 2946966 w 3218429"/>
              <a:gd name="connsiteY11" fmla="*/ 552451 h 1633539"/>
              <a:gd name="connsiteX12" fmla="*/ 2227828 w 3218429"/>
              <a:gd name="connsiteY12" fmla="*/ 550070 h 1633539"/>
              <a:gd name="connsiteX13" fmla="*/ 1951603 w 3218429"/>
              <a:gd name="connsiteY13" fmla="*/ 1 h 1633539"/>
              <a:gd name="connsiteX14" fmla="*/ 1244372 w 3218429"/>
              <a:gd name="connsiteY14" fmla="*/ 0 h 1633539"/>
              <a:gd name="connsiteX15" fmla="*/ 997402 w 3218429"/>
              <a:gd name="connsiteY15" fmla="*/ 521156 h 1633539"/>
              <a:gd name="connsiteX16" fmla="*/ 942634 w 3218429"/>
              <a:gd name="connsiteY16" fmla="*/ 547348 h 1633539"/>
              <a:gd name="connsiteX0" fmla="*/ 942634 w 3218429"/>
              <a:gd name="connsiteY0" fmla="*/ 547348 h 1633539"/>
              <a:gd name="connsiteX1" fmla="*/ 268398 w 3218429"/>
              <a:gd name="connsiteY1" fmla="*/ 547009 h 1633539"/>
              <a:gd name="connsiteX2" fmla="*/ 0 w 3218429"/>
              <a:gd name="connsiteY2" fmla="*/ 1071224 h 1633539"/>
              <a:gd name="connsiteX3" fmla="*/ 265679 w 3218429"/>
              <a:gd name="connsiteY3" fmla="*/ 1597819 h 1633539"/>
              <a:gd name="connsiteX4" fmla="*/ 950798 w 3218429"/>
              <a:gd name="connsiteY4" fmla="*/ 1600880 h 1633539"/>
              <a:gd name="connsiteX5" fmla="*/ 1217839 w 3218429"/>
              <a:gd name="connsiteY5" fmla="*/ 1073264 h 1633539"/>
              <a:gd name="connsiteX6" fmla="*/ 1263083 w 3218429"/>
              <a:gd name="connsiteY6" fmla="*/ 1045369 h 1633539"/>
              <a:gd name="connsiteX7" fmla="*/ 1979497 w 3218429"/>
              <a:gd name="connsiteY7" fmla="*/ 1053195 h 1633539"/>
              <a:gd name="connsiteX8" fmla="*/ 2256064 w 3218429"/>
              <a:gd name="connsiteY8" fmla="*/ 1600881 h 1633539"/>
              <a:gd name="connsiteX9" fmla="*/ 2946966 w 3218429"/>
              <a:gd name="connsiteY9" fmla="*/ 1633539 h 1633539"/>
              <a:gd name="connsiteX10" fmla="*/ 3218429 w 3218429"/>
              <a:gd name="connsiteY10" fmla="*/ 1095376 h 1633539"/>
              <a:gd name="connsiteX11" fmla="*/ 2946966 w 3218429"/>
              <a:gd name="connsiteY11" fmla="*/ 552451 h 1633539"/>
              <a:gd name="connsiteX12" fmla="*/ 2227828 w 3218429"/>
              <a:gd name="connsiteY12" fmla="*/ 550070 h 1633539"/>
              <a:gd name="connsiteX13" fmla="*/ 1951603 w 3218429"/>
              <a:gd name="connsiteY13" fmla="*/ 1 h 1633539"/>
              <a:gd name="connsiteX14" fmla="*/ 1244372 w 3218429"/>
              <a:gd name="connsiteY14" fmla="*/ 0 h 1633539"/>
              <a:gd name="connsiteX15" fmla="*/ 997402 w 3218429"/>
              <a:gd name="connsiteY15" fmla="*/ 521156 h 1633539"/>
              <a:gd name="connsiteX16" fmla="*/ 942634 w 3218429"/>
              <a:gd name="connsiteY16" fmla="*/ 547348 h 1633539"/>
              <a:gd name="connsiteX0" fmla="*/ 942634 w 3218429"/>
              <a:gd name="connsiteY0" fmla="*/ 547348 h 1600881"/>
              <a:gd name="connsiteX1" fmla="*/ 268398 w 3218429"/>
              <a:gd name="connsiteY1" fmla="*/ 547009 h 1600881"/>
              <a:gd name="connsiteX2" fmla="*/ 0 w 3218429"/>
              <a:gd name="connsiteY2" fmla="*/ 1071224 h 1600881"/>
              <a:gd name="connsiteX3" fmla="*/ 265679 w 3218429"/>
              <a:gd name="connsiteY3" fmla="*/ 1597819 h 1600881"/>
              <a:gd name="connsiteX4" fmla="*/ 950798 w 3218429"/>
              <a:gd name="connsiteY4" fmla="*/ 1600880 h 1600881"/>
              <a:gd name="connsiteX5" fmla="*/ 1217839 w 3218429"/>
              <a:gd name="connsiteY5" fmla="*/ 1073264 h 1600881"/>
              <a:gd name="connsiteX6" fmla="*/ 1263083 w 3218429"/>
              <a:gd name="connsiteY6" fmla="*/ 1045369 h 1600881"/>
              <a:gd name="connsiteX7" fmla="*/ 1979497 w 3218429"/>
              <a:gd name="connsiteY7" fmla="*/ 1053195 h 1600881"/>
              <a:gd name="connsiteX8" fmla="*/ 2256064 w 3218429"/>
              <a:gd name="connsiteY8" fmla="*/ 1600881 h 1600881"/>
              <a:gd name="connsiteX9" fmla="*/ 2925194 w 3218429"/>
              <a:gd name="connsiteY9" fmla="*/ 1443039 h 1600881"/>
              <a:gd name="connsiteX10" fmla="*/ 3218429 w 3218429"/>
              <a:gd name="connsiteY10" fmla="*/ 1095376 h 1600881"/>
              <a:gd name="connsiteX11" fmla="*/ 2946966 w 3218429"/>
              <a:gd name="connsiteY11" fmla="*/ 552451 h 1600881"/>
              <a:gd name="connsiteX12" fmla="*/ 2227828 w 3218429"/>
              <a:gd name="connsiteY12" fmla="*/ 550070 h 1600881"/>
              <a:gd name="connsiteX13" fmla="*/ 1951603 w 3218429"/>
              <a:gd name="connsiteY13" fmla="*/ 1 h 1600881"/>
              <a:gd name="connsiteX14" fmla="*/ 1244372 w 3218429"/>
              <a:gd name="connsiteY14" fmla="*/ 0 h 1600881"/>
              <a:gd name="connsiteX15" fmla="*/ 997402 w 3218429"/>
              <a:gd name="connsiteY15" fmla="*/ 521156 h 1600881"/>
              <a:gd name="connsiteX16" fmla="*/ 942634 w 3218429"/>
              <a:gd name="connsiteY16" fmla="*/ 547348 h 1600881"/>
              <a:gd name="connsiteX0" fmla="*/ 942634 w 3218429"/>
              <a:gd name="connsiteY0" fmla="*/ 547348 h 1600882"/>
              <a:gd name="connsiteX1" fmla="*/ 268398 w 3218429"/>
              <a:gd name="connsiteY1" fmla="*/ 547009 h 1600882"/>
              <a:gd name="connsiteX2" fmla="*/ 0 w 3218429"/>
              <a:gd name="connsiteY2" fmla="*/ 1071224 h 1600882"/>
              <a:gd name="connsiteX3" fmla="*/ 265679 w 3218429"/>
              <a:gd name="connsiteY3" fmla="*/ 1597819 h 1600882"/>
              <a:gd name="connsiteX4" fmla="*/ 950798 w 3218429"/>
              <a:gd name="connsiteY4" fmla="*/ 1600880 h 1600882"/>
              <a:gd name="connsiteX5" fmla="*/ 1217839 w 3218429"/>
              <a:gd name="connsiteY5" fmla="*/ 1073264 h 1600882"/>
              <a:gd name="connsiteX6" fmla="*/ 1263083 w 3218429"/>
              <a:gd name="connsiteY6" fmla="*/ 1045369 h 1600882"/>
              <a:gd name="connsiteX7" fmla="*/ 1979497 w 3218429"/>
              <a:gd name="connsiteY7" fmla="*/ 1053195 h 1600882"/>
              <a:gd name="connsiteX8" fmla="*/ 2256064 w 3218429"/>
              <a:gd name="connsiteY8" fmla="*/ 1600881 h 1600882"/>
              <a:gd name="connsiteX9" fmla="*/ 2944244 w 3218429"/>
              <a:gd name="connsiteY9" fmla="*/ 1600882 h 1600882"/>
              <a:gd name="connsiteX10" fmla="*/ 3218429 w 3218429"/>
              <a:gd name="connsiteY10" fmla="*/ 1095376 h 1600882"/>
              <a:gd name="connsiteX11" fmla="*/ 2946966 w 3218429"/>
              <a:gd name="connsiteY11" fmla="*/ 552451 h 1600882"/>
              <a:gd name="connsiteX12" fmla="*/ 2227828 w 3218429"/>
              <a:gd name="connsiteY12" fmla="*/ 550070 h 1600882"/>
              <a:gd name="connsiteX13" fmla="*/ 1951603 w 3218429"/>
              <a:gd name="connsiteY13" fmla="*/ 1 h 1600882"/>
              <a:gd name="connsiteX14" fmla="*/ 1244372 w 3218429"/>
              <a:gd name="connsiteY14" fmla="*/ 0 h 1600882"/>
              <a:gd name="connsiteX15" fmla="*/ 997402 w 3218429"/>
              <a:gd name="connsiteY15" fmla="*/ 521156 h 1600882"/>
              <a:gd name="connsiteX16" fmla="*/ 942634 w 3218429"/>
              <a:gd name="connsiteY16" fmla="*/ 547348 h 1600882"/>
              <a:gd name="connsiteX0" fmla="*/ 942634 w 3087801"/>
              <a:gd name="connsiteY0" fmla="*/ 547348 h 1600882"/>
              <a:gd name="connsiteX1" fmla="*/ 268398 w 3087801"/>
              <a:gd name="connsiteY1" fmla="*/ 547009 h 1600882"/>
              <a:gd name="connsiteX2" fmla="*/ 0 w 3087801"/>
              <a:gd name="connsiteY2" fmla="*/ 1071224 h 1600882"/>
              <a:gd name="connsiteX3" fmla="*/ 265679 w 3087801"/>
              <a:gd name="connsiteY3" fmla="*/ 1597819 h 1600882"/>
              <a:gd name="connsiteX4" fmla="*/ 950798 w 3087801"/>
              <a:gd name="connsiteY4" fmla="*/ 1600880 h 1600882"/>
              <a:gd name="connsiteX5" fmla="*/ 1217839 w 3087801"/>
              <a:gd name="connsiteY5" fmla="*/ 1073264 h 1600882"/>
              <a:gd name="connsiteX6" fmla="*/ 1263083 w 3087801"/>
              <a:gd name="connsiteY6" fmla="*/ 1045369 h 1600882"/>
              <a:gd name="connsiteX7" fmla="*/ 1979497 w 3087801"/>
              <a:gd name="connsiteY7" fmla="*/ 1053195 h 1600882"/>
              <a:gd name="connsiteX8" fmla="*/ 2256064 w 3087801"/>
              <a:gd name="connsiteY8" fmla="*/ 1600881 h 1600882"/>
              <a:gd name="connsiteX9" fmla="*/ 2944244 w 3087801"/>
              <a:gd name="connsiteY9" fmla="*/ 1600882 h 1600882"/>
              <a:gd name="connsiteX10" fmla="*/ 3087801 w 3087801"/>
              <a:gd name="connsiteY10" fmla="*/ 1122591 h 1600882"/>
              <a:gd name="connsiteX11" fmla="*/ 2946966 w 3087801"/>
              <a:gd name="connsiteY11" fmla="*/ 552451 h 1600882"/>
              <a:gd name="connsiteX12" fmla="*/ 2227828 w 3087801"/>
              <a:gd name="connsiteY12" fmla="*/ 550070 h 1600882"/>
              <a:gd name="connsiteX13" fmla="*/ 1951603 w 3087801"/>
              <a:gd name="connsiteY13" fmla="*/ 1 h 1600882"/>
              <a:gd name="connsiteX14" fmla="*/ 1244372 w 3087801"/>
              <a:gd name="connsiteY14" fmla="*/ 0 h 1600882"/>
              <a:gd name="connsiteX15" fmla="*/ 997402 w 3087801"/>
              <a:gd name="connsiteY15" fmla="*/ 521156 h 1600882"/>
              <a:gd name="connsiteX16" fmla="*/ 942634 w 3087801"/>
              <a:gd name="connsiteY16" fmla="*/ 547348 h 1600882"/>
              <a:gd name="connsiteX0" fmla="*/ 942634 w 3210265"/>
              <a:gd name="connsiteY0" fmla="*/ 547348 h 1600882"/>
              <a:gd name="connsiteX1" fmla="*/ 268398 w 3210265"/>
              <a:gd name="connsiteY1" fmla="*/ 547009 h 1600882"/>
              <a:gd name="connsiteX2" fmla="*/ 0 w 3210265"/>
              <a:gd name="connsiteY2" fmla="*/ 1071224 h 1600882"/>
              <a:gd name="connsiteX3" fmla="*/ 265679 w 3210265"/>
              <a:gd name="connsiteY3" fmla="*/ 1597819 h 1600882"/>
              <a:gd name="connsiteX4" fmla="*/ 950798 w 3210265"/>
              <a:gd name="connsiteY4" fmla="*/ 1600880 h 1600882"/>
              <a:gd name="connsiteX5" fmla="*/ 1217839 w 3210265"/>
              <a:gd name="connsiteY5" fmla="*/ 1073264 h 1600882"/>
              <a:gd name="connsiteX6" fmla="*/ 1263083 w 3210265"/>
              <a:gd name="connsiteY6" fmla="*/ 1045369 h 1600882"/>
              <a:gd name="connsiteX7" fmla="*/ 1979497 w 3210265"/>
              <a:gd name="connsiteY7" fmla="*/ 1053195 h 1600882"/>
              <a:gd name="connsiteX8" fmla="*/ 2256064 w 3210265"/>
              <a:gd name="connsiteY8" fmla="*/ 1600881 h 1600882"/>
              <a:gd name="connsiteX9" fmla="*/ 2944244 w 3210265"/>
              <a:gd name="connsiteY9" fmla="*/ 1600882 h 1600882"/>
              <a:gd name="connsiteX10" fmla="*/ 3210265 w 3210265"/>
              <a:gd name="connsiteY10" fmla="*/ 1079048 h 1600882"/>
              <a:gd name="connsiteX11" fmla="*/ 2946966 w 3210265"/>
              <a:gd name="connsiteY11" fmla="*/ 552451 h 1600882"/>
              <a:gd name="connsiteX12" fmla="*/ 2227828 w 3210265"/>
              <a:gd name="connsiteY12" fmla="*/ 550070 h 1600882"/>
              <a:gd name="connsiteX13" fmla="*/ 1951603 w 3210265"/>
              <a:gd name="connsiteY13" fmla="*/ 1 h 1600882"/>
              <a:gd name="connsiteX14" fmla="*/ 1244372 w 3210265"/>
              <a:gd name="connsiteY14" fmla="*/ 0 h 1600882"/>
              <a:gd name="connsiteX15" fmla="*/ 997402 w 3210265"/>
              <a:gd name="connsiteY15" fmla="*/ 521156 h 1600882"/>
              <a:gd name="connsiteX16" fmla="*/ 942634 w 3210265"/>
              <a:gd name="connsiteY16" fmla="*/ 547348 h 1600882"/>
              <a:gd name="connsiteX0" fmla="*/ 942634 w 3204822"/>
              <a:gd name="connsiteY0" fmla="*/ 547348 h 1600882"/>
              <a:gd name="connsiteX1" fmla="*/ 268398 w 3204822"/>
              <a:gd name="connsiteY1" fmla="*/ 547009 h 1600882"/>
              <a:gd name="connsiteX2" fmla="*/ 0 w 3204822"/>
              <a:gd name="connsiteY2" fmla="*/ 1071224 h 1600882"/>
              <a:gd name="connsiteX3" fmla="*/ 265679 w 3204822"/>
              <a:gd name="connsiteY3" fmla="*/ 1597819 h 1600882"/>
              <a:gd name="connsiteX4" fmla="*/ 950798 w 3204822"/>
              <a:gd name="connsiteY4" fmla="*/ 1600880 h 1600882"/>
              <a:gd name="connsiteX5" fmla="*/ 1217839 w 3204822"/>
              <a:gd name="connsiteY5" fmla="*/ 1073264 h 1600882"/>
              <a:gd name="connsiteX6" fmla="*/ 1263083 w 3204822"/>
              <a:gd name="connsiteY6" fmla="*/ 1045369 h 1600882"/>
              <a:gd name="connsiteX7" fmla="*/ 1979497 w 3204822"/>
              <a:gd name="connsiteY7" fmla="*/ 1053195 h 1600882"/>
              <a:gd name="connsiteX8" fmla="*/ 2256064 w 3204822"/>
              <a:gd name="connsiteY8" fmla="*/ 1600881 h 1600882"/>
              <a:gd name="connsiteX9" fmla="*/ 2944244 w 3204822"/>
              <a:gd name="connsiteY9" fmla="*/ 1600882 h 1600882"/>
              <a:gd name="connsiteX10" fmla="*/ 3204822 w 3204822"/>
              <a:gd name="connsiteY10" fmla="*/ 1076326 h 1600882"/>
              <a:gd name="connsiteX11" fmla="*/ 2946966 w 3204822"/>
              <a:gd name="connsiteY11" fmla="*/ 552451 h 1600882"/>
              <a:gd name="connsiteX12" fmla="*/ 2227828 w 3204822"/>
              <a:gd name="connsiteY12" fmla="*/ 550070 h 1600882"/>
              <a:gd name="connsiteX13" fmla="*/ 1951603 w 3204822"/>
              <a:gd name="connsiteY13" fmla="*/ 1 h 1600882"/>
              <a:gd name="connsiteX14" fmla="*/ 1244372 w 3204822"/>
              <a:gd name="connsiteY14" fmla="*/ 0 h 1600882"/>
              <a:gd name="connsiteX15" fmla="*/ 997402 w 3204822"/>
              <a:gd name="connsiteY15" fmla="*/ 521156 h 1600882"/>
              <a:gd name="connsiteX16" fmla="*/ 942634 w 3204822"/>
              <a:gd name="connsiteY16" fmla="*/ 547348 h 1600882"/>
              <a:gd name="connsiteX0" fmla="*/ 942634 w 3204822"/>
              <a:gd name="connsiteY0" fmla="*/ 547348 h 1600882"/>
              <a:gd name="connsiteX1" fmla="*/ 268398 w 3204822"/>
              <a:gd name="connsiteY1" fmla="*/ 547009 h 1600882"/>
              <a:gd name="connsiteX2" fmla="*/ 0 w 3204822"/>
              <a:gd name="connsiteY2" fmla="*/ 1071224 h 1600882"/>
              <a:gd name="connsiteX3" fmla="*/ 265679 w 3204822"/>
              <a:gd name="connsiteY3" fmla="*/ 1597819 h 1600882"/>
              <a:gd name="connsiteX4" fmla="*/ 950798 w 3204822"/>
              <a:gd name="connsiteY4" fmla="*/ 1600880 h 1600882"/>
              <a:gd name="connsiteX5" fmla="*/ 1217839 w 3204822"/>
              <a:gd name="connsiteY5" fmla="*/ 1073264 h 1600882"/>
              <a:gd name="connsiteX6" fmla="*/ 1263083 w 3204822"/>
              <a:gd name="connsiteY6" fmla="*/ 1045369 h 1600882"/>
              <a:gd name="connsiteX7" fmla="*/ 1979497 w 3204822"/>
              <a:gd name="connsiteY7" fmla="*/ 1053195 h 1600882"/>
              <a:gd name="connsiteX8" fmla="*/ 2256064 w 3204822"/>
              <a:gd name="connsiteY8" fmla="*/ 1600881 h 1600882"/>
              <a:gd name="connsiteX9" fmla="*/ 2944244 w 3204822"/>
              <a:gd name="connsiteY9" fmla="*/ 1600882 h 1600882"/>
              <a:gd name="connsiteX10" fmla="*/ 3204822 w 3204822"/>
              <a:gd name="connsiteY10" fmla="*/ 1076326 h 1600882"/>
              <a:gd name="connsiteX11" fmla="*/ 2979623 w 3204822"/>
              <a:gd name="connsiteY11" fmla="*/ 419101 h 1600882"/>
              <a:gd name="connsiteX12" fmla="*/ 2227828 w 3204822"/>
              <a:gd name="connsiteY12" fmla="*/ 550070 h 1600882"/>
              <a:gd name="connsiteX13" fmla="*/ 1951603 w 3204822"/>
              <a:gd name="connsiteY13" fmla="*/ 1 h 1600882"/>
              <a:gd name="connsiteX14" fmla="*/ 1244372 w 3204822"/>
              <a:gd name="connsiteY14" fmla="*/ 0 h 1600882"/>
              <a:gd name="connsiteX15" fmla="*/ 997402 w 3204822"/>
              <a:gd name="connsiteY15" fmla="*/ 521156 h 1600882"/>
              <a:gd name="connsiteX16" fmla="*/ 942634 w 3204822"/>
              <a:gd name="connsiteY16" fmla="*/ 547348 h 1600882"/>
              <a:gd name="connsiteX0" fmla="*/ 942634 w 3204822"/>
              <a:gd name="connsiteY0" fmla="*/ 547348 h 1600882"/>
              <a:gd name="connsiteX1" fmla="*/ 268398 w 3204822"/>
              <a:gd name="connsiteY1" fmla="*/ 547009 h 1600882"/>
              <a:gd name="connsiteX2" fmla="*/ 0 w 3204822"/>
              <a:gd name="connsiteY2" fmla="*/ 1071224 h 1600882"/>
              <a:gd name="connsiteX3" fmla="*/ 265679 w 3204822"/>
              <a:gd name="connsiteY3" fmla="*/ 1597819 h 1600882"/>
              <a:gd name="connsiteX4" fmla="*/ 950798 w 3204822"/>
              <a:gd name="connsiteY4" fmla="*/ 1600880 h 1600882"/>
              <a:gd name="connsiteX5" fmla="*/ 1217839 w 3204822"/>
              <a:gd name="connsiteY5" fmla="*/ 1073264 h 1600882"/>
              <a:gd name="connsiteX6" fmla="*/ 1263083 w 3204822"/>
              <a:gd name="connsiteY6" fmla="*/ 1045369 h 1600882"/>
              <a:gd name="connsiteX7" fmla="*/ 1979497 w 3204822"/>
              <a:gd name="connsiteY7" fmla="*/ 1053195 h 1600882"/>
              <a:gd name="connsiteX8" fmla="*/ 2256064 w 3204822"/>
              <a:gd name="connsiteY8" fmla="*/ 1600881 h 1600882"/>
              <a:gd name="connsiteX9" fmla="*/ 2944244 w 3204822"/>
              <a:gd name="connsiteY9" fmla="*/ 1600882 h 1600882"/>
              <a:gd name="connsiteX10" fmla="*/ 3204822 w 3204822"/>
              <a:gd name="connsiteY10" fmla="*/ 1076326 h 1600882"/>
              <a:gd name="connsiteX11" fmla="*/ 2808173 w 3204822"/>
              <a:gd name="connsiteY11" fmla="*/ 917122 h 1600882"/>
              <a:gd name="connsiteX12" fmla="*/ 2227828 w 3204822"/>
              <a:gd name="connsiteY12" fmla="*/ 550070 h 1600882"/>
              <a:gd name="connsiteX13" fmla="*/ 1951603 w 3204822"/>
              <a:gd name="connsiteY13" fmla="*/ 1 h 1600882"/>
              <a:gd name="connsiteX14" fmla="*/ 1244372 w 3204822"/>
              <a:gd name="connsiteY14" fmla="*/ 0 h 1600882"/>
              <a:gd name="connsiteX15" fmla="*/ 997402 w 3204822"/>
              <a:gd name="connsiteY15" fmla="*/ 521156 h 1600882"/>
              <a:gd name="connsiteX16" fmla="*/ 942634 w 3204822"/>
              <a:gd name="connsiteY16" fmla="*/ 547348 h 1600882"/>
              <a:gd name="connsiteX0" fmla="*/ 942634 w 3204822"/>
              <a:gd name="connsiteY0" fmla="*/ 547348 h 1600882"/>
              <a:gd name="connsiteX1" fmla="*/ 268398 w 3204822"/>
              <a:gd name="connsiteY1" fmla="*/ 547009 h 1600882"/>
              <a:gd name="connsiteX2" fmla="*/ 0 w 3204822"/>
              <a:gd name="connsiteY2" fmla="*/ 1071224 h 1600882"/>
              <a:gd name="connsiteX3" fmla="*/ 265679 w 3204822"/>
              <a:gd name="connsiteY3" fmla="*/ 1597819 h 1600882"/>
              <a:gd name="connsiteX4" fmla="*/ 950798 w 3204822"/>
              <a:gd name="connsiteY4" fmla="*/ 1600880 h 1600882"/>
              <a:gd name="connsiteX5" fmla="*/ 1217839 w 3204822"/>
              <a:gd name="connsiteY5" fmla="*/ 1073264 h 1600882"/>
              <a:gd name="connsiteX6" fmla="*/ 1263083 w 3204822"/>
              <a:gd name="connsiteY6" fmla="*/ 1045369 h 1600882"/>
              <a:gd name="connsiteX7" fmla="*/ 1979497 w 3204822"/>
              <a:gd name="connsiteY7" fmla="*/ 1053195 h 1600882"/>
              <a:gd name="connsiteX8" fmla="*/ 2256064 w 3204822"/>
              <a:gd name="connsiteY8" fmla="*/ 1600881 h 1600882"/>
              <a:gd name="connsiteX9" fmla="*/ 2944244 w 3204822"/>
              <a:gd name="connsiteY9" fmla="*/ 1600882 h 1600882"/>
              <a:gd name="connsiteX10" fmla="*/ 3204822 w 3204822"/>
              <a:gd name="connsiteY10" fmla="*/ 1076326 h 1600882"/>
              <a:gd name="connsiteX11" fmla="*/ 2944244 w 3204822"/>
              <a:gd name="connsiteY11" fmla="*/ 549729 h 1600882"/>
              <a:gd name="connsiteX12" fmla="*/ 2227828 w 3204822"/>
              <a:gd name="connsiteY12" fmla="*/ 550070 h 1600882"/>
              <a:gd name="connsiteX13" fmla="*/ 1951603 w 3204822"/>
              <a:gd name="connsiteY13" fmla="*/ 1 h 1600882"/>
              <a:gd name="connsiteX14" fmla="*/ 1244372 w 3204822"/>
              <a:gd name="connsiteY14" fmla="*/ 0 h 1600882"/>
              <a:gd name="connsiteX15" fmla="*/ 997402 w 3204822"/>
              <a:gd name="connsiteY15" fmla="*/ 521156 h 1600882"/>
              <a:gd name="connsiteX16" fmla="*/ 942634 w 3204822"/>
              <a:gd name="connsiteY16" fmla="*/ 547348 h 1600882"/>
              <a:gd name="connsiteX0" fmla="*/ 942634 w 3204822"/>
              <a:gd name="connsiteY0" fmla="*/ 547348 h 1600882"/>
              <a:gd name="connsiteX1" fmla="*/ 268398 w 3204822"/>
              <a:gd name="connsiteY1" fmla="*/ 547009 h 1600882"/>
              <a:gd name="connsiteX2" fmla="*/ 0 w 3204822"/>
              <a:gd name="connsiteY2" fmla="*/ 1071224 h 1600882"/>
              <a:gd name="connsiteX3" fmla="*/ 265679 w 3204822"/>
              <a:gd name="connsiteY3" fmla="*/ 1597819 h 1600882"/>
              <a:gd name="connsiteX4" fmla="*/ 950798 w 3204822"/>
              <a:gd name="connsiteY4" fmla="*/ 1600880 h 1600882"/>
              <a:gd name="connsiteX5" fmla="*/ 1217839 w 3204822"/>
              <a:gd name="connsiteY5" fmla="*/ 1073264 h 1600882"/>
              <a:gd name="connsiteX6" fmla="*/ 1263083 w 3204822"/>
              <a:gd name="connsiteY6" fmla="*/ 1045369 h 1600882"/>
              <a:gd name="connsiteX7" fmla="*/ 1979497 w 3204822"/>
              <a:gd name="connsiteY7" fmla="*/ 1053195 h 1600882"/>
              <a:gd name="connsiteX8" fmla="*/ 2256064 w 3204822"/>
              <a:gd name="connsiteY8" fmla="*/ 1600881 h 1600882"/>
              <a:gd name="connsiteX9" fmla="*/ 2944244 w 3204822"/>
              <a:gd name="connsiteY9" fmla="*/ 1600882 h 1600882"/>
              <a:gd name="connsiteX10" fmla="*/ 3204822 w 3204822"/>
              <a:gd name="connsiteY10" fmla="*/ 1076326 h 1600882"/>
              <a:gd name="connsiteX11" fmla="*/ 2944244 w 3204822"/>
              <a:gd name="connsiteY11" fmla="*/ 549729 h 1600882"/>
              <a:gd name="connsiteX12" fmla="*/ 2279535 w 3204822"/>
              <a:gd name="connsiteY12" fmla="*/ 413998 h 1600882"/>
              <a:gd name="connsiteX13" fmla="*/ 1951603 w 3204822"/>
              <a:gd name="connsiteY13" fmla="*/ 1 h 1600882"/>
              <a:gd name="connsiteX14" fmla="*/ 1244372 w 3204822"/>
              <a:gd name="connsiteY14" fmla="*/ 0 h 1600882"/>
              <a:gd name="connsiteX15" fmla="*/ 997402 w 3204822"/>
              <a:gd name="connsiteY15" fmla="*/ 521156 h 1600882"/>
              <a:gd name="connsiteX16" fmla="*/ 942634 w 3204822"/>
              <a:gd name="connsiteY16" fmla="*/ 547348 h 1600882"/>
              <a:gd name="connsiteX0" fmla="*/ 942634 w 3204822"/>
              <a:gd name="connsiteY0" fmla="*/ 547348 h 1600882"/>
              <a:gd name="connsiteX1" fmla="*/ 268398 w 3204822"/>
              <a:gd name="connsiteY1" fmla="*/ 547009 h 1600882"/>
              <a:gd name="connsiteX2" fmla="*/ 0 w 3204822"/>
              <a:gd name="connsiteY2" fmla="*/ 1071224 h 1600882"/>
              <a:gd name="connsiteX3" fmla="*/ 265679 w 3204822"/>
              <a:gd name="connsiteY3" fmla="*/ 1597819 h 1600882"/>
              <a:gd name="connsiteX4" fmla="*/ 950798 w 3204822"/>
              <a:gd name="connsiteY4" fmla="*/ 1600880 h 1600882"/>
              <a:gd name="connsiteX5" fmla="*/ 1217839 w 3204822"/>
              <a:gd name="connsiteY5" fmla="*/ 1073264 h 1600882"/>
              <a:gd name="connsiteX6" fmla="*/ 1263083 w 3204822"/>
              <a:gd name="connsiteY6" fmla="*/ 1045369 h 1600882"/>
              <a:gd name="connsiteX7" fmla="*/ 1979497 w 3204822"/>
              <a:gd name="connsiteY7" fmla="*/ 1053195 h 1600882"/>
              <a:gd name="connsiteX8" fmla="*/ 2256064 w 3204822"/>
              <a:gd name="connsiteY8" fmla="*/ 1600881 h 1600882"/>
              <a:gd name="connsiteX9" fmla="*/ 2944244 w 3204822"/>
              <a:gd name="connsiteY9" fmla="*/ 1600882 h 1600882"/>
              <a:gd name="connsiteX10" fmla="*/ 3204822 w 3204822"/>
              <a:gd name="connsiteY10" fmla="*/ 1076326 h 1600882"/>
              <a:gd name="connsiteX11" fmla="*/ 2944244 w 3204822"/>
              <a:gd name="connsiteY11" fmla="*/ 549729 h 1600882"/>
              <a:gd name="connsiteX12" fmla="*/ 2097199 w 3204822"/>
              <a:gd name="connsiteY12" fmla="*/ 833098 h 1600882"/>
              <a:gd name="connsiteX13" fmla="*/ 1951603 w 3204822"/>
              <a:gd name="connsiteY13" fmla="*/ 1 h 1600882"/>
              <a:gd name="connsiteX14" fmla="*/ 1244372 w 3204822"/>
              <a:gd name="connsiteY14" fmla="*/ 0 h 1600882"/>
              <a:gd name="connsiteX15" fmla="*/ 997402 w 3204822"/>
              <a:gd name="connsiteY15" fmla="*/ 521156 h 1600882"/>
              <a:gd name="connsiteX16" fmla="*/ 942634 w 3204822"/>
              <a:gd name="connsiteY16" fmla="*/ 547348 h 1600882"/>
              <a:gd name="connsiteX0" fmla="*/ 942634 w 3204822"/>
              <a:gd name="connsiteY0" fmla="*/ 547348 h 1600882"/>
              <a:gd name="connsiteX1" fmla="*/ 268398 w 3204822"/>
              <a:gd name="connsiteY1" fmla="*/ 547009 h 1600882"/>
              <a:gd name="connsiteX2" fmla="*/ 0 w 3204822"/>
              <a:gd name="connsiteY2" fmla="*/ 1071224 h 1600882"/>
              <a:gd name="connsiteX3" fmla="*/ 265679 w 3204822"/>
              <a:gd name="connsiteY3" fmla="*/ 1597819 h 1600882"/>
              <a:gd name="connsiteX4" fmla="*/ 950798 w 3204822"/>
              <a:gd name="connsiteY4" fmla="*/ 1600880 h 1600882"/>
              <a:gd name="connsiteX5" fmla="*/ 1217839 w 3204822"/>
              <a:gd name="connsiteY5" fmla="*/ 1073264 h 1600882"/>
              <a:gd name="connsiteX6" fmla="*/ 1263083 w 3204822"/>
              <a:gd name="connsiteY6" fmla="*/ 1045369 h 1600882"/>
              <a:gd name="connsiteX7" fmla="*/ 1979497 w 3204822"/>
              <a:gd name="connsiteY7" fmla="*/ 1053195 h 1600882"/>
              <a:gd name="connsiteX8" fmla="*/ 2256064 w 3204822"/>
              <a:gd name="connsiteY8" fmla="*/ 1600881 h 1600882"/>
              <a:gd name="connsiteX9" fmla="*/ 2944244 w 3204822"/>
              <a:gd name="connsiteY9" fmla="*/ 1600882 h 1600882"/>
              <a:gd name="connsiteX10" fmla="*/ 3204822 w 3204822"/>
              <a:gd name="connsiteY10" fmla="*/ 1076326 h 1600882"/>
              <a:gd name="connsiteX11" fmla="*/ 2944244 w 3204822"/>
              <a:gd name="connsiteY11" fmla="*/ 549729 h 1600882"/>
              <a:gd name="connsiteX12" fmla="*/ 2219663 w 3204822"/>
              <a:gd name="connsiteY12" fmla="*/ 547348 h 1600882"/>
              <a:gd name="connsiteX13" fmla="*/ 1951603 w 3204822"/>
              <a:gd name="connsiteY13" fmla="*/ 1 h 1600882"/>
              <a:gd name="connsiteX14" fmla="*/ 1244372 w 3204822"/>
              <a:gd name="connsiteY14" fmla="*/ 0 h 1600882"/>
              <a:gd name="connsiteX15" fmla="*/ 997402 w 3204822"/>
              <a:gd name="connsiteY15" fmla="*/ 521156 h 1600882"/>
              <a:gd name="connsiteX16" fmla="*/ 942634 w 3204822"/>
              <a:gd name="connsiteY16" fmla="*/ 547348 h 1600882"/>
              <a:gd name="connsiteX0" fmla="*/ 942634 w 3204822"/>
              <a:gd name="connsiteY0" fmla="*/ 547348 h 1600882"/>
              <a:gd name="connsiteX1" fmla="*/ 268398 w 3204822"/>
              <a:gd name="connsiteY1" fmla="*/ 547009 h 1600882"/>
              <a:gd name="connsiteX2" fmla="*/ 0 w 3204822"/>
              <a:gd name="connsiteY2" fmla="*/ 1071224 h 1600882"/>
              <a:gd name="connsiteX3" fmla="*/ 265679 w 3204822"/>
              <a:gd name="connsiteY3" fmla="*/ 1597819 h 1600882"/>
              <a:gd name="connsiteX4" fmla="*/ 950798 w 3204822"/>
              <a:gd name="connsiteY4" fmla="*/ 1600880 h 1600882"/>
              <a:gd name="connsiteX5" fmla="*/ 1217839 w 3204822"/>
              <a:gd name="connsiteY5" fmla="*/ 1073264 h 1600882"/>
              <a:gd name="connsiteX6" fmla="*/ 1263083 w 3204822"/>
              <a:gd name="connsiteY6" fmla="*/ 1045369 h 1600882"/>
              <a:gd name="connsiteX7" fmla="*/ 1979497 w 3204822"/>
              <a:gd name="connsiteY7" fmla="*/ 1053195 h 1600882"/>
              <a:gd name="connsiteX8" fmla="*/ 2256064 w 3204822"/>
              <a:gd name="connsiteY8" fmla="*/ 1600881 h 1600882"/>
              <a:gd name="connsiteX9" fmla="*/ 2944244 w 3204822"/>
              <a:gd name="connsiteY9" fmla="*/ 1600882 h 1600882"/>
              <a:gd name="connsiteX10" fmla="*/ 3204822 w 3204822"/>
              <a:gd name="connsiteY10" fmla="*/ 1076326 h 1600882"/>
              <a:gd name="connsiteX11" fmla="*/ 2944244 w 3204822"/>
              <a:gd name="connsiteY11" fmla="*/ 549729 h 1600882"/>
              <a:gd name="connsiteX12" fmla="*/ 2219663 w 3204822"/>
              <a:gd name="connsiteY12" fmla="*/ 541906 h 1600882"/>
              <a:gd name="connsiteX13" fmla="*/ 1951603 w 3204822"/>
              <a:gd name="connsiteY13" fmla="*/ 1 h 1600882"/>
              <a:gd name="connsiteX14" fmla="*/ 1244372 w 3204822"/>
              <a:gd name="connsiteY14" fmla="*/ 0 h 1600882"/>
              <a:gd name="connsiteX15" fmla="*/ 997402 w 3204822"/>
              <a:gd name="connsiteY15" fmla="*/ 521156 h 1600882"/>
              <a:gd name="connsiteX16" fmla="*/ 942634 w 3204822"/>
              <a:gd name="connsiteY16" fmla="*/ 547348 h 1600882"/>
              <a:gd name="connsiteX0" fmla="*/ 942634 w 3204822"/>
              <a:gd name="connsiteY0" fmla="*/ 547348 h 1600882"/>
              <a:gd name="connsiteX1" fmla="*/ 268398 w 3204822"/>
              <a:gd name="connsiteY1" fmla="*/ 547009 h 1600882"/>
              <a:gd name="connsiteX2" fmla="*/ 0 w 3204822"/>
              <a:gd name="connsiteY2" fmla="*/ 1071224 h 1600882"/>
              <a:gd name="connsiteX3" fmla="*/ 265679 w 3204822"/>
              <a:gd name="connsiteY3" fmla="*/ 1597819 h 1600882"/>
              <a:gd name="connsiteX4" fmla="*/ 950798 w 3204822"/>
              <a:gd name="connsiteY4" fmla="*/ 1600880 h 1600882"/>
              <a:gd name="connsiteX5" fmla="*/ 1217839 w 3204822"/>
              <a:gd name="connsiteY5" fmla="*/ 1073264 h 1600882"/>
              <a:gd name="connsiteX6" fmla="*/ 1263083 w 3204822"/>
              <a:gd name="connsiteY6" fmla="*/ 1045369 h 1600882"/>
              <a:gd name="connsiteX7" fmla="*/ 1979497 w 3204822"/>
              <a:gd name="connsiteY7" fmla="*/ 1053195 h 1600882"/>
              <a:gd name="connsiteX8" fmla="*/ 2256064 w 3204822"/>
              <a:gd name="connsiteY8" fmla="*/ 1600881 h 1600882"/>
              <a:gd name="connsiteX9" fmla="*/ 2944244 w 3204822"/>
              <a:gd name="connsiteY9" fmla="*/ 1600882 h 1600882"/>
              <a:gd name="connsiteX10" fmla="*/ 3204822 w 3204822"/>
              <a:gd name="connsiteY10" fmla="*/ 1076326 h 1600882"/>
              <a:gd name="connsiteX11" fmla="*/ 2944244 w 3204822"/>
              <a:gd name="connsiteY11" fmla="*/ 549729 h 1600882"/>
              <a:gd name="connsiteX12" fmla="*/ 2225106 w 3204822"/>
              <a:gd name="connsiteY12" fmla="*/ 541906 h 1600882"/>
              <a:gd name="connsiteX13" fmla="*/ 1951603 w 3204822"/>
              <a:gd name="connsiteY13" fmla="*/ 1 h 1600882"/>
              <a:gd name="connsiteX14" fmla="*/ 1244372 w 3204822"/>
              <a:gd name="connsiteY14" fmla="*/ 0 h 1600882"/>
              <a:gd name="connsiteX15" fmla="*/ 997402 w 3204822"/>
              <a:gd name="connsiteY15" fmla="*/ 521156 h 1600882"/>
              <a:gd name="connsiteX16" fmla="*/ 942634 w 3204822"/>
              <a:gd name="connsiteY16" fmla="*/ 547348 h 1600882"/>
              <a:gd name="connsiteX0" fmla="*/ 942634 w 3204822"/>
              <a:gd name="connsiteY0" fmla="*/ 547348 h 1600882"/>
              <a:gd name="connsiteX1" fmla="*/ 268398 w 3204822"/>
              <a:gd name="connsiteY1" fmla="*/ 547009 h 1600882"/>
              <a:gd name="connsiteX2" fmla="*/ 0 w 3204822"/>
              <a:gd name="connsiteY2" fmla="*/ 1071224 h 1600882"/>
              <a:gd name="connsiteX3" fmla="*/ 265679 w 3204822"/>
              <a:gd name="connsiteY3" fmla="*/ 1597819 h 1600882"/>
              <a:gd name="connsiteX4" fmla="*/ 950798 w 3204822"/>
              <a:gd name="connsiteY4" fmla="*/ 1600880 h 1600882"/>
              <a:gd name="connsiteX5" fmla="*/ 1217839 w 3204822"/>
              <a:gd name="connsiteY5" fmla="*/ 1073264 h 1600882"/>
              <a:gd name="connsiteX6" fmla="*/ 1263083 w 3204822"/>
              <a:gd name="connsiteY6" fmla="*/ 1045369 h 1600882"/>
              <a:gd name="connsiteX7" fmla="*/ 1979497 w 3204822"/>
              <a:gd name="connsiteY7" fmla="*/ 1053195 h 1600882"/>
              <a:gd name="connsiteX8" fmla="*/ 2256064 w 3204822"/>
              <a:gd name="connsiteY8" fmla="*/ 1600881 h 1600882"/>
              <a:gd name="connsiteX9" fmla="*/ 2944244 w 3204822"/>
              <a:gd name="connsiteY9" fmla="*/ 1600882 h 1600882"/>
              <a:gd name="connsiteX10" fmla="*/ 3204822 w 3204822"/>
              <a:gd name="connsiteY10" fmla="*/ 1076326 h 1600882"/>
              <a:gd name="connsiteX11" fmla="*/ 2933358 w 3204822"/>
              <a:gd name="connsiteY11" fmla="*/ 585107 h 1600882"/>
              <a:gd name="connsiteX12" fmla="*/ 2225106 w 3204822"/>
              <a:gd name="connsiteY12" fmla="*/ 541906 h 1600882"/>
              <a:gd name="connsiteX13" fmla="*/ 1951603 w 3204822"/>
              <a:gd name="connsiteY13" fmla="*/ 1 h 1600882"/>
              <a:gd name="connsiteX14" fmla="*/ 1244372 w 3204822"/>
              <a:gd name="connsiteY14" fmla="*/ 0 h 1600882"/>
              <a:gd name="connsiteX15" fmla="*/ 997402 w 3204822"/>
              <a:gd name="connsiteY15" fmla="*/ 521156 h 1600882"/>
              <a:gd name="connsiteX16" fmla="*/ 942634 w 3204822"/>
              <a:gd name="connsiteY16" fmla="*/ 547348 h 1600882"/>
              <a:gd name="connsiteX0" fmla="*/ 942634 w 3204822"/>
              <a:gd name="connsiteY0" fmla="*/ 547348 h 1600882"/>
              <a:gd name="connsiteX1" fmla="*/ 268398 w 3204822"/>
              <a:gd name="connsiteY1" fmla="*/ 547009 h 1600882"/>
              <a:gd name="connsiteX2" fmla="*/ 0 w 3204822"/>
              <a:gd name="connsiteY2" fmla="*/ 1071224 h 1600882"/>
              <a:gd name="connsiteX3" fmla="*/ 265679 w 3204822"/>
              <a:gd name="connsiteY3" fmla="*/ 1597819 h 1600882"/>
              <a:gd name="connsiteX4" fmla="*/ 950798 w 3204822"/>
              <a:gd name="connsiteY4" fmla="*/ 1600880 h 1600882"/>
              <a:gd name="connsiteX5" fmla="*/ 1217839 w 3204822"/>
              <a:gd name="connsiteY5" fmla="*/ 1073264 h 1600882"/>
              <a:gd name="connsiteX6" fmla="*/ 1263083 w 3204822"/>
              <a:gd name="connsiteY6" fmla="*/ 1045369 h 1600882"/>
              <a:gd name="connsiteX7" fmla="*/ 1979497 w 3204822"/>
              <a:gd name="connsiteY7" fmla="*/ 1053195 h 1600882"/>
              <a:gd name="connsiteX8" fmla="*/ 2256064 w 3204822"/>
              <a:gd name="connsiteY8" fmla="*/ 1600881 h 1600882"/>
              <a:gd name="connsiteX9" fmla="*/ 2944244 w 3204822"/>
              <a:gd name="connsiteY9" fmla="*/ 1600882 h 1600882"/>
              <a:gd name="connsiteX10" fmla="*/ 3204822 w 3204822"/>
              <a:gd name="connsiteY10" fmla="*/ 1076326 h 1600882"/>
              <a:gd name="connsiteX11" fmla="*/ 2944244 w 3204822"/>
              <a:gd name="connsiteY11" fmla="*/ 544286 h 1600882"/>
              <a:gd name="connsiteX12" fmla="*/ 2225106 w 3204822"/>
              <a:gd name="connsiteY12" fmla="*/ 541906 h 1600882"/>
              <a:gd name="connsiteX13" fmla="*/ 1951603 w 3204822"/>
              <a:gd name="connsiteY13" fmla="*/ 1 h 1600882"/>
              <a:gd name="connsiteX14" fmla="*/ 1244372 w 3204822"/>
              <a:gd name="connsiteY14" fmla="*/ 0 h 1600882"/>
              <a:gd name="connsiteX15" fmla="*/ 997402 w 3204822"/>
              <a:gd name="connsiteY15" fmla="*/ 521156 h 1600882"/>
              <a:gd name="connsiteX16" fmla="*/ 942634 w 3204822"/>
              <a:gd name="connsiteY16" fmla="*/ 547348 h 1600882"/>
              <a:gd name="connsiteX0" fmla="*/ 942634 w 3204822"/>
              <a:gd name="connsiteY0" fmla="*/ 547348 h 1600882"/>
              <a:gd name="connsiteX1" fmla="*/ 268398 w 3204822"/>
              <a:gd name="connsiteY1" fmla="*/ 547009 h 1600882"/>
              <a:gd name="connsiteX2" fmla="*/ 0 w 3204822"/>
              <a:gd name="connsiteY2" fmla="*/ 1071224 h 1600882"/>
              <a:gd name="connsiteX3" fmla="*/ 265679 w 3204822"/>
              <a:gd name="connsiteY3" fmla="*/ 1597819 h 1600882"/>
              <a:gd name="connsiteX4" fmla="*/ 950798 w 3204822"/>
              <a:gd name="connsiteY4" fmla="*/ 1600880 h 1600882"/>
              <a:gd name="connsiteX5" fmla="*/ 1217839 w 3204822"/>
              <a:gd name="connsiteY5" fmla="*/ 1073264 h 1600882"/>
              <a:gd name="connsiteX6" fmla="*/ 1263083 w 3204822"/>
              <a:gd name="connsiteY6" fmla="*/ 1045369 h 1600882"/>
              <a:gd name="connsiteX7" fmla="*/ 1979497 w 3204822"/>
              <a:gd name="connsiteY7" fmla="*/ 1053195 h 1600882"/>
              <a:gd name="connsiteX8" fmla="*/ 2256064 w 3204822"/>
              <a:gd name="connsiteY8" fmla="*/ 1600881 h 1600882"/>
              <a:gd name="connsiteX9" fmla="*/ 2944244 w 3204822"/>
              <a:gd name="connsiteY9" fmla="*/ 1600882 h 1600882"/>
              <a:gd name="connsiteX10" fmla="*/ 3204822 w 3204822"/>
              <a:gd name="connsiteY10" fmla="*/ 1076326 h 1600882"/>
              <a:gd name="connsiteX11" fmla="*/ 2944244 w 3204822"/>
              <a:gd name="connsiteY11" fmla="*/ 541565 h 1600882"/>
              <a:gd name="connsiteX12" fmla="*/ 2225106 w 3204822"/>
              <a:gd name="connsiteY12" fmla="*/ 541906 h 1600882"/>
              <a:gd name="connsiteX13" fmla="*/ 1951603 w 3204822"/>
              <a:gd name="connsiteY13" fmla="*/ 1 h 1600882"/>
              <a:gd name="connsiteX14" fmla="*/ 1244372 w 3204822"/>
              <a:gd name="connsiteY14" fmla="*/ 0 h 1600882"/>
              <a:gd name="connsiteX15" fmla="*/ 997402 w 3204822"/>
              <a:gd name="connsiteY15" fmla="*/ 521156 h 1600882"/>
              <a:gd name="connsiteX16" fmla="*/ 942634 w 3204822"/>
              <a:gd name="connsiteY16" fmla="*/ 547348 h 1600882"/>
              <a:gd name="connsiteX0" fmla="*/ 942634 w 3204822"/>
              <a:gd name="connsiteY0" fmla="*/ 547348 h 1600882"/>
              <a:gd name="connsiteX1" fmla="*/ 268398 w 3204822"/>
              <a:gd name="connsiteY1" fmla="*/ 547009 h 1600882"/>
              <a:gd name="connsiteX2" fmla="*/ 0 w 3204822"/>
              <a:gd name="connsiteY2" fmla="*/ 1071224 h 1600882"/>
              <a:gd name="connsiteX3" fmla="*/ 265679 w 3204822"/>
              <a:gd name="connsiteY3" fmla="*/ 1597819 h 1600882"/>
              <a:gd name="connsiteX4" fmla="*/ 950798 w 3204822"/>
              <a:gd name="connsiteY4" fmla="*/ 1600880 h 1600882"/>
              <a:gd name="connsiteX5" fmla="*/ 1217839 w 3204822"/>
              <a:gd name="connsiteY5" fmla="*/ 1073264 h 1600882"/>
              <a:gd name="connsiteX6" fmla="*/ 1263083 w 3204822"/>
              <a:gd name="connsiteY6" fmla="*/ 1045369 h 1600882"/>
              <a:gd name="connsiteX7" fmla="*/ 1979497 w 3204822"/>
              <a:gd name="connsiteY7" fmla="*/ 1053195 h 1600882"/>
              <a:gd name="connsiteX8" fmla="*/ 2256064 w 3204822"/>
              <a:gd name="connsiteY8" fmla="*/ 1600881 h 1600882"/>
              <a:gd name="connsiteX9" fmla="*/ 2944244 w 3204822"/>
              <a:gd name="connsiteY9" fmla="*/ 1600882 h 1600882"/>
              <a:gd name="connsiteX10" fmla="*/ 3204822 w 3204822"/>
              <a:gd name="connsiteY10" fmla="*/ 1076326 h 1600882"/>
              <a:gd name="connsiteX11" fmla="*/ 2952408 w 3204822"/>
              <a:gd name="connsiteY11" fmla="*/ 547008 h 1600882"/>
              <a:gd name="connsiteX12" fmla="*/ 2225106 w 3204822"/>
              <a:gd name="connsiteY12" fmla="*/ 541906 h 1600882"/>
              <a:gd name="connsiteX13" fmla="*/ 1951603 w 3204822"/>
              <a:gd name="connsiteY13" fmla="*/ 1 h 1600882"/>
              <a:gd name="connsiteX14" fmla="*/ 1244372 w 3204822"/>
              <a:gd name="connsiteY14" fmla="*/ 0 h 1600882"/>
              <a:gd name="connsiteX15" fmla="*/ 997402 w 3204822"/>
              <a:gd name="connsiteY15" fmla="*/ 521156 h 1600882"/>
              <a:gd name="connsiteX16" fmla="*/ 942634 w 3204822"/>
              <a:gd name="connsiteY16" fmla="*/ 547348 h 1600882"/>
              <a:gd name="connsiteX0" fmla="*/ 942634 w 3204822"/>
              <a:gd name="connsiteY0" fmla="*/ 547348 h 1600882"/>
              <a:gd name="connsiteX1" fmla="*/ 268398 w 3204822"/>
              <a:gd name="connsiteY1" fmla="*/ 547009 h 1600882"/>
              <a:gd name="connsiteX2" fmla="*/ 0 w 3204822"/>
              <a:gd name="connsiteY2" fmla="*/ 1071224 h 1600882"/>
              <a:gd name="connsiteX3" fmla="*/ 265679 w 3204822"/>
              <a:gd name="connsiteY3" fmla="*/ 1597819 h 1600882"/>
              <a:gd name="connsiteX4" fmla="*/ 950798 w 3204822"/>
              <a:gd name="connsiteY4" fmla="*/ 1600880 h 1600882"/>
              <a:gd name="connsiteX5" fmla="*/ 1217839 w 3204822"/>
              <a:gd name="connsiteY5" fmla="*/ 1073264 h 1600882"/>
              <a:gd name="connsiteX6" fmla="*/ 1263083 w 3204822"/>
              <a:gd name="connsiteY6" fmla="*/ 1045369 h 1600882"/>
              <a:gd name="connsiteX7" fmla="*/ 1979497 w 3204822"/>
              <a:gd name="connsiteY7" fmla="*/ 1053195 h 1600882"/>
              <a:gd name="connsiteX8" fmla="*/ 2256064 w 3204822"/>
              <a:gd name="connsiteY8" fmla="*/ 1600881 h 1600882"/>
              <a:gd name="connsiteX9" fmla="*/ 2944244 w 3204822"/>
              <a:gd name="connsiteY9" fmla="*/ 1600882 h 1600882"/>
              <a:gd name="connsiteX10" fmla="*/ 3204822 w 3204822"/>
              <a:gd name="connsiteY10" fmla="*/ 1076326 h 1600882"/>
              <a:gd name="connsiteX11" fmla="*/ 2946966 w 3204822"/>
              <a:gd name="connsiteY11" fmla="*/ 544286 h 1600882"/>
              <a:gd name="connsiteX12" fmla="*/ 2225106 w 3204822"/>
              <a:gd name="connsiteY12" fmla="*/ 541906 h 1600882"/>
              <a:gd name="connsiteX13" fmla="*/ 1951603 w 3204822"/>
              <a:gd name="connsiteY13" fmla="*/ 1 h 1600882"/>
              <a:gd name="connsiteX14" fmla="*/ 1244372 w 3204822"/>
              <a:gd name="connsiteY14" fmla="*/ 0 h 1600882"/>
              <a:gd name="connsiteX15" fmla="*/ 997402 w 3204822"/>
              <a:gd name="connsiteY15" fmla="*/ 521156 h 1600882"/>
              <a:gd name="connsiteX16" fmla="*/ 942634 w 3204822"/>
              <a:gd name="connsiteY16" fmla="*/ 547348 h 1600882"/>
              <a:gd name="connsiteX0" fmla="*/ 942634 w 3204822"/>
              <a:gd name="connsiteY0" fmla="*/ 547348 h 1600882"/>
              <a:gd name="connsiteX1" fmla="*/ 268398 w 3204822"/>
              <a:gd name="connsiteY1" fmla="*/ 547009 h 1600882"/>
              <a:gd name="connsiteX2" fmla="*/ 0 w 3204822"/>
              <a:gd name="connsiteY2" fmla="*/ 1071224 h 1600882"/>
              <a:gd name="connsiteX3" fmla="*/ 265679 w 3204822"/>
              <a:gd name="connsiteY3" fmla="*/ 1597819 h 1600882"/>
              <a:gd name="connsiteX4" fmla="*/ 950798 w 3204822"/>
              <a:gd name="connsiteY4" fmla="*/ 1600880 h 1600882"/>
              <a:gd name="connsiteX5" fmla="*/ 1217839 w 3204822"/>
              <a:gd name="connsiteY5" fmla="*/ 1073264 h 1600882"/>
              <a:gd name="connsiteX6" fmla="*/ 1263083 w 3204822"/>
              <a:gd name="connsiteY6" fmla="*/ 1045369 h 1600882"/>
              <a:gd name="connsiteX7" fmla="*/ 1979497 w 3204822"/>
              <a:gd name="connsiteY7" fmla="*/ 1053195 h 1600882"/>
              <a:gd name="connsiteX8" fmla="*/ 2256064 w 3204822"/>
              <a:gd name="connsiteY8" fmla="*/ 1600881 h 1600882"/>
              <a:gd name="connsiteX9" fmla="*/ 2944244 w 3204822"/>
              <a:gd name="connsiteY9" fmla="*/ 1600882 h 1600882"/>
              <a:gd name="connsiteX10" fmla="*/ 3204822 w 3204822"/>
              <a:gd name="connsiteY10" fmla="*/ 1076326 h 1600882"/>
              <a:gd name="connsiteX11" fmla="*/ 2946966 w 3204822"/>
              <a:gd name="connsiteY11" fmla="*/ 544286 h 1600882"/>
              <a:gd name="connsiteX12" fmla="*/ 2225106 w 3204822"/>
              <a:gd name="connsiteY12" fmla="*/ 541906 h 1600882"/>
              <a:gd name="connsiteX13" fmla="*/ 1780153 w 3204822"/>
              <a:gd name="connsiteY13" fmla="*/ 359230 h 1600882"/>
              <a:gd name="connsiteX14" fmla="*/ 1244372 w 3204822"/>
              <a:gd name="connsiteY14" fmla="*/ 0 h 1600882"/>
              <a:gd name="connsiteX15" fmla="*/ 997402 w 3204822"/>
              <a:gd name="connsiteY15" fmla="*/ 521156 h 1600882"/>
              <a:gd name="connsiteX16" fmla="*/ 942634 w 3204822"/>
              <a:gd name="connsiteY16" fmla="*/ 547348 h 1600882"/>
              <a:gd name="connsiteX0" fmla="*/ 942634 w 3204822"/>
              <a:gd name="connsiteY0" fmla="*/ 558233 h 1611767"/>
              <a:gd name="connsiteX1" fmla="*/ 268398 w 3204822"/>
              <a:gd name="connsiteY1" fmla="*/ 557894 h 1611767"/>
              <a:gd name="connsiteX2" fmla="*/ 0 w 3204822"/>
              <a:gd name="connsiteY2" fmla="*/ 1082109 h 1611767"/>
              <a:gd name="connsiteX3" fmla="*/ 265679 w 3204822"/>
              <a:gd name="connsiteY3" fmla="*/ 1608704 h 1611767"/>
              <a:gd name="connsiteX4" fmla="*/ 950798 w 3204822"/>
              <a:gd name="connsiteY4" fmla="*/ 1611765 h 1611767"/>
              <a:gd name="connsiteX5" fmla="*/ 1217839 w 3204822"/>
              <a:gd name="connsiteY5" fmla="*/ 1084149 h 1611767"/>
              <a:gd name="connsiteX6" fmla="*/ 1263083 w 3204822"/>
              <a:gd name="connsiteY6" fmla="*/ 1056254 h 1611767"/>
              <a:gd name="connsiteX7" fmla="*/ 1979497 w 3204822"/>
              <a:gd name="connsiteY7" fmla="*/ 1064080 h 1611767"/>
              <a:gd name="connsiteX8" fmla="*/ 2256064 w 3204822"/>
              <a:gd name="connsiteY8" fmla="*/ 1611766 h 1611767"/>
              <a:gd name="connsiteX9" fmla="*/ 2944244 w 3204822"/>
              <a:gd name="connsiteY9" fmla="*/ 1611767 h 1611767"/>
              <a:gd name="connsiteX10" fmla="*/ 3204822 w 3204822"/>
              <a:gd name="connsiteY10" fmla="*/ 1087211 h 1611767"/>
              <a:gd name="connsiteX11" fmla="*/ 2946966 w 3204822"/>
              <a:gd name="connsiteY11" fmla="*/ 555171 h 1611767"/>
              <a:gd name="connsiteX12" fmla="*/ 2225106 w 3204822"/>
              <a:gd name="connsiteY12" fmla="*/ 552791 h 1611767"/>
              <a:gd name="connsiteX13" fmla="*/ 1951603 w 3204822"/>
              <a:gd name="connsiteY13" fmla="*/ 0 h 1611767"/>
              <a:gd name="connsiteX14" fmla="*/ 1244372 w 3204822"/>
              <a:gd name="connsiteY14" fmla="*/ 10885 h 1611767"/>
              <a:gd name="connsiteX15" fmla="*/ 997402 w 3204822"/>
              <a:gd name="connsiteY15" fmla="*/ 532041 h 1611767"/>
              <a:gd name="connsiteX16" fmla="*/ 942634 w 3204822"/>
              <a:gd name="connsiteY16" fmla="*/ 558233 h 1611767"/>
              <a:gd name="connsiteX0" fmla="*/ 942634 w 3204822"/>
              <a:gd name="connsiteY0" fmla="*/ 558233 h 1611767"/>
              <a:gd name="connsiteX1" fmla="*/ 268398 w 3204822"/>
              <a:gd name="connsiteY1" fmla="*/ 557894 h 1611767"/>
              <a:gd name="connsiteX2" fmla="*/ 0 w 3204822"/>
              <a:gd name="connsiteY2" fmla="*/ 1082109 h 1611767"/>
              <a:gd name="connsiteX3" fmla="*/ 265679 w 3204822"/>
              <a:gd name="connsiteY3" fmla="*/ 1608704 h 1611767"/>
              <a:gd name="connsiteX4" fmla="*/ 950798 w 3204822"/>
              <a:gd name="connsiteY4" fmla="*/ 1611765 h 1611767"/>
              <a:gd name="connsiteX5" fmla="*/ 1217839 w 3204822"/>
              <a:gd name="connsiteY5" fmla="*/ 1084149 h 1611767"/>
              <a:gd name="connsiteX6" fmla="*/ 1263083 w 3204822"/>
              <a:gd name="connsiteY6" fmla="*/ 1056254 h 1611767"/>
              <a:gd name="connsiteX7" fmla="*/ 1979497 w 3204822"/>
              <a:gd name="connsiteY7" fmla="*/ 1064080 h 1611767"/>
              <a:gd name="connsiteX8" fmla="*/ 2256064 w 3204822"/>
              <a:gd name="connsiteY8" fmla="*/ 1611766 h 1611767"/>
              <a:gd name="connsiteX9" fmla="*/ 2944244 w 3204822"/>
              <a:gd name="connsiteY9" fmla="*/ 1611767 h 1611767"/>
              <a:gd name="connsiteX10" fmla="*/ 3204822 w 3204822"/>
              <a:gd name="connsiteY10" fmla="*/ 1087211 h 1611767"/>
              <a:gd name="connsiteX11" fmla="*/ 2946966 w 3204822"/>
              <a:gd name="connsiteY11" fmla="*/ 555171 h 1611767"/>
              <a:gd name="connsiteX12" fmla="*/ 2225106 w 3204822"/>
              <a:gd name="connsiteY12" fmla="*/ 552791 h 1611767"/>
              <a:gd name="connsiteX13" fmla="*/ 1951603 w 3204822"/>
              <a:gd name="connsiteY13" fmla="*/ 0 h 1611767"/>
              <a:gd name="connsiteX14" fmla="*/ 1282472 w 3204822"/>
              <a:gd name="connsiteY14" fmla="*/ 54428 h 1611767"/>
              <a:gd name="connsiteX15" fmla="*/ 997402 w 3204822"/>
              <a:gd name="connsiteY15" fmla="*/ 532041 h 1611767"/>
              <a:gd name="connsiteX16" fmla="*/ 942634 w 3204822"/>
              <a:gd name="connsiteY16" fmla="*/ 558233 h 1611767"/>
              <a:gd name="connsiteX0" fmla="*/ 942634 w 3204822"/>
              <a:gd name="connsiteY0" fmla="*/ 558233 h 1611767"/>
              <a:gd name="connsiteX1" fmla="*/ 268398 w 3204822"/>
              <a:gd name="connsiteY1" fmla="*/ 557894 h 1611767"/>
              <a:gd name="connsiteX2" fmla="*/ 0 w 3204822"/>
              <a:gd name="connsiteY2" fmla="*/ 1082109 h 1611767"/>
              <a:gd name="connsiteX3" fmla="*/ 265679 w 3204822"/>
              <a:gd name="connsiteY3" fmla="*/ 1608704 h 1611767"/>
              <a:gd name="connsiteX4" fmla="*/ 950798 w 3204822"/>
              <a:gd name="connsiteY4" fmla="*/ 1611765 h 1611767"/>
              <a:gd name="connsiteX5" fmla="*/ 1217839 w 3204822"/>
              <a:gd name="connsiteY5" fmla="*/ 1084149 h 1611767"/>
              <a:gd name="connsiteX6" fmla="*/ 1263083 w 3204822"/>
              <a:gd name="connsiteY6" fmla="*/ 1056254 h 1611767"/>
              <a:gd name="connsiteX7" fmla="*/ 1979497 w 3204822"/>
              <a:gd name="connsiteY7" fmla="*/ 1064080 h 1611767"/>
              <a:gd name="connsiteX8" fmla="*/ 2256064 w 3204822"/>
              <a:gd name="connsiteY8" fmla="*/ 1611766 h 1611767"/>
              <a:gd name="connsiteX9" fmla="*/ 2944244 w 3204822"/>
              <a:gd name="connsiteY9" fmla="*/ 1611767 h 1611767"/>
              <a:gd name="connsiteX10" fmla="*/ 3204822 w 3204822"/>
              <a:gd name="connsiteY10" fmla="*/ 1087211 h 1611767"/>
              <a:gd name="connsiteX11" fmla="*/ 2946966 w 3204822"/>
              <a:gd name="connsiteY11" fmla="*/ 555171 h 1611767"/>
              <a:gd name="connsiteX12" fmla="*/ 2225106 w 3204822"/>
              <a:gd name="connsiteY12" fmla="*/ 552791 h 1611767"/>
              <a:gd name="connsiteX13" fmla="*/ 1951603 w 3204822"/>
              <a:gd name="connsiteY13" fmla="*/ 0 h 1611767"/>
              <a:gd name="connsiteX14" fmla="*/ 1257979 w 3204822"/>
              <a:gd name="connsiteY14" fmla="*/ 2721 h 1611767"/>
              <a:gd name="connsiteX15" fmla="*/ 997402 w 3204822"/>
              <a:gd name="connsiteY15" fmla="*/ 532041 h 1611767"/>
              <a:gd name="connsiteX16" fmla="*/ 942634 w 3204822"/>
              <a:gd name="connsiteY16" fmla="*/ 558233 h 1611767"/>
              <a:gd name="connsiteX0" fmla="*/ 942634 w 3204822"/>
              <a:gd name="connsiteY0" fmla="*/ 558233 h 1611767"/>
              <a:gd name="connsiteX1" fmla="*/ 268398 w 3204822"/>
              <a:gd name="connsiteY1" fmla="*/ 557894 h 1611767"/>
              <a:gd name="connsiteX2" fmla="*/ 0 w 3204822"/>
              <a:gd name="connsiteY2" fmla="*/ 1082109 h 1611767"/>
              <a:gd name="connsiteX3" fmla="*/ 265679 w 3204822"/>
              <a:gd name="connsiteY3" fmla="*/ 1608704 h 1611767"/>
              <a:gd name="connsiteX4" fmla="*/ 950798 w 3204822"/>
              <a:gd name="connsiteY4" fmla="*/ 1611765 h 1611767"/>
              <a:gd name="connsiteX5" fmla="*/ 1217839 w 3204822"/>
              <a:gd name="connsiteY5" fmla="*/ 1084149 h 1611767"/>
              <a:gd name="connsiteX6" fmla="*/ 1263083 w 3204822"/>
              <a:gd name="connsiteY6" fmla="*/ 1056254 h 1611767"/>
              <a:gd name="connsiteX7" fmla="*/ 1979497 w 3204822"/>
              <a:gd name="connsiteY7" fmla="*/ 1064080 h 1611767"/>
              <a:gd name="connsiteX8" fmla="*/ 2256064 w 3204822"/>
              <a:gd name="connsiteY8" fmla="*/ 1611766 h 1611767"/>
              <a:gd name="connsiteX9" fmla="*/ 2944244 w 3204822"/>
              <a:gd name="connsiteY9" fmla="*/ 1611767 h 1611767"/>
              <a:gd name="connsiteX10" fmla="*/ 3204822 w 3204822"/>
              <a:gd name="connsiteY10" fmla="*/ 1087211 h 1611767"/>
              <a:gd name="connsiteX11" fmla="*/ 2946966 w 3204822"/>
              <a:gd name="connsiteY11" fmla="*/ 555171 h 1611767"/>
              <a:gd name="connsiteX12" fmla="*/ 2225106 w 3204822"/>
              <a:gd name="connsiteY12" fmla="*/ 552791 h 1611767"/>
              <a:gd name="connsiteX13" fmla="*/ 1951603 w 3204822"/>
              <a:gd name="connsiteY13" fmla="*/ 0 h 1611767"/>
              <a:gd name="connsiteX14" fmla="*/ 1257979 w 3204822"/>
              <a:gd name="connsiteY14" fmla="*/ 2721 h 1611767"/>
              <a:gd name="connsiteX15" fmla="*/ 1011009 w 3204822"/>
              <a:gd name="connsiteY15" fmla="*/ 608241 h 1611767"/>
              <a:gd name="connsiteX16" fmla="*/ 942634 w 3204822"/>
              <a:gd name="connsiteY16" fmla="*/ 558233 h 1611767"/>
              <a:gd name="connsiteX0" fmla="*/ 942634 w 3204822"/>
              <a:gd name="connsiteY0" fmla="*/ 558233 h 1611767"/>
              <a:gd name="connsiteX1" fmla="*/ 268398 w 3204822"/>
              <a:gd name="connsiteY1" fmla="*/ 557894 h 1611767"/>
              <a:gd name="connsiteX2" fmla="*/ 0 w 3204822"/>
              <a:gd name="connsiteY2" fmla="*/ 1082109 h 1611767"/>
              <a:gd name="connsiteX3" fmla="*/ 265679 w 3204822"/>
              <a:gd name="connsiteY3" fmla="*/ 1608704 h 1611767"/>
              <a:gd name="connsiteX4" fmla="*/ 950798 w 3204822"/>
              <a:gd name="connsiteY4" fmla="*/ 1611765 h 1611767"/>
              <a:gd name="connsiteX5" fmla="*/ 1217839 w 3204822"/>
              <a:gd name="connsiteY5" fmla="*/ 1084149 h 1611767"/>
              <a:gd name="connsiteX6" fmla="*/ 1263083 w 3204822"/>
              <a:gd name="connsiteY6" fmla="*/ 1056254 h 1611767"/>
              <a:gd name="connsiteX7" fmla="*/ 1979497 w 3204822"/>
              <a:gd name="connsiteY7" fmla="*/ 1064080 h 1611767"/>
              <a:gd name="connsiteX8" fmla="*/ 2256064 w 3204822"/>
              <a:gd name="connsiteY8" fmla="*/ 1611766 h 1611767"/>
              <a:gd name="connsiteX9" fmla="*/ 2944244 w 3204822"/>
              <a:gd name="connsiteY9" fmla="*/ 1611767 h 1611767"/>
              <a:gd name="connsiteX10" fmla="*/ 3204822 w 3204822"/>
              <a:gd name="connsiteY10" fmla="*/ 1087211 h 1611767"/>
              <a:gd name="connsiteX11" fmla="*/ 2946966 w 3204822"/>
              <a:gd name="connsiteY11" fmla="*/ 555171 h 1611767"/>
              <a:gd name="connsiteX12" fmla="*/ 2225106 w 3204822"/>
              <a:gd name="connsiteY12" fmla="*/ 552791 h 1611767"/>
              <a:gd name="connsiteX13" fmla="*/ 1951603 w 3204822"/>
              <a:gd name="connsiteY13" fmla="*/ 0 h 1611767"/>
              <a:gd name="connsiteX14" fmla="*/ 1257979 w 3204822"/>
              <a:gd name="connsiteY14" fmla="*/ 2721 h 1611767"/>
              <a:gd name="connsiteX15" fmla="*/ 991959 w 3204822"/>
              <a:gd name="connsiteY15" fmla="*/ 540206 h 1611767"/>
              <a:gd name="connsiteX16" fmla="*/ 942634 w 3204822"/>
              <a:gd name="connsiteY16" fmla="*/ 558233 h 1611767"/>
              <a:gd name="connsiteX0" fmla="*/ 983455 w 3204822"/>
              <a:gd name="connsiteY0" fmla="*/ 626268 h 1611767"/>
              <a:gd name="connsiteX1" fmla="*/ 268398 w 3204822"/>
              <a:gd name="connsiteY1" fmla="*/ 557894 h 1611767"/>
              <a:gd name="connsiteX2" fmla="*/ 0 w 3204822"/>
              <a:gd name="connsiteY2" fmla="*/ 1082109 h 1611767"/>
              <a:gd name="connsiteX3" fmla="*/ 265679 w 3204822"/>
              <a:gd name="connsiteY3" fmla="*/ 1608704 h 1611767"/>
              <a:gd name="connsiteX4" fmla="*/ 950798 w 3204822"/>
              <a:gd name="connsiteY4" fmla="*/ 1611765 h 1611767"/>
              <a:gd name="connsiteX5" fmla="*/ 1217839 w 3204822"/>
              <a:gd name="connsiteY5" fmla="*/ 1084149 h 1611767"/>
              <a:gd name="connsiteX6" fmla="*/ 1263083 w 3204822"/>
              <a:gd name="connsiteY6" fmla="*/ 1056254 h 1611767"/>
              <a:gd name="connsiteX7" fmla="*/ 1979497 w 3204822"/>
              <a:gd name="connsiteY7" fmla="*/ 1064080 h 1611767"/>
              <a:gd name="connsiteX8" fmla="*/ 2256064 w 3204822"/>
              <a:gd name="connsiteY8" fmla="*/ 1611766 h 1611767"/>
              <a:gd name="connsiteX9" fmla="*/ 2944244 w 3204822"/>
              <a:gd name="connsiteY9" fmla="*/ 1611767 h 1611767"/>
              <a:gd name="connsiteX10" fmla="*/ 3204822 w 3204822"/>
              <a:gd name="connsiteY10" fmla="*/ 1087211 h 1611767"/>
              <a:gd name="connsiteX11" fmla="*/ 2946966 w 3204822"/>
              <a:gd name="connsiteY11" fmla="*/ 555171 h 1611767"/>
              <a:gd name="connsiteX12" fmla="*/ 2225106 w 3204822"/>
              <a:gd name="connsiteY12" fmla="*/ 552791 h 1611767"/>
              <a:gd name="connsiteX13" fmla="*/ 1951603 w 3204822"/>
              <a:gd name="connsiteY13" fmla="*/ 0 h 1611767"/>
              <a:gd name="connsiteX14" fmla="*/ 1257979 w 3204822"/>
              <a:gd name="connsiteY14" fmla="*/ 2721 h 1611767"/>
              <a:gd name="connsiteX15" fmla="*/ 991959 w 3204822"/>
              <a:gd name="connsiteY15" fmla="*/ 540206 h 1611767"/>
              <a:gd name="connsiteX16" fmla="*/ 983455 w 3204822"/>
              <a:gd name="connsiteY16" fmla="*/ 626268 h 1611767"/>
              <a:gd name="connsiteX0" fmla="*/ 948077 w 3204822"/>
              <a:gd name="connsiteY0" fmla="*/ 558233 h 1611767"/>
              <a:gd name="connsiteX1" fmla="*/ 268398 w 3204822"/>
              <a:gd name="connsiteY1" fmla="*/ 557894 h 1611767"/>
              <a:gd name="connsiteX2" fmla="*/ 0 w 3204822"/>
              <a:gd name="connsiteY2" fmla="*/ 1082109 h 1611767"/>
              <a:gd name="connsiteX3" fmla="*/ 265679 w 3204822"/>
              <a:gd name="connsiteY3" fmla="*/ 1608704 h 1611767"/>
              <a:gd name="connsiteX4" fmla="*/ 950798 w 3204822"/>
              <a:gd name="connsiteY4" fmla="*/ 1611765 h 1611767"/>
              <a:gd name="connsiteX5" fmla="*/ 1217839 w 3204822"/>
              <a:gd name="connsiteY5" fmla="*/ 1084149 h 1611767"/>
              <a:gd name="connsiteX6" fmla="*/ 1263083 w 3204822"/>
              <a:gd name="connsiteY6" fmla="*/ 1056254 h 1611767"/>
              <a:gd name="connsiteX7" fmla="*/ 1979497 w 3204822"/>
              <a:gd name="connsiteY7" fmla="*/ 1064080 h 1611767"/>
              <a:gd name="connsiteX8" fmla="*/ 2256064 w 3204822"/>
              <a:gd name="connsiteY8" fmla="*/ 1611766 h 1611767"/>
              <a:gd name="connsiteX9" fmla="*/ 2944244 w 3204822"/>
              <a:gd name="connsiteY9" fmla="*/ 1611767 h 1611767"/>
              <a:gd name="connsiteX10" fmla="*/ 3204822 w 3204822"/>
              <a:gd name="connsiteY10" fmla="*/ 1087211 h 1611767"/>
              <a:gd name="connsiteX11" fmla="*/ 2946966 w 3204822"/>
              <a:gd name="connsiteY11" fmla="*/ 555171 h 1611767"/>
              <a:gd name="connsiteX12" fmla="*/ 2225106 w 3204822"/>
              <a:gd name="connsiteY12" fmla="*/ 552791 h 1611767"/>
              <a:gd name="connsiteX13" fmla="*/ 1951603 w 3204822"/>
              <a:gd name="connsiteY13" fmla="*/ 0 h 1611767"/>
              <a:gd name="connsiteX14" fmla="*/ 1257979 w 3204822"/>
              <a:gd name="connsiteY14" fmla="*/ 2721 h 1611767"/>
              <a:gd name="connsiteX15" fmla="*/ 991959 w 3204822"/>
              <a:gd name="connsiteY15" fmla="*/ 540206 h 1611767"/>
              <a:gd name="connsiteX16" fmla="*/ 948077 w 3204822"/>
              <a:gd name="connsiteY16" fmla="*/ 558233 h 1611767"/>
              <a:gd name="connsiteX0" fmla="*/ 948077 w 3204822"/>
              <a:gd name="connsiteY0" fmla="*/ 558233 h 1611767"/>
              <a:gd name="connsiteX1" fmla="*/ 268398 w 3204822"/>
              <a:gd name="connsiteY1" fmla="*/ 557894 h 1611767"/>
              <a:gd name="connsiteX2" fmla="*/ 0 w 3204822"/>
              <a:gd name="connsiteY2" fmla="*/ 1082109 h 1611767"/>
              <a:gd name="connsiteX3" fmla="*/ 265679 w 3204822"/>
              <a:gd name="connsiteY3" fmla="*/ 1608704 h 1611767"/>
              <a:gd name="connsiteX4" fmla="*/ 918993 w 3204822"/>
              <a:gd name="connsiteY4" fmla="*/ 1536228 h 1611767"/>
              <a:gd name="connsiteX5" fmla="*/ 1217839 w 3204822"/>
              <a:gd name="connsiteY5" fmla="*/ 1084149 h 1611767"/>
              <a:gd name="connsiteX6" fmla="*/ 1263083 w 3204822"/>
              <a:gd name="connsiteY6" fmla="*/ 1056254 h 1611767"/>
              <a:gd name="connsiteX7" fmla="*/ 1979497 w 3204822"/>
              <a:gd name="connsiteY7" fmla="*/ 1064080 h 1611767"/>
              <a:gd name="connsiteX8" fmla="*/ 2256064 w 3204822"/>
              <a:gd name="connsiteY8" fmla="*/ 1611766 h 1611767"/>
              <a:gd name="connsiteX9" fmla="*/ 2944244 w 3204822"/>
              <a:gd name="connsiteY9" fmla="*/ 1611767 h 1611767"/>
              <a:gd name="connsiteX10" fmla="*/ 3204822 w 3204822"/>
              <a:gd name="connsiteY10" fmla="*/ 1087211 h 1611767"/>
              <a:gd name="connsiteX11" fmla="*/ 2946966 w 3204822"/>
              <a:gd name="connsiteY11" fmla="*/ 555171 h 1611767"/>
              <a:gd name="connsiteX12" fmla="*/ 2225106 w 3204822"/>
              <a:gd name="connsiteY12" fmla="*/ 552791 h 1611767"/>
              <a:gd name="connsiteX13" fmla="*/ 1951603 w 3204822"/>
              <a:gd name="connsiteY13" fmla="*/ 0 h 1611767"/>
              <a:gd name="connsiteX14" fmla="*/ 1257979 w 3204822"/>
              <a:gd name="connsiteY14" fmla="*/ 2721 h 1611767"/>
              <a:gd name="connsiteX15" fmla="*/ 991959 w 3204822"/>
              <a:gd name="connsiteY15" fmla="*/ 540206 h 1611767"/>
              <a:gd name="connsiteX16" fmla="*/ 948077 w 3204822"/>
              <a:gd name="connsiteY16" fmla="*/ 558233 h 1611767"/>
              <a:gd name="connsiteX0" fmla="*/ 948077 w 3204822"/>
              <a:gd name="connsiteY0" fmla="*/ 558233 h 1615741"/>
              <a:gd name="connsiteX1" fmla="*/ 268398 w 3204822"/>
              <a:gd name="connsiteY1" fmla="*/ 557894 h 1615741"/>
              <a:gd name="connsiteX2" fmla="*/ 0 w 3204822"/>
              <a:gd name="connsiteY2" fmla="*/ 1082109 h 1615741"/>
              <a:gd name="connsiteX3" fmla="*/ 265679 w 3204822"/>
              <a:gd name="connsiteY3" fmla="*/ 1608704 h 1615741"/>
              <a:gd name="connsiteX4" fmla="*/ 950798 w 3204822"/>
              <a:gd name="connsiteY4" fmla="*/ 1615741 h 1615741"/>
              <a:gd name="connsiteX5" fmla="*/ 1217839 w 3204822"/>
              <a:gd name="connsiteY5" fmla="*/ 1084149 h 1615741"/>
              <a:gd name="connsiteX6" fmla="*/ 1263083 w 3204822"/>
              <a:gd name="connsiteY6" fmla="*/ 1056254 h 1615741"/>
              <a:gd name="connsiteX7" fmla="*/ 1979497 w 3204822"/>
              <a:gd name="connsiteY7" fmla="*/ 1064080 h 1615741"/>
              <a:gd name="connsiteX8" fmla="*/ 2256064 w 3204822"/>
              <a:gd name="connsiteY8" fmla="*/ 1611766 h 1615741"/>
              <a:gd name="connsiteX9" fmla="*/ 2944244 w 3204822"/>
              <a:gd name="connsiteY9" fmla="*/ 1611767 h 1615741"/>
              <a:gd name="connsiteX10" fmla="*/ 3204822 w 3204822"/>
              <a:gd name="connsiteY10" fmla="*/ 1087211 h 1615741"/>
              <a:gd name="connsiteX11" fmla="*/ 2946966 w 3204822"/>
              <a:gd name="connsiteY11" fmla="*/ 555171 h 1615741"/>
              <a:gd name="connsiteX12" fmla="*/ 2225106 w 3204822"/>
              <a:gd name="connsiteY12" fmla="*/ 552791 h 1615741"/>
              <a:gd name="connsiteX13" fmla="*/ 1951603 w 3204822"/>
              <a:gd name="connsiteY13" fmla="*/ 0 h 1615741"/>
              <a:gd name="connsiteX14" fmla="*/ 1257979 w 3204822"/>
              <a:gd name="connsiteY14" fmla="*/ 2721 h 1615741"/>
              <a:gd name="connsiteX15" fmla="*/ 991959 w 3204822"/>
              <a:gd name="connsiteY15" fmla="*/ 540206 h 1615741"/>
              <a:gd name="connsiteX16" fmla="*/ 948077 w 3204822"/>
              <a:gd name="connsiteY16" fmla="*/ 558233 h 1615741"/>
              <a:gd name="connsiteX0" fmla="*/ 948077 w 3204822"/>
              <a:gd name="connsiteY0" fmla="*/ 558233 h 1615741"/>
              <a:gd name="connsiteX1" fmla="*/ 268398 w 3204822"/>
              <a:gd name="connsiteY1" fmla="*/ 557894 h 1615741"/>
              <a:gd name="connsiteX2" fmla="*/ 0 w 3204822"/>
              <a:gd name="connsiteY2" fmla="*/ 1082109 h 1615741"/>
              <a:gd name="connsiteX3" fmla="*/ 277606 w 3204822"/>
              <a:gd name="connsiteY3" fmla="*/ 1584850 h 1615741"/>
              <a:gd name="connsiteX4" fmla="*/ 950798 w 3204822"/>
              <a:gd name="connsiteY4" fmla="*/ 1615741 h 1615741"/>
              <a:gd name="connsiteX5" fmla="*/ 1217839 w 3204822"/>
              <a:gd name="connsiteY5" fmla="*/ 1084149 h 1615741"/>
              <a:gd name="connsiteX6" fmla="*/ 1263083 w 3204822"/>
              <a:gd name="connsiteY6" fmla="*/ 1056254 h 1615741"/>
              <a:gd name="connsiteX7" fmla="*/ 1979497 w 3204822"/>
              <a:gd name="connsiteY7" fmla="*/ 1064080 h 1615741"/>
              <a:gd name="connsiteX8" fmla="*/ 2256064 w 3204822"/>
              <a:gd name="connsiteY8" fmla="*/ 1611766 h 1615741"/>
              <a:gd name="connsiteX9" fmla="*/ 2944244 w 3204822"/>
              <a:gd name="connsiteY9" fmla="*/ 1611767 h 1615741"/>
              <a:gd name="connsiteX10" fmla="*/ 3204822 w 3204822"/>
              <a:gd name="connsiteY10" fmla="*/ 1087211 h 1615741"/>
              <a:gd name="connsiteX11" fmla="*/ 2946966 w 3204822"/>
              <a:gd name="connsiteY11" fmla="*/ 555171 h 1615741"/>
              <a:gd name="connsiteX12" fmla="*/ 2225106 w 3204822"/>
              <a:gd name="connsiteY12" fmla="*/ 552791 h 1615741"/>
              <a:gd name="connsiteX13" fmla="*/ 1951603 w 3204822"/>
              <a:gd name="connsiteY13" fmla="*/ 0 h 1615741"/>
              <a:gd name="connsiteX14" fmla="*/ 1257979 w 3204822"/>
              <a:gd name="connsiteY14" fmla="*/ 2721 h 1615741"/>
              <a:gd name="connsiteX15" fmla="*/ 991959 w 3204822"/>
              <a:gd name="connsiteY15" fmla="*/ 540206 h 1615741"/>
              <a:gd name="connsiteX16" fmla="*/ 948077 w 3204822"/>
              <a:gd name="connsiteY16" fmla="*/ 558233 h 1615741"/>
              <a:gd name="connsiteX0" fmla="*/ 948077 w 3204822"/>
              <a:gd name="connsiteY0" fmla="*/ 558233 h 1615741"/>
              <a:gd name="connsiteX1" fmla="*/ 268398 w 3204822"/>
              <a:gd name="connsiteY1" fmla="*/ 557894 h 1615741"/>
              <a:gd name="connsiteX2" fmla="*/ 0 w 3204822"/>
              <a:gd name="connsiteY2" fmla="*/ 1082109 h 1615741"/>
              <a:gd name="connsiteX3" fmla="*/ 265679 w 3204822"/>
              <a:gd name="connsiteY3" fmla="*/ 1612679 h 1615741"/>
              <a:gd name="connsiteX4" fmla="*/ 950798 w 3204822"/>
              <a:gd name="connsiteY4" fmla="*/ 1615741 h 1615741"/>
              <a:gd name="connsiteX5" fmla="*/ 1217839 w 3204822"/>
              <a:gd name="connsiteY5" fmla="*/ 1084149 h 1615741"/>
              <a:gd name="connsiteX6" fmla="*/ 1263083 w 3204822"/>
              <a:gd name="connsiteY6" fmla="*/ 1056254 h 1615741"/>
              <a:gd name="connsiteX7" fmla="*/ 1979497 w 3204822"/>
              <a:gd name="connsiteY7" fmla="*/ 1064080 h 1615741"/>
              <a:gd name="connsiteX8" fmla="*/ 2256064 w 3204822"/>
              <a:gd name="connsiteY8" fmla="*/ 1611766 h 1615741"/>
              <a:gd name="connsiteX9" fmla="*/ 2944244 w 3204822"/>
              <a:gd name="connsiteY9" fmla="*/ 1611767 h 1615741"/>
              <a:gd name="connsiteX10" fmla="*/ 3204822 w 3204822"/>
              <a:gd name="connsiteY10" fmla="*/ 1087211 h 1615741"/>
              <a:gd name="connsiteX11" fmla="*/ 2946966 w 3204822"/>
              <a:gd name="connsiteY11" fmla="*/ 555171 h 1615741"/>
              <a:gd name="connsiteX12" fmla="*/ 2225106 w 3204822"/>
              <a:gd name="connsiteY12" fmla="*/ 552791 h 1615741"/>
              <a:gd name="connsiteX13" fmla="*/ 1951603 w 3204822"/>
              <a:gd name="connsiteY13" fmla="*/ 0 h 1615741"/>
              <a:gd name="connsiteX14" fmla="*/ 1257979 w 3204822"/>
              <a:gd name="connsiteY14" fmla="*/ 2721 h 1615741"/>
              <a:gd name="connsiteX15" fmla="*/ 991959 w 3204822"/>
              <a:gd name="connsiteY15" fmla="*/ 540206 h 1615741"/>
              <a:gd name="connsiteX16" fmla="*/ 948077 w 3204822"/>
              <a:gd name="connsiteY16" fmla="*/ 558233 h 1615741"/>
              <a:gd name="connsiteX0" fmla="*/ 876515 w 3133260"/>
              <a:gd name="connsiteY0" fmla="*/ 558233 h 1615741"/>
              <a:gd name="connsiteX1" fmla="*/ 196836 w 3133260"/>
              <a:gd name="connsiteY1" fmla="*/ 557894 h 1615741"/>
              <a:gd name="connsiteX2" fmla="*/ 0 w 3133260"/>
              <a:gd name="connsiteY2" fmla="*/ 1090060 h 1615741"/>
              <a:gd name="connsiteX3" fmla="*/ 194117 w 3133260"/>
              <a:gd name="connsiteY3" fmla="*/ 1612679 h 1615741"/>
              <a:gd name="connsiteX4" fmla="*/ 879236 w 3133260"/>
              <a:gd name="connsiteY4" fmla="*/ 1615741 h 1615741"/>
              <a:gd name="connsiteX5" fmla="*/ 1146277 w 3133260"/>
              <a:gd name="connsiteY5" fmla="*/ 1084149 h 1615741"/>
              <a:gd name="connsiteX6" fmla="*/ 1191521 w 3133260"/>
              <a:gd name="connsiteY6" fmla="*/ 1056254 h 1615741"/>
              <a:gd name="connsiteX7" fmla="*/ 1907935 w 3133260"/>
              <a:gd name="connsiteY7" fmla="*/ 1064080 h 1615741"/>
              <a:gd name="connsiteX8" fmla="*/ 2184502 w 3133260"/>
              <a:gd name="connsiteY8" fmla="*/ 1611766 h 1615741"/>
              <a:gd name="connsiteX9" fmla="*/ 2872682 w 3133260"/>
              <a:gd name="connsiteY9" fmla="*/ 1611767 h 1615741"/>
              <a:gd name="connsiteX10" fmla="*/ 3133260 w 3133260"/>
              <a:gd name="connsiteY10" fmla="*/ 1087211 h 1615741"/>
              <a:gd name="connsiteX11" fmla="*/ 2875404 w 3133260"/>
              <a:gd name="connsiteY11" fmla="*/ 555171 h 1615741"/>
              <a:gd name="connsiteX12" fmla="*/ 2153544 w 3133260"/>
              <a:gd name="connsiteY12" fmla="*/ 552791 h 1615741"/>
              <a:gd name="connsiteX13" fmla="*/ 1880041 w 3133260"/>
              <a:gd name="connsiteY13" fmla="*/ 0 h 1615741"/>
              <a:gd name="connsiteX14" fmla="*/ 1186417 w 3133260"/>
              <a:gd name="connsiteY14" fmla="*/ 2721 h 1615741"/>
              <a:gd name="connsiteX15" fmla="*/ 920397 w 3133260"/>
              <a:gd name="connsiteY15" fmla="*/ 540206 h 1615741"/>
              <a:gd name="connsiteX16" fmla="*/ 876515 w 3133260"/>
              <a:gd name="connsiteY16" fmla="*/ 558233 h 1615741"/>
              <a:gd name="connsiteX0" fmla="*/ 944101 w 3200846"/>
              <a:gd name="connsiteY0" fmla="*/ 558233 h 1615741"/>
              <a:gd name="connsiteX1" fmla="*/ 264422 w 3200846"/>
              <a:gd name="connsiteY1" fmla="*/ 557894 h 1615741"/>
              <a:gd name="connsiteX2" fmla="*/ 0 w 3200846"/>
              <a:gd name="connsiteY2" fmla="*/ 1082109 h 1615741"/>
              <a:gd name="connsiteX3" fmla="*/ 261703 w 3200846"/>
              <a:gd name="connsiteY3" fmla="*/ 1612679 h 1615741"/>
              <a:gd name="connsiteX4" fmla="*/ 946822 w 3200846"/>
              <a:gd name="connsiteY4" fmla="*/ 1615741 h 1615741"/>
              <a:gd name="connsiteX5" fmla="*/ 1213863 w 3200846"/>
              <a:gd name="connsiteY5" fmla="*/ 1084149 h 1615741"/>
              <a:gd name="connsiteX6" fmla="*/ 1259107 w 3200846"/>
              <a:gd name="connsiteY6" fmla="*/ 1056254 h 1615741"/>
              <a:gd name="connsiteX7" fmla="*/ 1975521 w 3200846"/>
              <a:gd name="connsiteY7" fmla="*/ 1064080 h 1615741"/>
              <a:gd name="connsiteX8" fmla="*/ 2252088 w 3200846"/>
              <a:gd name="connsiteY8" fmla="*/ 1611766 h 1615741"/>
              <a:gd name="connsiteX9" fmla="*/ 2940268 w 3200846"/>
              <a:gd name="connsiteY9" fmla="*/ 1611767 h 1615741"/>
              <a:gd name="connsiteX10" fmla="*/ 3200846 w 3200846"/>
              <a:gd name="connsiteY10" fmla="*/ 1087211 h 1615741"/>
              <a:gd name="connsiteX11" fmla="*/ 2942990 w 3200846"/>
              <a:gd name="connsiteY11" fmla="*/ 555171 h 1615741"/>
              <a:gd name="connsiteX12" fmla="*/ 2221130 w 3200846"/>
              <a:gd name="connsiteY12" fmla="*/ 552791 h 1615741"/>
              <a:gd name="connsiteX13" fmla="*/ 1947627 w 3200846"/>
              <a:gd name="connsiteY13" fmla="*/ 0 h 1615741"/>
              <a:gd name="connsiteX14" fmla="*/ 1254003 w 3200846"/>
              <a:gd name="connsiteY14" fmla="*/ 2721 h 1615741"/>
              <a:gd name="connsiteX15" fmla="*/ 987983 w 3200846"/>
              <a:gd name="connsiteY15" fmla="*/ 540206 h 1615741"/>
              <a:gd name="connsiteX16" fmla="*/ 944101 w 3200846"/>
              <a:gd name="connsiteY16" fmla="*/ 558233 h 1615741"/>
              <a:gd name="connsiteX0" fmla="*/ 944101 w 3200846"/>
              <a:gd name="connsiteY0" fmla="*/ 558233 h 1615741"/>
              <a:gd name="connsiteX1" fmla="*/ 264422 w 3200846"/>
              <a:gd name="connsiteY1" fmla="*/ 557894 h 1615741"/>
              <a:gd name="connsiteX2" fmla="*/ 0 w 3200846"/>
              <a:gd name="connsiteY2" fmla="*/ 1082109 h 1615741"/>
              <a:gd name="connsiteX3" fmla="*/ 261703 w 3200846"/>
              <a:gd name="connsiteY3" fmla="*/ 1612679 h 1615741"/>
              <a:gd name="connsiteX4" fmla="*/ 946822 w 3200846"/>
              <a:gd name="connsiteY4" fmla="*/ 1615741 h 1615741"/>
              <a:gd name="connsiteX5" fmla="*/ 1023032 w 3200846"/>
              <a:gd name="connsiteY5" fmla="*/ 861512 h 1615741"/>
              <a:gd name="connsiteX6" fmla="*/ 1259107 w 3200846"/>
              <a:gd name="connsiteY6" fmla="*/ 1056254 h 1615741"/>
              <a:gd name="connsiteX7" fmla="*/ 1975521 w 3200846"/>
              <a:gd name="connsiteY7" fmla="*/ 1064080 h 1615741"/>
              <a:gd name="connsiteX8" fmla="*/ 2252088 w 3200846"/>
              <a:gd name="connsiteY8" fmla="*/ 1611766 h 1615741"/>
              <a:gd name="connsiteX9" fmla="*/ 2940268 w 3200846"/>
              <a:gd name="connsiteY9" fmla="*/ 1611767 h 1615741"/>
              <a:gd name="connsiteX10" fmla="*/ 3200846 w 3200846"/>
              <a:gd name="connsiteY10" fmla="*/ 1087211 h 1615741"/>
              <a:gd name="connsiteX11" fmla="*/ 2942990 w 3200846"/>
              <a:gd name="connsiteY11" fmla="*/ 555171 h 1615741"/>
              <a:gd name="connsiteX12" fmla="*/ 2221130 w 3200846"/>
              <a:gd name="connsiteY12" fmla="*/ 552791 h 1615741"/>
              <a:gd name="connsiteX13" fmla="*/ 1947627 w 3200846"/>
              <a:gd name="connsiteY13" fmla="*/ 0 h 1615741"/>
              <a:gd name="connsiteX14" fmla="*/ 1254003 w 3200846"/>
              <a:gd name="connsiteY14" fmla="*/ 2721 h 1615741"/>
              <a:gd name="connsiteX15" fmla="*/ 987983 w 3200846"/>
              <a:gd name="connsiteY15" fmla="*/ 540206 h 1615741"/>
              <a:gd name="connsiteX16" fmla="*/ 944101 w 3200846"/>
              <a:gd name="connsiteY16" fmla="*/ 558233 h 1615741"/>
              <a:gd name="connsiteX0" fmla="*/ 944101 w 3200846"/>
              <a:gd name="connsiteY0" fmla="*/ 558233 h 1615741"/>
              <a:gd name="connsiteX1" fmla="*/ 264422 w 3200846"/>
              <a:gd name="connsiteY1" fmla="*/ 557894 h 1615741"/>
              <a:gd name="connsiteX2" fmla="*/ 0 w 3200846"/>
              <a:gd name="connsiteY2" fmla="*/ 1082109 h 1615741"/>
              <a:gd name="connsiteX3" fmla="*/ 261703 w 3200846"/>
              <a:gd name="connsiteY3" fmla="*/ 1612679 h 1615741"/>
              <a:gd name="connsiteX4" fmla="*/ 946822 w 3200846"/>
              <a:gd name="connsiteY4" fmla="*/ 1615741 h 1615741"/>
              <a:gd name="connsiteX5" fmla="*/ 1213863 w 3200846"/>
              <a:gd name="connsiteY5" fmla="*/ 1092100 h 1615741"/>
              <a:gd name="connsiteX6" fmla="*/ 1259107 w 3200846"/>
              <a:gd name="connsiteY6" fmla="*/ 1056254 h 1615741"/>
              <a:gd name="connsiteX7" fmla="*/ 1975521 w 3200846"/>
              <a:gd name="connsiteY7" fmla="*/ 1064080 h 1615741"/>
              <a:gd name="connsiteX8" fmla="*/ 2252088 w 3200846"/>
              <a:gd name="connsiteY8" fmla="*/ 1611766 h 1615741"/>
              <a:gd name="connsiteX9" fmla="*/ 2940268 w 3200846"/>
              <a:gd name="connsiteY9" fmla="*/ 1611767 h 1615741"/>
              <a:gd name="connsiteX10" fmla="*/ 3200846 w 3200846"/>
              <a:gd name="connsiteY10" fmla="*/ 1087211 h 1615741"/>
              <a:gd name="connsiteX11" fmla="*/ 2942990 w 3200846"/>
              <a:gd name="connsiteY11" fmla="*/ 555171 h 1615741"/>
              <a:gd name="connsiteX12" fmla="*/ 2221130 w 3200846"/>
              <a:gd name="connsiteY12" fmla="*/ 552791 h 1615741"/>
              <a:gd name="connsiteX13" fmla="*/ 1947627 w 3200846"/>
              <a:gd name="connsiteY13" fmla="*/ 0 h 1615741"/>
              <a:gd name="connsiteX14" fmla="*/ 1254003 w 3200846"/>
              <a:gd name="connsiteY14" fmla="*/ 2721 h 1615741"/>
              <a:gd name="connsiteX15" fmla="*/ 987983 w 3200846"/>
              <a:gd name="connsiteY15" fmla="*/ 540206 h 1615741"/>
              <a:gd name="connsiteX16" fmla="*/ 944101 w 3200846"/>
              <a:gd name="connsiteY16" fmla="*/ 558233 h 1615741"/>
              <a:gd name="connsiteX0" fmla="*/ 944101 w 3200846"/>
              <a:gd name="connsiteY0" fmla="*/ 558233 h 1612679"/>
              <a:gd name="connsiteX1" fmla="*/ 264422 w 3200846"/>
              <a:gd name="connsiteY1" fmla="*/ 557894 h 1612679"/>
              <a:gd name="connsiteX2" fmla="*/ 0 w 3200846"/>
              <a:gd name="connsiteY2" fmla="*/ 1082109 h 1612679"/>
              <a:gd name="connsiteX3" fmla="*/ 261703 w 3200846"/>
              <a:gd name="connsiteY3" fmla="*/ 1612679 h 1612679"/>
              <a:gd name="connsiteX4" fmla="*/ 954774 w 3200846"/>
              <a:gd name="connsiteY4" fmla="*/ 1607790 h 1612679"/>
              <a:gd name="connsiteX5" fmla="*/ 1213863 w 3200846"/>
              <a:gd name="connsiteY5" fmla="*/ 1092100 h 1612679"/>
              <a:gd name="connsiteX6" fmla="*/ 1259107 w 3200846"/>
              <a:gd name="connsiteY6" fmla="*/ 1056254 h 1612679"/>
              <a:gd name="connsiteX7" fmla="*/ 1975521 w 3200846"/>
              <a:gd name="connsiteY7" fmla="*/ 1064080 h 1612679"/>
              <a:gd name="connsiteX8" fmla="*/ 2252088 w 3200846"/>
              <a:gd name="connsiteY8" fmla="*/ 1611766 h 1612679"/>
              <a:gd name="connsiteX9" fmla="*/ 2940268 w 3200846"/>
              <a:gd name="connsiteY9" fmla="*/ 1611767 h 1612679"/>
              <a:gd name="connsiteX10" fmla="*/ 3200846 w 3200846"/>
              <a:gd name="connsiteY10" fmla="*/ 1087211 h 1612679"/>
              <a:gd name="connsiteX11" fmla="*/ 2942990 w 3200846"/>
              <a:gd name="connsiteY11" fmla="*/ 555171 h 1612679"/>
              <a:gd name="connsiteX12" fmla="*/ 2221130 w 3200846"/>
              <a:gd name="connsiteY12" fmla="*/ 552791 h 1612679"/>
              <a:gd name="connsiteX13" fmla="*/ 1947627 w 3200846"/>
              <a:gd name="connsiteY13" fmla="*/ 0 h 1612679"/>
              <a:gd name="connsiteX14" fmla="*/ 1254003 w 3200846"/>
              <a:gd name="connsiteY14" fmla="*/ 2721 h 1612679"/>
              <a:gd name="connsiteX15" fmla="*/ 987983 w 3200846"/>
              <a:gd name="connsiteY15" fmla="*/ 540206 h 1612679"/>
              <a:gd name="connsiteX16" fmla="*/ 944101 w 3200846"/>
              <a:gd name="connsiteY16" fmla="*/ 558233 h 1612679"/>
              <a:gd name="connsiteX0" fmla="*/ 944101 w 3200846"/>
              <a:gd name="connsiteY0" fmla="*/ 558233 h 1612679"/>
              <a:gd name="connsiteX1" fmla="*/ 264422 w 3200846"/>
              <a:gd name="connsiteY1" fmla="*/ 557894 h 1612679"/>
              <a:gd name="connsiteX2" fmla="*/ 0 w 3200846"/>
              <a:gd name="connsiteY2" fmla="*/ 1082109 h 1612679"/>
              <a:gd name="connsiteX3" fmla="*/ 261703 w 3200846"/>
              <a:gd name="connsiteY3" fmla="*/ 1612679 h 1612679"/>
              <a:gd name="connsiteX4" fmla="*/ 891163 w 3200846"/>
              <a:gd name="connsiteY4" fmla="*/ 1464666 h 1612679"/>
              <a:gd name="connsiteX5" fmla="*/ 1213863 w 3200846"/>
              <a:gd name="connsiteY5" fmla="*/ 1092100 h 1612679"/>
              <a:gd name="connsiteX6" fmla="*/ 1259107 w 3200846"/>
              <a:gd name="connsiteY6" fmla="*/ 1056254 h 1612679"/>
              <a:gd name="connsiteX7" fmla="*/ 1975521 w 3200846"/>
              <a:gd name="connsiteY7" fmla="*/ 1064080 h 1612679"/>
              <a:gd name="connsiteX8" fmla="*/ 2252088 w 3200846"/>
              <a:gd name="connsiteY8" fmla="*/ 1611766 h 1612679"/>
              <a:gd name="connsiteX9" fmla="*/ 2940268 w 3200846"/>
              <a:gd name="connsiteY9" fmla="*/ 1611767 h 1612679"/>
              <a:gd name="connsiteX10" fmla="*/ 3200846 w 3200846"/>
              <a:gd name="connsiteY10" fmla="*/ 1087211 h 1612679"/>
              <a:gd name="connsiteX11" fmla="*/ 2942990 w 3200846"/>
              <a:gd name="connsiteY11" fmla="*/ 555171 h 1612679"/>
              <a:gd name="connsiteX12" fmla="*/ 2221130 w 3200846"/>
              <a:gd name="connsiteY12" fmla="*/ 552791 h 1612679"/>
              <a:gd name="connsiteX13" fmla="*/ 1947627 w 3200846"/>
              <a:gd name="connsiteY13" fmla="*/ 0 h 1612679"/>
              <a:gd name="connsiteX14" fmla="*/ 1254003 w 3200846"/>
              <a:gd name="connsiteY14" fmla="*/ 2721 h 1612679"/>
              <a:gd name="connsiteX15" fmla="*/ 987983 w 3200846"/>
              <a:gd name="connsiteY15" fmla="*/ 540206 h 1612679"/>
              <a:gd name="connsiteX16" fmla="*/ 944101 w 3200846"/>
              <a:gd name="connsiteY16" fmla="*/ 558233 h 1612679"/>
              <a:gd name="connsiteX0" fmla="*/ 944101 w 3200846"/>
              <a:gd name="connsiteY0" fmla="*/ 558233 h 1615741"/>
              <a:gd name="connsiteX1" fmla="*/ 264422 w 3200846"/>
              <a:gd name="connsiteY1" fmla="*/ 557894 h 1615741"/>
              <a:gd name="connsiteX2" fmla="*/ 0 w 3200846"/>
              <a:gd name="connsiteY2" fmla="*/ 1082109 h 1615741"/>
              <a:gd name="connsiteX3" fmla="*/ 261703 w 3200846"/>
              <a:gd name="connsiteY3" fmla="*/ 1612679 h 1615741"/>
              <a:gd name="connsiteX4" fmla="*/ 950798 w 3200846"/>
              <a:gd name="connsiteY4" fmla="*/ 1615741 h 1615741"/>
              <a:gd name="connsiteX5" fmla="*/ 1213863 w 3200846"/>
              <a:gd name="connsiteY5" fmla="*/ 1092100 h 1615741"/>
              <a:gd name="connsiteX6" fmla="*/ 1259107 w 3200846"/>
              <a:gd name="connsiteY6" fmla="*/ 1056254 h 1615741"/>
              <a:gd name="connsiteX7" fmla="*/ 1975521 w 3200846"/>
              <a:gd name="connsiteY7" fmla="*/ 1064080 h 1615741"/>
              <a:gd name="connsiteX8" fmla="*/ 2252088 w 3200846"/>
              <a:gd name="connsiteY8" fmla="*/ 1611766 h 1615741"/>
              <a:gd name="connsiteX9" fmla="*/ 2940268 w 3200846"/>
              <a:gd name="connsiteY9" fmla="*/ 1611767 h 1615741"/>
              <a:gd name="connsiteX10" fmla="*/ 3200846 w 3200846"/>
              <a:gd name="connsiteY10" fmla="*/ 1087211 h 1615741"/>
              <a:gd name="connsiteX11" fmla="*/ 2942990 w 3200846"/>
              <a:gd name="connsiteY11" fmla="*/ 555171 h 1615741"/>
              <a:gd name="connsiteX12" fmla="*/ 2221130 w 3200846"/>
              <a:gd name="connsiteY12" fmla="*/ 552791 h 1615741"/>
              <a:gd name="connsiteX13" fmla="*/ 1947627 w 3200846"/>
              <a:gd name="connsiteY13" fmla="*/ 0 h 1615741"/>
              <a:gd name="connsiteX14" fmla="*/ 1254003 w 3200846"/>
              <a:gd name="connsiteY14" fmla="*/ 2721 h 1615741"/>
              <a:gd name="connsiteX15" fmla="*/ 987983 w 3200846"/>
              <a:gd name="connsiteY15" fmla="*/ 540206 h 1615741"/>
              <a:gd name="connsiteX16" fmla="*/ 944101 w 3200846"/>
              <a:gd name="connsiteY16" fmla="*/ 558233 h 1615741"/>
              <a:gd name="connsiteX0" fmla="*/ 944101 w 3204822"/>
              <a:gd name="connsiteY0" fmla="*/ 558233 h 1615741"/>
              <a:gd name="connsiteX1" fmla="*/ 264422 w 3204822"/>
              <a:gd name="connsiteY1" fmla="*/ 557894 h 1615741"/>
              <a:gd name="connsiteX2" fmla="*/ 0 w 3204822"/>
              <a:gd name="connsiteY2" fmla="*/ 1082109 h 1615741"/>
              <a:gd name="connsiteX3" fmla="*/ 261703 w 3204822"/>
              <a:gd name="connsiteY3" fmla="*/ 1612679 h 1615741"/>
              <a:gd name="connsiteX4" fmla="*/ 950798 w 3204822"/>
              <a:gd name="connsiteY4" fmla="*/ 1615741 h 1615741"/>
              <a:gd name="connsiteX5" fmla="*/ 1213863 w 3204822"/>
              <a:gd name="connsiteY5" fmla="*/ 1092100 h 1615741"/>
              <a:gd name="connsiteX6" fmla="*/ 1259107 w 3204822"/>
              <a:gd name="connsiteY6" fmla="*/ 1056254 h 1615741"/>
              <a:gd name="connsiteX7" fmla="*/ 1975521 w 3204822"/>
              <a:gd name="connsiteY7" fmla="*/ 1064080 h 1615741"/>
              <a:gd name="connsiteX8" fmla="*/ 2252088 w 3204822"/>
              <a:gd name="connsiteY8" fmla="*/ 1611766 h 1615741"/>
              <a:gd name="connsiteX9" fmla="*/ 2940268 w 3204822"/>
              <a:gd name="connsiteY9" fmla="*/ 1611767 h 1615741"/>
              <a:gd name="connsiteX10" fmla="*/ 3204822 w 3204822"/>
              <a:gd name="connsiteY10" fmla="*/ 1083235 h 1615741"/>
              <a:gd name="connsiteX11" fmla="*/ 2942990 w 3204822"/>
              <a:gd name="connsiteY11" fmla="*/ 555171 h 1615741"/>
              <a:gd name="connsiteX12" fmla="*/ 2221130 w 3204822"/>
              <a:gd name="connsiteY12" fmla="*/ 552791 h 1615741"/>
              <a:gd name="connsiteX13" fmla="*/ 1947627 w 3204822"/>
              <a:gd name="connsiteY13" fmla="*/ 0 h 1615741"/>
              <a:gd name="connsiteX14" fmla="*/ 1254003 w 3204822"/>
              <a:gd name="connsiteY14" fmla="*/ 2721 h 1615741"/>
              <a:gd name="connsiteX15" fmla="*/ 987983 w 3204822"/>
              <a:gd name="connsiteY15" fmla="*/ 540206 h 1615741"/>
              <a:gd name="connsiteX16" fmla="*/ 944101 w 3204822"/>
              <a:gd name="connsiteY16" fmla="*/ 558233 h 1615741"/>
              <a:gd name="connsiteX0" fmla="*/ 944101 w 3204822"/>
              <a:gd name="connsiteY0" fmla="*/ 558233 h 1615741"/>
              <a:gd name="connsiteX1" fmla="*/ 264422 w 3204822"/>
              <a:gd name="connsiteY1" fmla="*/ 557894 h 1615741"/>
              <a:gd name="connsiteX2" fmla="*/ 0 w 3204822"/>
              <a:gd name="connsiteY2" fmla="*/ 1082109 h 1615741"/>
              <a:gd name="connsiteX3" fmla="*/ 261703 w 3204822"/>
              <a:gd name="connsiteY3" fmla="*/ 1612679 h 1615741"/>
              <a:gd name="connsiteX4" fmla="*/ 950798 w 3204822"/>
              <a:gd name="connsiteY4" fmla="*/ 1615741 h 1615741"/>
              <a:gd name="connsiteX5" fmla="*/ 1213863 w 3204822"/>
              <a:gd name="connsiteY5" fmla="*/ 1092100 h 1615741"/>
              <a:gd name="connsiteX6" fmla="*/ 1259107 w 3204822"/>
              <a:gd name="connsiteY6" fmla="*/ 1060229 h 1615741"/>
              <a:gd name="connsiteX7" fmla="*/ 1975521 w 3204822"/>
              <a:gd name="connsiteY7" fmla="*/ 1064080 h 1615741"/>
              <a:gd name="connsiteX8" fmla="*/ 2252088 w 3204822"/>
              <a:gd name="connsiteY8" fmla="*/ 1611766 h 1615741"/>
              <a:gd name="connsiteX9" fmla="*/ 2940268 w 3204822"/>
              <a:gd name="connsiteY9" fmla="*/ 1611767 h 1615741"/>
              <a:gd name="connsiteX10" fmla="*/ 3204822 w 3204822"/>
              <a:gd name="connsiteY10" fmla="*/ 1083235 h 1615741"/>
              <a:gd name="connsiteX11" fmla="*/ 2942990 w 3204822"/>
              <a:gd name="connsiteY11" fmla="*/ 555171 h 1615741"/>
              <a:gd name="connsiteX12" fmla="*/ 2221130 w 3204822"/>
              <a:gd name="connsiteY12" fmla="*/ 552791 h 1615741"/>
              <a:gd name="connsiteX13" fmla="*/ 1947627 w 3204822"/>
              <a:gd name="connsiteY13" fmla="*/ 0 h 1615741"/>
              <a:gd name="connsiteX14" fmla="*/ 1254003 w 3204822"/>
              <a:gd name="connsiteY14" fmla="*/ 2721 h 1615741"/>
              <a:gd name="connsiteX15" fmla="*/ 987983 w 3204822"/>
              <a:gd name="connsiteY15" fmla="*/ 540206 h 1615741"/>
              <a:gd name="connsiteX16" fmla="*/ 944101 w 3204822"/>
              <a:gd name="connsiteY16" fmla="*/ 558233 h 161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4822" h="1615741">
                <a:moveTo>
                  <a:pt x="944101" y="558233"/>
                </a:moveTo>
                <a:lnTo>
                  <a:pt x="264422" y="557894"/>
                </a:lnTo>
                <a:lnTo>
                  <a:pt x="0" y="1082109"/>
                </a:lnTo>
                <a:lnTo>
                  <a:pt x="261703" y="1612679"/>
                </a:lnTo>
                <a:lnTo>
                  <a:pt x="950798" y="1615741"/>
                </a:lnTo>
                <a:lnTo>
                  <a:pt x="1213863" y="1092100"/>
                </a:lnTo>
                <a:lnTo>
                  <a:pt x="1259107" y="1060229"/>
                </a:lnTo>
                <a:lnTo>
                  <a:pt x="1975521" y="1064080"/>
                </a:lnTo>
                <a:lnTo>
                  <a:pt x="2252088" y="1611766"/>
                </a:lnTo>
                <a:lnTo>
                  <a:pt x="2940268" y="1611767"/>
                </a:lnTo>
                <a:lnTo>
                  <a:pt x="3204822" y="1083235"/>
                </a:lnTo>
                <a:lnTo>
                  <a:pt x="2942990" y="555171"/>
                </a:lnTo>
                <a:lnTo>
                  <a:pt x="2221130" y="552791"/>
                </a:lnTo>
                <a:lnTo>
                  <a:pt x="1947627" y="0"/>
                </a:lnTo>
                <a:lnTo>
                  <a:pt x="1254003" y="2721"/>
                </a:lnTo>
                <a:lnTo>
                  <a:pt x="987983" y="540206"/>
                </a:lnTo>
                <a:lnTo>
                  <a:pt x="944101" y="558233"/>
                </a:lnTo>
                <a:close/>
              </a:path>
            </a:pathLst>
          </a:custGeom>
          <a:solidFill>
            <a:schemeClr val="bg1"/>
          </a:solidFill>
          <a:ln w="19050">
            <a:solidFill>
              <a:srgbClr val="3C78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solidFill>
                  <a:srgbClr val="0070C0"/>
                </a:solidFill>
              </a:rPr>
              <a:t>Composed</a:t>
            </a:r>
            <a:endParaRPr lang="es-CO" dirty="0" smtClean="0">
              <a:solidFill>
                <a:srgbClr val="0070C0"/>
              </a:solidFill>
            </a:endParaRPr>
          </a:p>
          <a:p>
            <a:pPr algn="ctr"/>
            <a:r>
              <a:rPr lang="es-CO" dirty="0" err="1" smtClean="0">
                <a:solidFill>
                  <a:srgbClr val="0070C0"/>
                </a:solidFill>
              </a:rPr>
              <a:t>Service</a:t>
            </a:r>
            <a:endParaRPr lang="es-CO" dirty="0" smtClean="0">
              <a:solidFill>
                <a:srgbClr val="0070C0"/>
              </a:solidFill>
            </a:endParaRPr>
          </a:p>
          <a:p>
            <a:pPr algn="ctr"/>
            <a:endParaRPr lang="es-CO" dirty="0">
              <a:solidFill>
                <a:srgbClr val="0070C0"/>
              </a:solidFill>
            </a:endParaRPr>
          </a:p>
        </p:txBody>
      </p:sp>
      <p:sp>
        <p:nvSpPr>
          <p:cNvPr id="45" name="Shape 45"/>
          <p:cNvSpPr txBox="1"/>
          <p:nvPr/>
        </p:nvSpPr>
        <p:spPr>
          <a:xfrm>
            <a:off x="4138135" y="4772182"/>
            <a:ext cx="747600" cy="394500"/>
          </a:xfrm>
          <a:prstGeom prst="rect">
            <a:avLst/>
          </a:prstGeom>
          <a:noFill/>
          <a:ln>
            <a:noFill/>
          </a:ln>
        </p:spPr>
        <p:txBody>
          <a:bodyPr lIns="91425" tIns="91425" rIns="91425" bIns="91425" anchor="ctr" anchorCtr="0">
            <a:noAutofit/>
          </a:bodyPr>
          <a:lstStyle/>
          <a:p>
            <a:pPr lvl="0" algn="ctr" rtl="0">
              <a:spcBef>
                <a:spcPts val="0"/>
              </a:spcBef>
              <a:buNone/>
            </a:pPr>
            <a:r>
              <a:rPr lang="es" sz="1600" dirty="0" smtClean="0">
                <a:solidFill>
                  <a:srgbClr val="B7B7B7"/>
                </a:solidFill>
                <a:latin typeface="Helvetica Neue"/>
                <a:ea typeface="Helvetica Neue"/>
                <a:cs typeface="Helvetica Neue"/>
                <a:sym typeface="Helvetica Neue"/>
              </a:rPr>
              <a:t>1/30</a:t>
            </a:r>
            <a:endParaRPr lang="es" sz="1600" dirty="0">
              <a:solidFill>
                <a:srgbClr val="B7B7B7"/>
              </a:solidFill>
              <a:latin typeface="Helvetica Neue"/>
              <a:ea typeface="Helvetica Neue"/>
              <a:cs typeface="Helvetica Neue"/>
              <a:sym typeface="Helvetica Neue"/>
            </a:endParaRPr>
          </a:p>
        </p:txBody>
      </p:sp>
      <p:grpSp>
        <p:nvGrpSpPr>
          <p:cNvPr id="54" name="Shape 54"/>
          <p:cNvGrpSpPr/>
          <p:nvPr/>
        </p:nvGrpSpPr>
        <p:grpSpPr>
          <a:xfrm>
            <a:off x="4116824" y="1151924"/>
            <a:ext cx="2225275" cy="1615075"/>
            <a:chOff x="4043375" y="1150150"/>
            <a:chExt cx="2225275" cy="1615075"/>
          </a:xfrm>
        </p:grpSpPr>
        <p:sp>
          <p:nvSpPr>
            <p:cNvPr id="55" name="Shape 55"/>
            <p:cNvSpPr/>
            <p:nvPr/>
          </p:nvSpPr>
          <p:spPr>
            <a:xfrm>
              <a:off x="4043375" y="1150150"/>
              <a:ext cx="2225275" cy="1615075"/>
            </a:xfrm>
            <a:custGeom>
              <a:avLst/>
              <a:gdLst/>
              <a:ahLst/>
              <a:cxnLst/>
              <a:rect l="0" t="0" r="0" b="0"/>
              <a:pathLst>
                <a:path w="89011" h="64603" extrusionOk="0">
                  <a:moveTo>
                    <a:pt x="0" y="21288"/>
                  </a:moveTo>
                  <a:lnTo>
                    <a:pt x="10644" y="0"/>
                  </a:lnTo>
                  <a:lnTo>
                    <a:pt x="38457" y="47"/>
                  </a:lnTo>
                  <a:lnTo>
                    <a:pt x="49291" y="21526"/>
                  </a:lnTo>
                  <a:lnTo>
                    <a:pt x="50363" y="22050"/>
                  </a:lnTo>
                  <a:lnTo>
                    <a:pt x="78319" y="22074"/>
                  </a:lnTo>
                  <a:lnTo>
                    <a:pt x="89011" y="43362"/>
                  </a:lnTo>
                  <a:lnTo>
                    <a:pt x="78295" y="64579"/>
                  </a:lnTo>
                  <a:lnTo>
                    <a:pt x="50411" y="64603"/>
                  </a:lnTo>
                  <a:lnTo>
                    <a:pt x="39766" y="43267"/>
                  </a:lnTo>
                  <a:lnTo>
                    <a:pt x="38957" y="42624"/>
                  </a:lnTo>
                  <a:lnTo>
                    <a:pt x="10644" y="42577"/>
                  </a:lnTo>
                  <a:close/>
                </a:path>
              </a:pathLst>
            </a:custGeom>
            <a:solidFill>
              <a:srgbClr val="FF0000"/>
            </a:solidFill>
            <a:ln w="19050" cap="flat">
              <a:solidFill>
                <a:srgbClr val="FF0000"/>
              </a:solidFill>
              <a:prstDash val="solid"/>
              <a:round/>
              <a:headEnd type="none" w="lg" len="lg"/>
              <a:tailEnd type="none" w="lg" len="lg"/>
            </a:ln>
          </p:spPr>
        </p:sp>
        <p:sp>
          <p:nvSpPr>
            <p:cNvPr id="56" name="Shape 56"/>
            <p:cNvSpPr txBox="1"/>
            <p:nvPr/>
          </p:nvSpPr>
          <p:spPr>
            <a:xfrm>
              <a:off x="4533850" y="1705225"/>
              <a:ext cx="1190699" cy="504900"/>
            </a:xfrm>
            <a:prstGeom prst="rect">
              <a:avLst/>
            </a:prstGeom>
            <a:solidFill>
              <a:srgbClr val="FF0000"/>
            </a:solidFill>
            <a:ln w="9525" cap="flat">
              <a:solidFill>
                <a:srgbClr val="FF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s" sz="1300">
                  <a:solidFill>
                    <a:srgbClr val="FFFFFF"/>
                  </a:solidFill>
                </a:rPr>
                <a:t>Composed</a:t>
              </a:r>
            </a:p>
            <a:p>
              <a:pPr lvl="0" algn="ctr" rtl="0">
                <a:spcBef>
                  <a:spcPts val="0"/>
                </a:spcBef>
                <a:buNone/>
              </a:pPr>
              <a:r>
                <a:rPr lang="es" sz="1300">
                  <a:solidFill>
                    <a:srgbClr val="FFFFFF"/>
                  </a:solidFill>
                </a:rPr>
                <a:t>Service</a:t>
              </a:r>
            </a:p>
          </p:txBody>
        </p:sp>
      </p:grpSp>
      <p:sp>
        <p:nvSpPr>
          <p:cNvPr id="35" name="Shape 52"/>
          <p:cNvSpPr/>
          <p:nvPr/>
        </p:nvSpPr>
        <p:spPr>
          <a:xfrm>
            <a:off x="4121419" y="4258146"/>
            <a:ext cx="791485" cy="685799"/>
          </a:xfrm>
          <a:prstGeom prst="hexagon">
            <a:avLst>
              <a:gd name="adj" fmla="val 25000"/>
              <a:gd name="vf" fmla="val 115470"/>
            </a:avLst>
          </a:prstGeom>
          <a:solidFill>
            <a:schemeClr val="bg1"/>
          </a:solidFill>
          <a:ln w="19050" cap="flat">
            <a:solidFill>
              <a:srgbClr val="3C78D8"/>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s" sz="800">
                <a:solidFill>
                  <a:srgbClr val="0070C0"/>
                </a:solidFill>
                <a:latin typeface="Helvetica Neue"/>
                <a:ea typeface="Helvetica Neue"/>
                <a:cs typeface="Helvetica Neue"/>
                <a:sym typeface="Helvetica Neue"/>
              </a:rPr>
              <a:t>Service</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200"/>
                                        <p:tgtEl>
                                          <p:spTgt spid="51"/>
                                        </p:tgtEl>
                                      </p:cBhvr>
                                    </p:animEffect>
                                  </p:childTnLst>
                                </p:cTn>
                              </p:par>
                            </p:childTnLst>
                          </p:cTn>
                        </p:par>
                        <p:par>
                          <p:cTn id="8" fill="hold">
                            <p:stCondLst>
                              <p:cond delay="200"/>
                            </p:stCondLst>
                            <p:childTnLst>
                              <p:par>
                                <p:cTn id="9" presetID="10" presetClass="entr" presetSubtype="0" fill="hold"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20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200"/>
                                        <p:tgtEl>
                                          <p:spTgt spid="38"/>
                                        </p:tgtEl>
                                      </p:cBhvr>
                                    </p:animEffect>
                                  </p:childTnLst>
                                </p:cTn>
                              </p:par>
                            </p:childTnLst>
                          </p:cTn>
                        </p:par>
                        <p:par>
                          <p:cTn id="17" fill="hold">
                            <p:stCondLst>
                              <p:cond delay="200"/>
                            </p:stCondLst>
                            <p:childTnLst>
                              <p:par>
                                <p:cTn id="18" presetID="10" presetClass="entr" presetSubtype="0" fill="hold"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200"/>
                                        <p:tgtEl>
                                          <p:spTgt spid="50"/>
                                        </p:tgtEl>
                                      </p:cBhvr>
                                    </p:animEffect>
                                  </p:childTnLst>
                                </p:cTn>
                              </p:par>
                            </p:childTnLst>
                          </p:cTn>
                        </p:par>
                        <p:par>
                          <p:cTn id="21" fill="hold">
                            <p:stCondLst>
                              <p:cond delay="400"/>
                            </p:stCondLst>
                            <p:childTnLst>
                              <p:par>
                                <p:cTn id="22" presetID="10" presetClass="entr" presetSubtype="0" fill="hold" nodeType="after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2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par>
                                <p:cTn id="30" presetID="10" presetClass="exit" presetSubtype="0" fill="hold" nodeType="withEffect">
                                  <p:stCondLst>
                                    <p:cond delay="0"/>
                                  </p:stCondLst>
                                  <p:childTnLst>
                                    <p:animEffect transition="out" filter="fade">
                                      <p:cBhvr>
                                        <p:cTn id="31" dur="200"/>
                                        <p:tgtEl>
                                          <p:spTgt spid="38"/>
                                        </p:tgtEl>
                                      </p:cBhvr>
                                    </p:animEffect>
                                    <p:set>
                                      <p:cBhvr>
                                        <p:cTn id="32" dur="1" fill="hold">
                                          <p:stCondLst>
                                            <p:cond delay="200"/>
                                          </p:stCondLst>
                                        </p:cTn>
                                        <p:tgtEl>
                                          <p:spTgt spid="38"/>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1000"/>
                                        <p:tgtEl>
                                          <p:spTgt spid="39"/>
                                        </p:tgtEl>
                                      </p:cBhvr>
                                    </p:animEffect>
                                    <p:set>
                                      <p:cBhvr>
                                        <p:cTn id="35" dur="1" fill="hold">
                                          <p:stCondLst>
                                            <p:cond delay="1000"/>
                                          </p:stCondLst>
                                        </p:cTn>
                                        <p:tgtEl>
                                          <p:spTgt spid="39"/>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fade">
                                      <p:cBhvr>
                                        <p:cTn id="40" dur="200"/>
                                        <p:tgtEl>
                                          <p:spTgt spid="5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200"/>
                                        <p:tgtEl>
                                          <p:spTgt spid="5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150"/>
                                        <p:tgtEl>
                                          <p:spTgt spid="31"/>
                                        </p:tgtEl>
                                      </p:cBhvr>
                                    </p:animEffect>
                                  </p:childTnLst>
                                </p:cTn>
                              </p:par>
                            </p:childTnLst>
                          </p:cTn>
                        </p:par>
                        <p:par>
                          <p:cTn id="51" fill="hold">
                            <p:stCondLst>
                              <p:cond delay="150"/>
                            </p:stCondLst>
                            <p:childTnLst>
                              <p:par>
                                <p:cTn id="52" presetID="10" presetClass="entr" presetSubtype="0" fill="hold" nodeType="after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fade">
                                      <p:cBhvr>
                                        <p:cTn id="54" dur="150"/>
                                        <p:tgtEl>
                                          <p:spTgt spid="37"/>
                                        </p:tgtEl>
                                      </p:cBhvr>
                                    </p:animEffect>
                                  </p:childTnLst>
                                </p:cTn>
                              </p:par>
                            </p:childTnLst>
                          </p:cTn>
                        </p:par>
                        <p:par>
                          <p:cTn id="55" fill="hold">
                            <p:stCondLst>
                              <p:cond delay="300"/>
                            </p:stCondLst>
                            <p:childTnLst>
                              <p:par>
                                <p:cTn id="56" presetID="10" presetClass="entr" presetSubtype="0" fill="hold" nodeType="after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150"/>
                                        <p:tgtEl>
                                          <p:spTgt spid="33"/>
                                        </p:tgtEl>
                                      </p:cBhvr>
                                    </p:animEffect>
                                  </p:childTnLst>
                                </p:cTn>
                              </p:par>
                            </p:childTnLst>
                          </p:cTn>
                        </p:par>
                        <p:par>
                          <p:cTn id="59" fill="hold">
                            <p:stCondLst>
                              <p:cond delay="450"/>
                            </p:stCondLst>
                            <p:childTnLst>
                              <p:par>
                                <p:cTn id="60" presetID="10" presetClass="entr" presetSubtype="0" fill="hold" nodeType="afterEffect">
                                  <p:stCondLst>
                                    <p:cond delay="250"/>
                                  </p:stCondLst>
                                  <p:childTnLst>
                                    <p:set>
                                      <p:cBhvr>
                                        <p:cTn id="61" dur="1" fill="hold">
                                          <p:stCondLst>
                                            <p:cond delay="0"/>
                                          </p:stCondLst>
                                        </p:cTn>
                                        <p:tgtEl>
                                          <p:spTgt spid="72"/>
                                        </p:tgtEl>
                                        <p:attrNameLst>
                                          <p:attrName>style.visibility</p:attrName>
                                        </p:attrNameLst>
                                      </p:cBhvr>
                                      <p:to>
                                        <p:strVal val="visible"/>
                                      </p:to>
                                    </p:set>
                                    <p:animEffect transition="in" filter="fade">
                                      <p:cBhvr>
                                        <p:cTn id="62" dur="150"/>
                                        <p:tgtEl>
                                          <p:spTgt spid="72"/>
                                        </p:tgtEl>
                                      </p:cBhvr>
                                    </p:animEffect>
                                  </p:childTnLst>
                                </p:cTn>
                              </p:par>
                            </p:childTnLst>
                          </p:cTn>
                        </p:par>
                        <p:par>
                          <p:cTn id="63" fill="hold">
                            <p:stCondLst>
                              <p:cond delay="850"/>
                            </p:stCondLst>
                            <p:childTnLst>
                              <p:par>
                                <p:cTn id="64" presetID="10" presetClass="entr" presetSubtype="0" fill="hold" nodeType="after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fade">
                                      <p:cBhvr>
                                        <p:cTn id="66" dur="150"/>
                                        <p:tgtEl>
                                          <p:spTgt spid="71"/>
                                        </p:tgtEl>
                                      </p:cBhvr>
                                    </p:animEffect>
                                  </p:childTnLst>
                                </p:cTn>
                              </p:par>
                            </p:childTnLst>
                          </p:cTn>
                        </p:par>
                        <p:par>
                          <p:cTn id="67" fill="hold">
                            <p:stCondLst>
                              <p:cond delay="1000"/>
                            </p:stCondLst>
                            <p:childTnLst>
                              <p:par>
                                <p:cTn id="68" presetID="10" presetClass="entr" presetSubtype="0" fill="hold" nodeType="after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150"/>
                                        <p:tgtEl>
                                          <p:spTgt spid="32"/>
                                        </p:tgtEl>
                                      </p:cBhvr>
                                    </p:animEffect>
                                  </p:childTnLst>
                                </p:cTn>
                              </p:par>
                            </p:childTnLst>
                          </p:cTn>
                        </p:par>
                        <p:par>
                          <p:cTn id="71" fill="hold">
                            <p:stCondLst>
                              <p:cond delay="1150"/>
                            </p:stCondLst>
                            <p:childTnLst>
                              <p:par>
                                <p:cTn id="72" presetID="10" presetClass="entr" presetSubtype="0" fill="hold" nodeType="afterEffect">
                                  <p:stCondLst>
                                    <p:cond delay="250"/>
                                  </p:stCondLst>
                                  <p:childTnLst>
                                    <p:set>
                                      <p:cBhvr>
                                        <p:cTn id="73" dur="1" fill="hold">
                                          <p:stCondLst>
                                            <p:cond delay="0"/>
                                          </p:stCondLst>
                                        </p:cTn>
                                        <p:tgtEl>
                                          <p:spTgt spid="70"/>
                                        </p:tgtEl>
                                        <p:attrNameLst>
                                          <p:attrName>style.visibility</p:attrName>
                                        </p:attrNameLst>
                                      </p:cBhvr>
                                      <p:to>
                                        <p:strVal val="visible"/>
                                      </p:to>
                                    </p:set>
                                    <p:animEffect transition="in" filter="fade">
                                      <p:cBhvr>
                                        <p:cTn id="74" dur="150"/>
                                        <p:tgtEl>
                                          <p:spTgt spid="70"/>
                                        </p:tgtEl>
                                      </p:cBhvr>
                                    </p:animEffect>
                                  </p:childTnLst>
                                </p:cTn>
                              </p:par>
                            </p:childTnLst>
                          </p:cTn>
                        </p:par>
                        <p:par>
                          <p:cTn id="75" fill="hold">
                            <p:stCondLst>
                              <p:cond delay="1550"/>
                            </p:stCondLst>
                            <p:childTnLst>
                              <p:par>
                                <p:cTn id="76" presetID="10" presetClass="entr" presetSubtype="0" fill="hold" nodeType="afterEffect">
                                  <p:stCondLst>
                                    <p:cond delay="0"/>
                                  </p:stCondLst>
                                  <p:childTnLst>
                                    <p:set>
                                      <p:cBhvr>
                                        <p:cTn id="77" dur="1" fill="hold">
                                          <p:stCondLst>
                                            <p:cond delay="0"/>
                                          </p:stCondLst>
                                        </p:cTn>
                                        <p:tgtEl>
                                          <p:spTgt spid="65"/>
                                        </p:tgtEl>
                                        <p:attrNameLst>
                                          <p:attrName>style.visibility</p:attrName>
                                        </p:attrNameLst>
                                      </p:cBhvr>
                                      <p:to>
                                        <p:strVal val="visible"/>
                                      </p:to>
                                    </p:set>
                                    <p:animEffect transition="in" filter="fade">
                                      <p:cBhvr>
                                        <p:cTn id="78" dur="150"/>
                                        <p:tgtEl>
                                          <p:spTgt spid="65"/>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fade">
                                      <p:cBhvr>
                                        <p:cTn id="83" dur="150"/>
                                        <p:tgtEl>
                                          <p:spTgt spid="66"/>
                                        </p:tgtEl>
                                      </p:cBhvr>
                                    </p:animEffect>
                                  </p:childTnLst>
                                </p:cTn>
                              </p:par>
                            </p:childTnLst>
                          </p:cTn>
                        </p:par>
                        <p:par>
                          <p:cTn id="84" fill="hold">
                            <p:stCondLst>
                              <p:cond delay="150"/>
                            </p:stCondLst>
                            <p:childTnLst>
                              <p:par>
                                <p:cTn id="85" presetID="10" presetClass="entr" presetSubtype="0" fill="hold" grpId="0" nodeType="after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fade">
                                      <p:cBhvr>
                                        <p:cTn id="87" dur="150"/>
                                        <p:tgtEl>
                                          <p:spTgt spid="36"/>
                                        </p:tgtEl>
                                      </p:cBhvr>
                                    </p:animEffect>
                                  </p:childTnLst>
                                </p:cTn>
                              </p:par>
                            </p:childTnLst>
                          </p:cTn>
                        </p:par>
                        <p:par>
                          <p:cTn id="88" fill="hold">
                            <p:stCondLst>
                              <p:cond delay="300"/>
                            </p:stCondLst>
                            <p:childTnLst>
                              <p:par>
                                <p:cTn id="89" presetID="10" presetClass="entr" presetSubtype="0" fill="hold" grpId="0" nodeType="after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150"/>
                                        <p:tgtEl>
                                          <p:spTgt spid="34"/>
                                        </p:tgtEl>
                                      </p:cBhvr>
                                    </p:animEffect>
                                  </p:childTnLst>
                                </p:cTn>
                              </p:par>
                            </p:childTnLst>
                          </p:cTn>
                        </p:par>
                        <p:par>
                          <p:cTn id="92" fill="hold">
                            <p:stCondLst>
                              <p:cond delay="450"/>
                            </p:stCondLst>
                            <p:childTnLst>
                              <p:par>
                                <p:cTn id="93" presetID="10" presetClass="entr" presetSubtype="0" fill="hold" grpId="0" nodeType="after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150"/>
                                        <p:tgtEl>
                                          <p:spTgt spid="35"/>
                                        </p:tgtEl>
                                      </p:cBhvr>
                                    </p:animEffect>
                                  </p:childTnLst>
                                </p:cTn>
                              </p:par>
                            </p:childTnLst>
                          </p:cTn>
                        </p:par>
                        <p:par>
                          <p:cTn id="96" fill="hold">
                            <p:stCondLst>
                              <p:cond delay="600"/>
                            </p:stCondLst>
                            <p:childTnLst>
                              <p:par>
                                <p:cTn id="97" presetID="10" presetClass="entr" presetSubtype="0" fill="hold" grpId="0" nodeType="afterEffect">
                                  <p:stCondLst>
                                    <p:cond delay="250"/>
                                  </p:stCondLst>
                                  <p:childTnLst>
                                    <p:set>
                                      <p:cBhvr>
                                        <p:cTn id="98" dur="1" fill="hold">
                                          <p:stCondLst>
                                            <p:cond delay="0"/>
                                          </p:stCondLst>
                                        </p:cTn>
                                        <p:tgtEl>
                                          <p:spTgt spid="67"/>
                                        </p:tgtEl>
                                        <p:attrNameLst>
                                          <p:attrName>style.visibility</p:attrName>
                                        </p:attrNameLst>
                                      </p:cBhvr>
                                      <p:to>
                                        <p:strVal val="visible"/>
                                      </p:to>
                                    </p:set>
                                    <p:animEffect transition="in" filter="fade">
                                      <p:cBhvr>
                                        <p:cTn id="99" dur="150"/>
                                        <p:tgtEl>
                                          <p:spTgt spid="67"/>
                                        </p:tgtEl>
                                      </p:cBhvr>
                                    </p:animEffect>
                                  </p:childTnLst>
                                </p:cTn>
                              </p:par>
                            </p:childTnLst>
                          </p:cTn>
                        </p:par>
                        <p:par>
                          <p:cTn id="100" fill="hold">
                            <p:stCondLst>
                              <p:cond delay="1000"/>
                            </p:stCondLst>
                            <p:childTnLst>
                              <p:par>
                                <p:cTn id="101" presetID="10" presetClass="entr" presetSubtype="0" fill="hold" grpId="0" nodeType="afterEffect">
                                  <p:stCondLst>
                                    <p:cond delay="0"/>
                                  </p:stCondLst>
                                  <p:childTnLst>
                                    <p:set>
                                      <p:cBhvr>
                                        <p:cTn id="102" dur="1" fill="hold">
                                          <p:stCondLst>
                                            <p:cond delay="0"/>
                                          </p:stCondLst>
                                        </p:cTn>
                                        <p:tgtEl>
                                          <p:spTgt spid="68"/>
                                        </p:tgtEl>
                                        <p:attrNameLst>
                                          <p:attrName>style.visibility</p:attrName>
                                        </p:attrNameLst>
                                      </p:cBhvr>
                                      <p:to>
                                        <p:strVal val="visible"/>
                                      </p:to>
                                    </p:set>
                                    <p:animEffect transition="in" filter="fade">
                                      <p:cBhvr>
                                        <p:cTn id="103" dur="150"/>
                                        <p:tgtEl>
                                          <p:spTgt spid="68"/>
                                        </p:tgtEl>
                                      </p:cBhvr>
                                    </p:animEffect>
                                  </p:childTnLst>
                                </p:cTn>
                              </p:par>
                            </p:childTnLst>
                          </p:cTn>
                        </p:par>
                        <p:par>
                          <p:cTn id="104" fill="hold">
                            <p:stCondLst>
                              <p:cond delay="1150"/>
                            </p:stCondLst>
                            <p:childTnLst>
                              <p:par>
                                <p:cTn id="105" presetID="10" presetClass="entr" presetSubtype="0" fill="hold" grpId="0" nodeType="afterEffect">
                                  <p:stCondLst>
                                    <p:cond delay="250"/>
                                  </p:stCondLst>
                                  <p:childTnLst>
                                    <p:set>
                                      <p:cBhvr>
                                        <p:cTn id="106" dur="1" fill="hold">
                                          <p:stCondLst>
                                            <p:cond delay="0"/>
                                          </p:stCondLst>
                                        </p:cTn>
                                        <p:tgtEl>
                                          <p:spTgt spid="69"/>
                                        </p:tgtEl>
                                        <p:attrNameLst>
                                          <p:attrName>style.visibility</p:attrName>
                                        </p:attrNameLst>
                                      </p:cBhvr>
                                      <p:to>
                                        <p:strVal val="visible"/>
                                      </p:to>
                                    </p:set>
                                    <p:animEffect transition="in" filter="fade">
                                      <p:cBhvr>
                                        <p:cTn id="107" dur="150"/>
                                        <p:tgtEl>
                                          <p:spTgt spid="69"/>
                                        </p:tgtEl>
                                      </p:cBhvr>
                                    </p:animEffect>
                                  </p:childTnLst>
                                </p:cTn>
                              </p:par>
                            </p:childTnLst>
                          </p:cTn>
                        </p:par>
                        <p:par>
                          <p:cTn id="108" fill="hold">
                            <p:stCondLst>
                              <p:cond delay="1550"/>
                            </p:stCondLst>
                            <p:childTnLst>
                              <p:par>
                                <p:cTn id="109" presetID="10" presetClass="entr" presetSubtype="0" fill="hold" grpId="0" nodeType="afterEffect">
                                  <p:stCondLst>
                                    <p:cond delay="250"/>
                                  </p:stCondLst>
                                  <p:childTnLst>
                                    <p:set>
                                      <p:cBhvr>
                                        <p:cTn id="110" dur="1" fill="hold">
                                          <p:stCondLst>
                                            <p:cond delay="0"/>
                                          </p:stCondLst>
                                        </p:cTn>
                                        <p:tgtEl>
                                          <p:spTgt spid="73"/>
                                        </p:tgtEl>
                                        <p:attrNameLst>
                                          <p:attrName>style.visibility</p:attrName>
                                        </p:attrNameLst>
                                      </p:cBhvr>
                                      <p:to>
                                        <p:strVal val="visible"/>
                                      </p:to>
                                    </p:set>
                                    <p:animEffect transition="in" filter="fade">
                                      <p:cBhvr>
                                        <p:cTn id="111" dur="15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P spid="66" grpId="0" animBg="1"/>
      <p:bldP spid="67" grpId="0" animBg="1"/>
      <p:bldP spid="68" grpId="0" animBg="1"/>
      <p:bldP spid="69" grpId="0" animBg="1"/>
      <p:bldP spid="73" grpId="0" animBg="1"/>
      <p:bldP spid="3" grpId="0" animBg="1"/>
      <p:bldP spid="3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457200" y="434577"/>
            <a:ext cx="8229600" cy="369299"/>
          </a:xfrm>
          <a:prstGeom prst="rect">
            <a:avLst/>
          </a:prstGeom>
        </p:spPr>
        <p:txBody>
          <a:bodyPr lIns="91425" tIns="91425" rIns="91425" bIns="91425" anchor="ctr" anchorCtr="0">
            <a:noAutofit/>
          </a:bodyPr>
          <a:lstStyle/>
          <a:p>
            <a:pPr lvl="0" algn="ctr" rtl="0">
              <a:spcBef>
                <a:spcPts val="0"/>
              </a:spcBef>
              <a:buNone/>
            </a:pPr>
            <a:r>
              <a:rPr lang="es" sz="2800">
                <a:solidFill>
                  <a:srgbClr val="0B5394"/>
                </a:solidFill>
                <a:latin typeface="Helvetica Neue"/>
                <a:ea typeface="Helvetica Neue"/>
                <a:cs typeface="Helvetica Neue"/>
                <a:sym typeface="Helvetica Neue"/>
              </a:rPr>
              <a:t>Performance Tests</a:t>
            </a:r>
          </a:p>
        </p:txBody>
      </p:sp>
      <p:grpSp>
        <p:nvGrpSpPr>
          <p:cNvPr id="364" name="Shape 364"/>
          <p:cNvGrpSpPr/>
          <p:nvPr/>
        </p:nvGrpSpPr>
        <p:grpSpPr>
          <a:xfrm>
            <a:off x="0" y="4635075"/>
            <a:ext cx="9144000" cy="639900"/>
            <a:chOff x="0" y="4635075"/>
            <a:chExt cx="9144000" cy="639900"/>
          </a:xfrm>
        </p:grpSpPr>
        <p:sp>
          <p:nvSpPr>
            <p:cNvPr id="365" name="Shape 365"/>
            <p:cNvSpPr/>
            <p:nvPr/>
          </p:nvSpPr>
          <p:spPr>
            <a:xfrm>
              <a:off x="0" y="4740900"/>
              <a:ext cx="9144000" cy="418200"/>
            </a:xfrm>
            <a:prstGeom prst="rect">
              <a:avLst/>
            </a:prstGeom>
            <a:solidFill>
              <a:srgbClr val="FFFFFF"/>
            </a:solidFill>
            <a:ln w="9525"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66" name="Shape 366"/>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67" name="Shape 367"/>
            <p:cNvPicPr preferRelativeResize="0"/>
            <p:nvPr/>
          </p:nvPicPr>
          <p:blipFill>
            <a:blip r:embed="rId3">
              <a:alphaModFix/>
            </a:blip>
            <a:stretch>
              <a:fillRect/>
            </a:stretch>
          </p:blipFill>
          <p:spPr>
            <a:xfrm>
              <a:off x="161175" y="4750100"/>
              <a:ext cx="788700" cy="288974"/>
            </a:xfrm>
            <a:prstGeom prst="rect">
              <a:avLst/>
            </a:prstGeom>
            <a:noFill/>
            <a:ln>
              <a:noFill/>
            </a:ln>
          </p:spPr>
        </p:pic>
        <p:pic>
          <p:nvPicPr>
            <p:cNvPr id="368" name="Shape 368"/>
            <p:cNvPicPr preferRelativeResize="0"/>
            <p:nvPr/>
          </p:nvPicPr>
          <p:blipFill>
            <a:blip r:embed="rId4">
              <a:alphaModFix/>
            </a:blip>
            <a:stretch>
              <a:fillRect/>
            </a:stretch>
          </p:blipFill>
          <p:spPr>
            <a:xfrm>
              <a:off x="1413600" y="4811408"/>
              <a:ext cx="890355" cy="287211"/>
            </a:xfrm>
            <a:prstGeom prst="rect">
              <a:avLst/>
            </a:prstGeom>
            <a:noFill/>
            <a:ln>
              <a:noFill/>
            </a:ln>
          </p:spPr>
        </p:pic>
        <p:sp>
          <p:nvSpPr>
            <p:cNvPr id="369" name="Shape 369"/>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70" name="Shape 370"/>
            <p:cNvPicPr preferRelativeResize="0"/>
            <p:nvPr/>
          </p:nvPicPr>
          <p:blipFill>
            <a:blip r:embed="rId5">
              <a:alphaModFix/>
            </a:blip>
            <a:stretch>
              <a:fillRect/>
            </a:stretch>
          </p:blipFill>
          <p:spPr>
            <a:xfrm>
              <a:off x="8143300" y="4741078"/>
              <a:ext cx="890350" cy="307017"/>
            </a:xfrm>
            <a:prstGeom prst="rect">
              <a:avLst/>
            </a:prstGeom>
            <a:noFill/>
            <a:ln>
              <a:noFill/>
            </a:ln>
          </p:spPr>
        </p:pic>
        <p:pic>
          <p:nvPicPr>
            <p:cNvPr id="371" name="Shape 371"/>
            <p:cNvPicPr preferRelativeResize="0"/>
            <p:nvPr/>
          </p:nvPicPr>
          <p:blipFill>
            <a:blip r:embed="rId6">
              <a:alphaModFix/>
            </a:blip>
            <a:stretch>
              <a:fillRect/>
            </a:stretch>
          </p:blipFill>
          <p:spPr>
            <a:xfrm>
              <a:off x="7099300" y="4801512"/>
              <a:ext cx="576834" cy="307025"/>
            </a:xfrm>
            <a:prstGeom prst="rect">
              <a:avLst/>
            </a:prstGeom>
            <a:noFill/>
            <a:ln>
              <a:noFill/>
            </a:ln>
          </p:spPr>
        </p:pic>
      </p:grpSp>
      <p:sp>
        <p:nvSpPr>
          <p:cNvPr id="372" name="Shape 372"/>
          <p:cNvSpPr txBox="1">
            <a:spLocks noGrp="1"/>
          </p:cNvSpPr>
          <p:nvPr>
            <p:ph type="body" idx="1"/>
          </p:nvPr>
        </p:nvSpPr>
        <p:spPr>
          <a:xfrm>
            <a:off x="457200" y="994900"/>
            <a:ext cx="8202899" cy="1424450"/>
          </a:xfrm>
          <a:prstGeom prst="rect">
            <a:avLst/>
          </a:prstGeom>
          <a:noFill/>
        </p:spPr>
        <p:txBody>
          <a:bodyPr lIns="91425" tIns="91425" rIns="91425" bIns="91425" anchor="t" anchorCtr="0">
            <a:noAutofit/>
          </a:bodyPr>
          <a:lstStyle/>
          <a:p>
            <a:pPr algn="just" rtl="0">
              <a:lnSpc>
                <a:spcPct val="115000"/>
              </a:lnSpc>
              <a:spcBef>
                <a:spcPts val="0"/>
              </a:spcBef>
              <a:buNone/>
            </a:pPr>
            <a:r>
              <a:rPr lang="es" sz="2400" dirty="0">
                <a:solidFill>
                  <a:srgbClr val="000000"/>
                </a:solidFill>
                <a:latin typeface="Helvetica Neue"/>
                <a:ea typeface="Helvetica Neue"/>
                <a:cs typeface="Helvetica Neue"/>
                <a:sym typeface="Helvetica Neue"/>
              </a:rPr>
              <a:t>Its goal is to verify whether the system meets specified performance requirements such as response time and throughput.</a:t>
            </a:r>
          </a:p>
          <a:p>
            <a:pPr algn="just" rtl="0">
              <a:lnSpc>
                <a:spcPct val="115000"/>
              </a:lnSpc>
              <a:spcBef>
                <a:spcPts val="0"/>
              </a:spcBef>
              <a:buNone/>
            </a:pPr>
            <a:endParaRPr sz="2400" dirty="0">
              <a:solidFill>
                <a:srgbClr val="000000"/>
              </a:solidFill>
              <a:latin typeface="Helvetica Neue"/>
              <a:ea typeface="Helvetica Neue"/>
              <a:cs typeface="Helvetica Neue"/>
              <a:sym typeface="Helvetica Neue"/>
            </a:endParaRPr>
          </a:p>
        </p:txBody>
      </p:sp>
      <p:sp>
        <p:nvSpPr>
          <p:cNvPr id="2" name="1 Rectángulo"/>
          <p:cNvSpPr/>
          <p:nvPr/>
        </p:nvSpPr>
        <p:spPr>
          <a:xfrm>
            <a:off x="555525" y="3637263"/>
            <a:ext cx="5025735" cy="517065"/>
          </a:xfrm>
          <a:prstGeom prst="rect">
            <a:avLst/>
          </a:prstGeom>
        </p:spPr>
        <p:txBody>
          <a:bodyPr wrap="none">
            <a:spAutoFit/>
          </a:bodyPr>
          <a:lstStyle/>
          <a:p>
            <a:pPr lvl="0" algn="just">
              <a:lnSpc>
                <a:spcPct val="115000"/>
              </a:lnSpc>
            </a:pPr>
            <a:r>
              <a:rPr lang="es" sz="2400" dirty="0">
                <a:latin typeface="Helvetica Neue"/>
                <a:ea typeface="Helvetica Neue"/>
                <a:cs typeface="Helvetica Neue"/>
                <a:sym typeface="Helvetica Neue"/>
              </a:rPr>
              <a:t>Most significant at the system level.</a:t>
            </a:r>
          </a:p>
        </p:txBody>
      </p:sp>
      <p:pic>
        <p:nvPicPr>
          <p:cNvPr id="3" name="2 Imagen"/>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14034" y="2428875"/>
            <a:ext cx="5862100" cy="986755"/>
          </a:xfrm>
          <a:prstGeom prst="rect">
            <a:avLst/>
          </a:prstGeom>
        </p:spPr>
      </p:pic>
      <p:sp>
        <p:nvSpPr>
          <p:cNvPr id="15" name="Shape 45"/>
          <p:cNvSpPr txBox="1"/>
          <p:nvPr/>
        </p:nvSpPr>
        <p:spPr>
          <a:xfrm>
            <a:off x="4138135" y="4772182"/>
            <a:ext cx="747600" cy="394500"/>
          </a:xfrm>
          <a:prstGeom prst="rect">
            <a:avLst/>
          </a:prstGeom>
          <a:noFill/>
          <a:ln>
            <a:noFill/>
          </a:ln>
        </p:spPr>
        <p:txBody>
          <a:bodyPr lIns="91425" tIns="91425" rIns="91425" bIns="91425" anchor="ctr" anchorCtr="0">
            <a:noAutofit/>
          </a:bodyPr>
          <a:lstStyle/>
          <a:p>
            <a:pPr lvl="0" algn="ctr" rtl="0">
              <a:spcBef>
                <a:spcPts val="0"/>
              </a:spcBef>
              <a:buNone/>
            </a:pPr>
            <a:r>
              <a:rPr lang="es" sz="1600" dirty="0" smtClean="0">
                <a:solidFill>
                  <a:srgbClr val="B7B7B7"/>
                </a:solidFill>
                <a:latin typeface="Helvetica Neue"/>
                <a:ea typeface="Helvetica Neue"/>
                <a:cs typeface="Helvetica Neue"/>
                <a:sym typeface="Helvetica Neue"/>
              </a:rPr>
              <a:t>19/30</a:t>
            </a:r>
            <a:endParaRPr lang="es" sz="1600" dirty="0">
              <a:solidFill>
                <a:srgbClr val="B7B7B7"/>
              </a:solidFill>
              <a:latin typeface="Helvetica Neue"/>
              <a:ea typeface="Helvetica Neue"/>
              <a:cs typeface="Helvetica Neue"/>
              <a:sym typeface="Helvetica Neue"/>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xfrm>
            <a:off x="457200" y="358377"/>
            <a:ext cx="8229600" cy="369299"/>
          </a:xfrm>
          <a:prstGeom prst="rect">
            <a:avLst/>
          </a:prstGeom>
        </p:spPr>
        <p:txBody>
          <a:bodyPr lIns="91425" tIns="91425" rIns="91425" bIns="91425" anchor="ctr" anchorCtr="0">
            <a:noAutofit/>
          </a:bodyPr>
          <a:lstStyle/>
          <a:p>
            <a:pPr lvl="0" algn="ctr" rtl="0">
              <a:spcBef>
                <a:spcPts val="0"/>
              </a:spcBef>
              <a:buNone/>
            </a:pPr>
            <a:r>
              <a:rPr lang="es" sz="2800" dirty="0">
                <a:solidFill>
                  <a:srgbClr val="0B5394"/>
                </a:solidFill>
                <a:latin typeface="Helvetica Neue"/>
                <a:ea typeface="Helvetica Neue"/>
                <a:cs typeface="Helvetica Neue"/>
                <a:sym typeface="Helvetica Neue"/>
              </a:rPr>
              <a:t>Coverage Test</a:t>
            </a:r>
          </a:p>
        </p:txBody>
      </p:sp>
      <p:grpSp>
        <p:nvGrpSpPr>
          <p:cNvPr id="379" name="Shape 379"/>
          <p:cNvGrpSpPr/>
          <p:nvPr/>
        </p:nvGrpSpPr>
        <p:grpSpPr>
          <a:xfrm>
            <a:off x="0" y="4635075"/>
            <a:ext cx="9144000" cy="639900"/>
            <a:chOff x="0" y="4635075"/>
            <a:chExt cx="9144000" cy="639900"/>
          </a:xfrm>
        </p:grpSpPr>
        <p:sp>
          <p:nvSpPr>
            <p:cNvPr id="380" name="Shape 380"/>
            <p:cNvSpPr/>
            <p:nvPr/>
          </p:nvSpPr>
          <p:spPr>
            <a:xfrm>
              <a:off x="0" y="4740900"/>
              <a:ext cx="9144000" cy="418200"/>
            </a:xfrm>
            <a:prstGeom prst="rect">
              <a:avLst/>
            </a:prstGeom>
            <a:solidFill>
              <a:srgbClr val="FFFFFF"/>
            </a:solidFill>
            <a:ln w="9525"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81" name="Shape 381"/>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82" name="Shape 382"/>
            <p:cNvPicPr preferRelativeResize="0"/>
            <p:nvPr/>
          </p:nvPicPr>
          <p:blipFill>
            <a:blip r:embed="rId3">
              <a:alphaModFix/>
            </a:blip>
            <a:stretch>
              <a:fillRect/>
            </a:stretch>
          </p:blipFill>
          <p:spPr>
            <a:xfrm>
              <a:off x="161175" y="4750100"/>
              <a:ext cx="788700" cy="288974"/>
            </a:xfrm>
            <a:prstGeom prst="rect">
              <a:avLst/>
            </a:prstGeom>
            <a:noFill/>
            <a:ln>
              <a:noFill/>
            </a:ln>
          </p:spPr>
        </p:pic>
        <p:pic>
          <p:nvPicPr>
            <p:cNvPr id="383" name="Shape 383"/>
            <p:cNvPicPr preferRelativeResize="0"/>
            <p:nvPr/>
          </p:nvPicPr>
          <p:blipFill>
            <a:blip r:embed="rId4">
              <a:alphaModFix/>
            </a:blip>
            <a:stretch>
              <a:fillRect/>
            </a:stretch>
          </p:blipFill>
          <p:spPr>
            <a:xfrm>
              <a:off x="1413600" y="4811408"/>
              <a:ext cx="890355" cy="287211"/>
            </a:xfrm>
            <a:prstGeom prst="rect">
              <a:avLst/>
            </a:prstGeom>
            <a:noFill/>
            <a:ln>
              <a:noFill/>
            </a:ln>
          </p:spPr>
        </p:pic>
        <p:sp>
          <p:nvSpPr>
            <p:cNvPr id="384" name="Shape 384"/>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85" name="Shape 385"/>
            <p:cNvPicPr preferRelativeResize="0"/>
            <p:nvPr/>
          </p:nvPicPr>
          <p:blipFill>
            <a:blip r:embed="rId5">
              <a:alphaModFix/>
            </a:blip>
            <a:stretch>
              <a:fillRect/>
            </a:stretch>
          </p:blipFill>
          <p:spPr>
            <a:xfrm>
              <a:off x="8143300" y="4741078"/>
              <a:ext cx="890350" cy="307017"/>
            </a:xfrm>
            <a:prstGeom prst="rect">
              <a:avLst/>
            </a:prstGeom>
            <a:noFill/>
            <a:ln>
              <a:noFill/>
            </a:ln>
          </p:spPr>
        </p:pic>
        <p:pic>
          <p:nvPicPr>
            <p:cNvPr id="386" name="Shape 386"/>
            <p:cNvPicPr preferRelativeResize="0"/>
            <p:nvPr/>
          </p:nvPicPr>
          <p:blipFill>
            <a:blip r:embed="rId6">
              <a:alphaModFix/>
            </a:blip>
            <a:stretch>
              <a:fillRect/>
            </a:stretch>
          </p:blipFill>
          <p:spPr>
            <a:xfrm>
              <a:off x="7099300" y="4801512"/>
              <a:ext cx="576834" cy="307025"/>
            </a:xfrm>
            <a:prstGeom prst="rect">
              <a:avLst/>
            </a:prstGeom>
            <a:noFill/>
            <a:ln>
              <a:noFill/>
            </a:ln>
          </p:spPr>
        </p:pic>
      </p:grpSp>
      <p:sp>
        <p:nvSpPr>
          <p:cNvPr id="387" name="Shape 387"/>
          <p:cNvSpPr txBox="1">
            <a:spLocks noGrp="1"/>
          </p:cNvSpPr>
          <p:nvPr>
            <p:ph type="body" idx="1"/>
          </p:nvPr>
        </p:nvSpPr>
        <p:spPr>
          <a:xfrm>
            <a:off x="371476" y="756775"/>
            <a:ext cx="8505824" cy="1834025"/>
          </a:xfrm>
          <a:prstGeom prst="rect">
            <a:avLst/>
          </a:prstGeom>
          <a:noFill/>
        </p:spPr>
        <p:txBody>
          <a:bodyPr lIns="91425" tIns="91425" rIns="91425" bIns="91425" anchor="t" anchorCtr="0">
            <a:noAutofit/>
          </a:bodyPr>
          <a:lstStyle/>
          <a:p>
            <a:pPr algn="just" rtl="0">
              <a:lnSpc>
                <a:spcPct val="115000"/>
              </a:lnSpc>
              <a:spcBef>
                <a:spcPts val="0"/>
              </a:spcBef>
              <a:buNone/>
            </a:pPr>
            <a:r>
              <a:rPr lang="es" sz="2400" dirty="0" smtClean="0">
                <a:solidFill>
                  <a:srgbClr val="000000"/>
                </a:solidFill>
                <a:latin typeface="Helvetica Neue"/>
                <a:ea typeface="Helvetica Neue"/>
                <a:cs typeface="Helvetica Neue"/>
                <a:sym typeface="Helvetica Neue"/>
              </a:rPr>
              <a:t>Evaluation </a:t>
            </a:r>
            <a:r>
              <a:rPr lang="es" sz="2400" dirty="0">
                <a:solidFill>
                  <a:srgbClr val="000000"/>
                </a:solidFill>
                <a:latin typeface="Helvetica Neue"/>
                <a:ea typeface="Helvetica Neue"/>
                <a:cs typeface="Helvetica Neue"/>
                <a:sym typeface="Helvetica Neue"/>
              </a:rPr>
              <a:t>of a software application’s quality depends on:</a:t>
            </a:r>
          </a:p>
          <a:p>
            <a:pPr marL="457200" lvl="0" indent="-381000" algn="just" rtl="0">
              <a:lnSpc>
                <a:spcPct val="115000"/>
              </a:lnSpc>
              <a:spcBef>
                <a:spcPts val="0"/>
              </a:spcBef>
              <a:buClr>
                <a:schemeClr val="dk1"/>
              </a:buClr>
              <a:buSzPct val="100000"/>
              <a:buFont typeface="Arial"/>
              <a:buChar char="●"/>
            </a:pPr>
            <a:r>
              <a:rPr lang="es" sz="2400" dirty="0">
                <a:solidFill>
                  <a:srgbClr val="000000"/>
                </a:solidFill>
                <a:latin typeface="Helvetica Neue"/>
                <a:ea typeface="Helvetica Neue"/>
                <a:cs typeface="Helvetica Neue"/>
                <a:sym typeface="Helvetica Neue"/>
              </a:rPr>
              <a:t>the results of the </a:t>
            </a:r>
            <a:r>
              <a:rPr lang="es" sz="2400" dirty="0">
                <a:latin typeface="Helvetica Neue"/>
                <a:ea typeface="Helvetica Neue"/>
                <a:cs typeface="Helvetica Neue"/>
                <a:sym typeface="Helvetica Neue"/>
              </a:rPr>
              <a:t>executed </a:t>
            </a:r>
            <a:r>
              <a:rPr lang="es" sz="2400" dirty="0">
                <a:solidFill>
                  <a:srgbClr val="000000"/>
                </a:solidFill>
                <a:latin typeface="Helvetica Neue"/>
                <a:ea typeface="Helvetica Neue"/>
                <a:cs typeface="Helvetica Neue"/>
                <a:sym typeface="Helvetica Neue"/>
              </a:rPr>
              <a:t>tests </a:t>
            </a:r>
          </a:p>
          <a:p>
            <a:pPr marL="457200" lvl="0" indent="-381000" algn="just" rtl="0">
              <a:lnSpc>
                <a:spcPct val="115000"/>
              </a:lnSpc>
              <a:spcBef>
                <a:spcPts val="0"/>
              </a:spcBef>
              <a:buClr>
                <a:schemeClr val="dk1"/>
              </a:buClr>
              <a:buSzPct val="100000"/>
              <a:buFont typeface="Arial"/>
              <a:buChar char="●"/>
            </a:pPr>
            <a:r>
              <a:rPr lang="es" sz="2400" dirty="0">
                <a:solidFill>
                  <a:srgbClr val="000000"/>
                </a:solidFill>
                <a:latin typeface="Helvetica Neue"/>
                <a:ea typeface="Helvetica Neue"/>
                <a:cs typeface="Helvetica Neue"/>
                <a:sym typeface="Helvetica Neue"/>
              </a:rPr>
              <a:t>the </a:t>
            </a:r>
            <a:r>
              <a:rPr lang="es" sz="2400" dirty="0">
                <a:solidFill>
                  <a:srgbClr val="1155CC"/>
                </a:solidFill>
                <a:latin typeface="Helvetica Neue"/>
                <a:ea typeface="Helvetica Neue"/>
                <a:cs typeface="Helvetica Neue"/>
                <a:sym typeface="Helvetica Neue"/>
              </a:rPr>
              <a:t>quality of these tests</a:t>
            </a:r>
            <a:r>
              <a:rPr lang="es" sz="2400" dirty="0">
                <a:solidFill>
                  <a:srgbClr val="000000"/>
                </a:solidFill>
                <a:latin typeface="Helvetica Neue"/>
                <a:ea typeface="Helvetica Neue"/>
                <a:cs typeface="Helvetica Neue"/>
                <a:sym typeface="Helvetica Neue"/>
              </a:rPr>
              <a:t> </a:t>
            </a:r>
            <a:r>
              <a:rPr lang="es" sz="2400" dirty="0">
                <a:latin typeface="Helvetica Neue"/>
                <a:ea typeface="Helvetica Neue"/>
                <a:cs typeface="Helvetica Neue"/>
                <a:sym typeface="Helvetica Neue"/>
              </a:rPr>
              <a:t>themselves</a:t>
            </a:r>
          </a:p>
        </p:txBody>
      </p:sp>
      <p:sp>
        <p:nvSpPr>
          <p:cNvPr id="388" name="Shape 388"/>
          <p:cNvSpPr txBox="1"/>
          <p:nvPr/>
        </p:nvSpPr>
        <p:spPr>
          <a:xfrm>
            <a:off x="758150" y="3966999"/>
            <a:ext cx="7651499" cy="668075"/>
          </a:xfrm>
          <a:prstGeom prst="rect">
            <a:avLst/>
          </a:prstGeom>
          <a:noFill/>
          <a:ln>
            <a:noFill/>
          </a:ln>
        </p:spPr>
        <p:txBody>
          <a:bodyPr lIns="91425" tIns="91425" rIns="91425" bIns="91425" anchor="ctr" anchorCtr="0">
            <a:noAutofit/>
          </a:bodyPr>
          <a:lstStyle/>
          <a:p>
            <a:pPr lvl="0" rtl="0">
              <a:spcBef>
                <a:spcPts val="0"/>
              </a:spcBef>
              <a:buNone/>
            </a:pPr>
            <a:r>
              <a:rPr lang="es" sz="2400" dirty="0">
                <a:solidFill>
                  <a:schemeClr val="dk1"/>
                </a:solidFill>
                <a:latin typeface="Helvetica Neue"/>
                <a:ea typeface="Helvetica Neue"/>
                <a:cs typeface="Helvetica Neue"/>
                <a:sym typeface="Helvetica Neue"/>
              </a:rPr>
              <a:t>Coverage test measure the percentage of services that were tested by a set of tests</a:t>
            </a:r>
          </a:p>
        </p:txBody>
      </p:sp>
      <p:pic>
        <p:nvPicPr>
          <p:cNvPr id="3" name="2 Imagen"/>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1500" y="2223867"/>
            <a:ext cx="7896975" cy="1587678"/>
          </a:xfrm>
          <a:prstGeom prst="rect">
            <a:avLst/>
          </a:prstGeom>
        </p:spPr>
      </p:pic>
      <p:sp>
        <p:nvSpPr>
          <p:cNvPr id="14" name="Shape 104"/>
          <p:cNvSpPr/>
          <p:nvPr/>
        </p:nvSpPr>
        <p:spPr>
          <a:xfrm>
            <a:off x="1376400" y="1557117"/>
            <a:ext cx="6590283" cy="2335333"/>
          </a:xfrm>
          <a:prstGeom prst="roundRect">
            <a:avLst>
              <a:gd name="adj" fmla="val 4834"/>
            </a:avLst>
          </a:prstGeom>
          <a:solidFill>
            <a:schemeClr val="tx1"/>
          </a:solidFill>
          <a:ln cap="sq">
            <a:solidFill>
              <a:schemeClr val="tx1"/>
            </a:solidFill>
          </a:ln>
        </p:spPr>
        <p:txBody>
          <a:bodyPr lIns="91425" tIns="91425" rIns="91425" bIns="91425" anchor="ctr" anchorCtr="0">
            <a:noAutofit/>
          </a:bodyPr>
          <a:lstStyle/>
          <a:p>
            <a:pPr lvl="0" algn="ctr"/>
            <a:r>
              <a:rPr lang="es" sz="2800" dirty="0" smtClean="0">
                <a:solidFill>
                  <a:schemeClr val="bg1"/>
                </a:solidFill>
                <a:latin typeface="Helvetica Neue"/>
                <a:ea typeface="Helvetica Neue"/>
                <a:cs typeface="Helvetica Neue"/>
                <a:sym typeface="Helvetica Neue"/>
              </a:rPr>
              <a:t>Reusable, Modular-scalable and Composable SCA Tests</a:t>
            </a:r>
          </a:p>
          <a:p>
            <a:pPr lvl="0" algn="ctr" rtl="0">
              <a:spcBef>
                <a:spcPts val="0"/>
              </a:spcBef>
              <a:buNone/>
            </a:pPr>
            <a:r>
              <a:rPr lang="es" sz="1800" dirty="0" smtClean="0">
                <a:solidFill>
                  <a:schemeClr val="bg1"/>
                </a:solidFill>
                <a:latin typeface="Helvetica Neue"/>
                <a:ea typeface="Helvetica Neue"/>
                <a:cs typeface="Helvetica Neue"/>
                <a:sym typeface="Helvetica Neue"/>
              </a:rPr>
              <a:t>(challenge 2)</a:t>
            </a:r>
          </a:p>
        </p:txBody>
      </p:sp>
      <p:sp>
        <p:nvSpPr>
          <p:cNvPr id="16" name="Shape 45"/>
          <p:cNvSpPr txBox="1"/>
          <p:nvPr/>
        </p:nvSpPr>
        <p:spPr>
          <a:xfrm>
            <a:off x="4138135" y="4772182"/>
            <a:ext cx="747600" cy="394500"/>
          </a:xfrm>
          <a:prstGeom prst="rect">
            <a:avLst/>
          </a:prstGeom>
          <a:noFill/>
          <a:ln>
            <a:noFill/>
          </a:ln>
        </p:spPr>
        <p:txBody>
          <a:bodyPr lIns="91425" tIns="91425" rIns="91425" bIns="91425" anchor="ctr" anchorCtr="0">
            <a:noAutofit/>
          </a:bodyPr>
          <a:lstStyle/>
          <a:p>
            <a:pPr lvl="0" algn="ctr" rtl="0">
              <a:spcBef>
                <a:spcPts val="0"/>
              </a:spcBef>
              <a:buNone/>
            </a:pPr>
            <a:r>
              <a:rPr lang="es" sz="1600" dirty="0" smtClean="0">
                <a:solidFill>
                  <a:srgbClr val="B7B7B7"/>
                </a:solidFill>
                <a:latin typeface="Helvetica Neue"/>
                <a:ea typeface="Helvetica Neue"/>
                <a:cs typeface="Helvetica Neue"/>
                <a:sym typeface="Helvetica Neue"/>
              </a:rPr>
              <a:t>20</a:t>
            </a:r>
            <a:r>
              <a:rPr lang="es" sz="1600" dirty="0" smtClean="0">
                <a:solidFill>
                  <a:srgbClr val="B7B7B7"/>
                </a:solidFill>
                <a:latin typeface="Helvetica Neue"/>
                <a:ea typeface="Helvetica Neue"/>
                <a:cs typeface="Helvetica Neue"/>
                <a:sym typeface="Helvetica Neue"/>
              </a:rPr>
              <a:t>/30</a:t>
            </a:r>
            <a:endParaRPr lang="es" sz="1600" dirty="0">
              <a:solidFill>
                <a:srgbClr val="B7B7B7"/>
              </a:solidFill>
              <a:latin typeface="Helvetica Neue"/>
              <a:ea typeface="Helvetica Neue"/>
              <a:cs typeface="Helvetica Neue"/>
              <a:sym typeface="Helvetica Neue"/>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 grpId="0"/>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B5394"/>
        </a:solidFill>
        <a:effectLst/>
      </p:bgPr>
    </p:bg>
    <p:spTree>
      <p:nvGrpSpPr>
        <p:cNvPr id="1" name="Shape 392"/>
        <p:cNvGrpSpPr/>
        <p:nvPr/>
      </p:nvGrpSpPr>
      <p:grpSpPr>
        <a:xfrm>
          <a:off x="0" y="0"/>
          <a:ext cx="0" cy="0"/>
          <a:chOff x="0" y="0"/>
          <a:chExt cx="0" cy="0"/>
        </a:xfrm>
      </p:grpSpPr>
      <p:sp>
        <p:nvSpPr>
          <p:cNvPr id="393" name="Shape 393"/>
          <p:cNvSpPr txBox="1">
            <a:spLocks noGrp="1"/>
          </p:cNvSpPr>
          <p:nvPr>
            <p:ph type="title"/>
          </p:nvPr>
        </p:nvSpPr>
        <p:spPr>
          <a:xfrm>
            <a:off x="457200" y="1863150"/>
            <a:ext cx="8229600" cy="1417200"/>
          </a:xfrm>
          <a:prstGeom prst="rect">
            <a:avLst/>
          </a:prstGeom>
        </p:spPr>
        <p:txBody>
          <a:bodyPr lIns="91425" tIns="91425" rIns="91425" bIns="91425" anchor="ctr" anchorCtr="0">
            <a:noAutofit/>
          </a:bodyPr>
          <a:lstStyle/>
          <a:p>
            <a:pPr lvl="0" algn="ctr" rtl="0">
              <a:spcBef>
                <a:spcPts val="0"/>
              </a:spcBef>
              <a:buNone/>
            </a:pPr>
            <a:r>
              <a:rPr lang="es" sz="2800">
                <a:solidFill>
                  <a:srgbClr val="FFFFFF"/>
                </a:solidFill>
                <a:latin typeface="Helvetica Neue"/>
                <a:ea typeface="Helvetica Neue"/>
                <a:cs typeface="Helvetica Neue"/>
                <a:sym typeface="Helvetica Neue"/>
              </a:rPr>
              <a:t>Evaluation</a:t>
            </a:r>
          </a:p>
        </p:txBody>
      </p:sp>
      <p:grpSp>
        <p:nvGrpSpPr>
          <p:cNvPr id="395" name="Shape 395"/>
          <p:cNvGrpSpPr/>
          <p:nvPr/>
        </p:nvGrpSpPr>
        <p:grpSpPr>
          <a:xfrm>
            <a:off x="0" y="4635075"/>
            <a:ext cx="9144000" cy="639900"/>
            <a:chOff x="0" y="4635075"/>
            <a:chExt cx="9144000" cy="639900"/>
          </a:xfrm>
        </p:grpSpPr>
        <p:sp>
          <p:nvSpPr>
            <p:cNvPr id="396" name="Shape 396"/>
            <p:cNvSpPr/>
            <p:nvPr/>
          </p:nvSpPr>
          <p:spPr>
            <a:xfrm>
              <a:off x="0" y="4740900"/>
              <a:ext cx="9144000" cy="418200"/>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397" name="Shape 397"/>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98" name="Shape 398"/>
            <p:cNvPicPr preferRelativeResize="0"/>
            <p:nvPr/>
          </p:nvPicPr>
          <p:blipFill>
            <a:blip r:embed="rId3">
              <a:alphaModFix/>
            </a:blip>
            <a:stretch>
              <a:fillRect/>
            </a:stretch>
          </p:blipFill>
          <p:spPr>
            <a:xfrm>
              <a:off x="161175" y="4750100"/>
              <a:ext cx="788700" cy="288974"/>
            </a:xfrm>
            <a:prstGeom prst="rect">
              <a:avLst/>
            </a:prstGeom>
            <a:noFill/>
            <a:ln>
              <a:noFill/>
            </a:ln>
          </p:spPr>
        </p:pic>
        <p:pic>
          <p:nvPicPr>
            <p:cNvPr id="399" name="Shape 399"/>
            <p:cNvPicPr preferRelativeResize="0"/>
            <p:nvPr/>
          </p:nvPicPr>
          <p:blipFill>
            <a:blip r:embed="rId4">
              <a:alphaModFix/>
            </a:blip>
            <a:stretch>
              <a:fillRect/>
            </a:stretch>
          </p:blipFill>
          <p:spPr>
            <a:xfrm>
              <a:off x="1413600" y="4811408"/>
              <a:ext cx="890355" cy="287211"/>
            </a:xfrm>
            <a:prstGeom prst="rect">
              <a:avLst/>
            </a:prstGeom>
            <a:noFill/>
            <a:ln>
              <a:noFill/>
            </a:ln>
          </p:spPr>
        </p:pic>
        <p:sp>
          <p:nvSpPr>
            <p:cNvPr id="400" name="Shape 400"/>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401" name="Shape 401"/>
            <p:cNvPicPr preferRelativeResize="0"/>
            <p:nvPr/>
          </p:nvPicPr>
          <p:blipFill>
            <a:blip r:embed="rId5">
              <a:alphaModFix/>
            </a:blip>
            <a:stretch>
              <a:fillRect/>
            </a:stretch>
          </p:blipFill>
          <p:spPr>
            <a:xfrm>
              <a:off x="8143300" y="4741078"/>
              <a:ext cx="890350" cy="307017"/>
            </a:xfrm>
            <a:prstGeom prst="rect">
              <a:avLst/>
            </a:prstGeom>
            <a:noFill/>
            <a:ln>
              <a:noFill/>
            </a:ln>
          </p:spPr>
        </p:pic>
        <p:pic>
          <p:nvPicPr>
            <p:cNvPr id="402" name="Shape 402"/>
            <p:cNvPicPr preferRelativeResize="0"/>
            <p:nvPr/>
          </p:nvPicPr>
          <p:blipFill>
            <a:blip r:embed="rId6">
              <a:alphaModFix/>
            </a:blip>
            <a:stretch>
              <a:fillRect/>
            </a:stretch>
          </p:blipFill>
          <p:spPr>
            <a:xfrm>
              <a:off x="7099300" y="4801512"/>
              <a:ext cx="576834" cy="307025"/>
            </a:xfrm>
            <a:prstGeom prst="rect">
              <a:avLst/>
            </a:prstGeom>
            <a:noFill/>
            <a:ln>
              <a:noFill/>
            </a:ln>
          </p:spPr>
        </p:pic>
      </p:grpSp>
      <p:sp>
        <p:nvSpPr>
          <p:cNvPr id="12" name="Shape 45"/>
          <p:cNvSpPr txBox="1"/>
          <p:nvPr/>
        </p:nvSpPr>
        <p:spPr>
          <a:xfrm>
            <a:off x="4138135" y="4772182"/>
            <a:ext cx="747600" cy="394500"/>
          </a:xfrm>
          <a:prstGeom prst="rect">
            <a:avLst/>
          </a:prstGeom>
          <a:noFill/>
          <a:ln>
            <a:noFill/>
          </a:ln>
        </p:spPr>
        <p:txBody>
          <a:bodyPr lIns="91425" tIns="91425" rIns="91425" bIns="91425" anchor="ctr" anchorCtr="0">
            <a:noAutofit/>
          </a:bodyPr>
          <a:lstStyle/>
          <a:p>
            <a:pPr lvl="0" algn="ctr" rtl="0">
              <a:spcBef>
                <a:spcPts val="0"/>
              </a:spcBef>
              <a:buNone/>
            </a:pPr>
            <a:r>
              <a:rPr lang="es" sz="1600" dirty="0" smtClean="0">
                <a:solidFill>
                  <a:srgbClr val="B7B7B7"/>
                </a:solidFill>
                <a:latin typeface="Helvetica Neue"/>
                <a:ea typeface="Helvetica Neue"/>
                <a:cs typeface="Helvetica Neue"/>
                <a:sym typeface="Helvetica Neue"/>
              </a:rPr>
              <a:t>21</a:t>
            </a:r>
            <a:r>
              <a:rPr lang="es" sz="1600" dirty="0" smtClean="0">
                <a:solidFill>
                  <a:srgbClr val="B7B7B7"/>
                </a:solidFill>
                <a:latin typeface="Helvetica Neue"/>
                <a:ea typeface="Helvetica Neue"/>
                <a:cs typeface="Helvetica Neue"/>
                <a:sym typeface="Helvetica Neue"/>
              </a:rPr>
              <a:t>/30</a:t>
            </a:r>
            <a:endParaRPr lang="es" sz="1600" dirty="0">
              <a:solidFill>
                <a:srgbClr val="B7B7B7"/>
              </a:solidFill>
              <a:latin typeface="Helvetica Neue"/>
              <a:ea typeface="Helvetica Neue"/>
              <a:cs typeface="Helvetica Neue"/>
              <a:sym typeface="Helvetica Neue"/>
            </a:endParaRP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pic>
        <p:nvPicPr>
          <p:cNvPr id="2" name="Imagen 1" descr="variability-mode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8685" y="1956379"/>
            <a:ext cx="5955013" cy="2560221"/>
          </a:xfrm>
          <a:prstGeom prst="rect">
            <a:avLst/>
          </a:prstGeom>
        </p:spPr>
      </p:pic>
      <p:sp>
        <p:nvSpPr>
          <p:cNvPr id="407" name="Shape 407"/>
          <p:cNvSpPr txBox="1">
            <a:spLocks noGrp="1"/>
          </p:cNvSpPr>
          <p:nvPr>
            <p:ph type="title"/>
          </p:nvPr>
        </p:nvSpPr>
        <p:spPr>
          <a:xfrm>
            <a:off x="457200" y="434577"/>
            <a:ext cx="8229600" cy="369299"/>
          </a:xfrm>
          <a:prstGeom prst="rect">
            <a:avLst/>
          </a:prstGeom>
        </p:spPr>
        <p:txBody>
          <a:bodyPr lIns="91425" tIns="91425" rIns="91425" bIns="91425" anchor="ctr" anchorCtr="0">
            <a:noAutofit/>
          </a:bodyPr>
          <a:lstStyle/>
          <a:p>
            <a:pPr lvl="0" algn="ctr" rtl="0">
              <a:spcBef>
                <a:spcPts val="0"/>
              </a:spcBef>
              <a:buNone/>
            </a:pPr>
            <a:r>
              <a:rPr lang="es" sz="2800" dirty="0">
                <a:solidFill>
                  <a:srgbClr val="0B5394"/>
                </a:solidFill>
                <a:latin typeface="Helvetica Neue"/>
                <a:ea typeface="Helvetica Neue"/>
                <a:cs typeface="Helvetica Neue"/>
                <a:sym typeface="Helvetica Neue"/>
              </a:rPr>
              <a:t>Case </a:t>
            </a:r>
            <a:r>
              <a:rPr lang="es" sz="2800" dirty="0" smtClean="0">
                <a:solidFill>
                  <a:srgbClr val="0B5394"/>
                </a:solidFill>
                <a:latin typeface="Helvetica Neue"/>
                <a:ea typeface="Helvetica Neue"/>
                <a:cs typeface="Helvetica Neue"/>
                <a:sym typeface="Helvetica Neue"/>
              </a:rPr>
              <a:t>Study 1</a:t>
            </a:r>
            <a:endParaRPr lang="es" sz="2800" dirty="0">
              <a:solidFill>
                <a:srgbClr val="0B5394"/>
              </a:solidFill>
              <a:latin typeface="Helvetica Neue"/>
              <a:ea typeface="Helvetica Neue"/>
              <a:cs typeface="Helvetica Neue"/>
              <a:sym typeface="Helvetica Neue"/>
            </a:endParaRPr>
          </a:p>
        </p:txBody>
      </p:sp>
      <p:grpSp>
        <p:nvGrpSpPr>
          <p:cNvPr id="409" name="Shape 409"/>
          <p:cNvGrpSpPr/>
          <p:nvPr/>
        </p:nvGrpSpPr>
        <p:grpSpPr>
          <a:xfrm>
            <a:off x="0" y="4635075"/>
            <a:ext cx="9144000" cy="639900"/>
            <a:chOff x="0" y="4635075"/>
            <a:chExt cx="9144000" cy="639900"/>
          </a:xfrm>
        </p:grpSpPr>
        <p:sp>
          <p:nvSpPr>
            <p:cNvPr id="410" name="Shape 410"/>
            <p:cNvSpPr/>
            <p:nvPr/>
          </p:nvSpPr>
          <p:spPr>
            <a:xfrm>
              <a:off x="0" y="4740900"/>
              <a:ext cx="9144000" cy="418200"/>
            </a:xfrm>
            <a:prstGeom prst="rect">
              <a:avLst/>
            </a:prstGeom>
            <a:solidFill>
              <a:srgbClr val="FFFFFF"/>
            </a:solidFill>
            <a:ln w="9525"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11" name="Shape 411"/>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412" name="Shape 412"/>
            <p:cNvPicPr preferRelativeResize="0"/>
            <p:nvPr/>
          </p:nvPicPr>
          <p:blipFill>
            <a:blip r:embed="rId4">
              <a:alphaModFix/>
            </a:blip>
            <a:stretch>
              <a:fillRect/>
            </a:stretch>
          </p:blipFill>
          <p:spPr>
            <a:xfrm>
              <a:off x="161175" y="4750100"/>
              <a:ext cx="788700" cy="288974"/>
            </a:xfrm>
            <a:prstGeom prst="rect">
              <a:avLst/>
            </a:prstGeom>
            <a:noFill/>
            <a:ln>
              <a:noFill/>
            </a:ln>
          </p:spPr>
        </p:pic>
        <p:pic>
          <p:nvPicPr>
            <p:cNvPr id="413" name="Shape 413"/>
            <p:cNvPicPr preferRelativeResize="0"/>
            <p:nvPr/>
          </p:nvPicPr>
          <p:blipFill>
            <a:blip r:embed="rId5">
              <a:alphaModFix/>
            </a:blip>
            <a:stretch>
              <a:fillRect/>
            </a:stretch>
          </p:blipFill>
          <p:spPr>
            <a:xfrm>
              <a:off x="1413600" y="4811408"/>
              <a:ext cx="890355" cy="287211"/>
            </a:xfrm>
            <a:prstGeom prst="rect">
              <a:avLst/>
            </a:prstGeom>
            <a:noFill/>
            <a:ln>
              <a:noFill/>
            </a:ln>
          </p:spPr>
        </p:pic>
        <p:sp>
          <p:nvSpPr>
            <p:cNvPr id="414" name="Shape 414"/>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415" name="Shape 415"/>
            <p:cNvPicPr preferRelativeResize="0"/>
            <p:nvPr/>
          </p:nvPicPr>
          <p:blipFill>
            <a:blip r:embed="rId6">
              <a:alphaModFix/>
            </a:blip>
            <a:stretch>
              <a:fillRect/>
            </a:stretch>
          </p:blipFill>
          <p:spPr>
            <a:xfrm>
              <a:off x="8143300" y="4741078"/>
              <a:ext cx="890350" cy="307017"/>
            </a:xfrm>
            <a:prstGeom prst="rect">
              <a:avLst/>
            </a:prstGeom>
            <a:noFill/>
            <a:ln>
              <a:noFill/>
            </a:ln>
          </p:spPr>
        </p:pic>
        <p:pic>
          <p:nvPicPr>
            <p:cNvPr id="416" name="Shape 416"/>
            <p:cNvPicPr preferRelativeResize="0"/>
            <p:nvPr/>
          </p:nvPicPr>
          <p:blipFill>
            <a:blip r:embed="rId7">
              <a:alphaModFix/>
            </a:blip>
            <a:stretch>
              <a:fillRect/>
            </a:stretch>
          </p:blipFill>
          <p:spPr>
            <a:xfrm>
              <a:off x="7099300" y="4801512"/>
              <a:ext cx="576834" cy="307025"/>
            </a:xfrm>
            <a:prstGeom prst="rect">
              <a:avLst/>
            </a:prstGeom>
            <a:noFill/>
            <a:ln>
              <a:noFill/>
            </a:ln>
          </p:spPr>
        </p:pic>
      </p:grpSp>
      <p:sp>
        <p:nvSpPr>
          <p:cNvPr id="417" name="Shape 417"/>
          <p:cNvSpPr txBox="1">
            <a:spLocks noGrp="1"/>
          </p:cNvSpPr>
          <p:nvPr>
            <p:ph type="body" idx="1"/>
          </p:nvPr>
        </p:nvSpPr>
        <p:spPr>
          <a:xfrm>
            <a:off x="457200" y="994900"/>
            <a:ext cx="8136375" cy="3521700"/>
          </a:xfrm>
          <a:prstGeom prst="rect">
            <a:avLst/>
          </a:prstGeom>
          <a:noFill/>
        </p:spPr>
        <p:txBody>
          <a:bodyPr lIns="91425" tIns="91425" rIns="91425" bIns="91425" anchor="t" anchorCtr="0">
            <a:noAutofit/>
          </a:bodyPr>
          <a:lstStyle/>
          <a:p>
            <a:pPr algn="just" rtl="0">
              <a:lnSpc>
                <a:spcPct val="115000"/>
              </a:lnSpc>
              <a:spcBef>
                <a:spcPts val="0"/>
              </a:spcBef>
              <a:buNone/>
            </a:pPr>
            <a:r>
              <a:rPr lang="es" sz="2400" dirty="0">
                <a:solidFill>
                  <a:srgbClr val="000000"/>
                </a:solidFill>
                <a:latin typeface="Helvetica Neue"/>
                <a:ea typeface="Helvetica Neue"/>
                <a:cs typeface="Helvetica Neue"/>
                <a:sym typeface="Helvetica Neue"/>
              </a:rPr>
              <a:t>Matrix-chain multiplication </a:t>
            </a:r>
            <a:r>
              <a:rPr lang="es" sz="2400" dirty="0" smtClean="0">
                <a:solidFill>
                  <a:srgbClr val="000000"/>
                </a:solidFill>
                <a:latin typeface="Helvetica Neue"/>
                <a:ea typeface="Helvetica Neue"/>
                <a:cs typeface="Helvetica Neue"/>
                <a:sym typeface="Helvetica Neue"/>
              </a:rPr>
              <a:t>problem (as an SPL)</a:t>
            </a:r>
            <a:endParaRPr lang="es-ES_tradnl" sz="2400" dirty="0" smtClean="0">
              <a:solidFill>
                <a:srgbClr val="000000"/>
              </a:solidFill>
              <a:latin typeface="Helvetica Neue"/>
              <a:ea typeface="Helvetica Neue"/>
              <a:cs typeface="Helvetica Neue"/>
              <a:sym typeface="Helvetica Neue"/>
            </a:endParaRPr>
          </a:p>
          <a:p>
            <a:pPr algn="just" rtl="0">
              <a:lnSpc>
                <a:spcPct val="115000"/>
              </a:lnSpc>
              <a:spcBef>
                <a:spcPts val="0"/>
              </a:spcBef>
              <a:buNone/>
            </a:pPr>
            <a:endParaRPr lang="es" sz="600" dirty="0">
              <a:solidFill>
                <a:srgbClr val="000000"/>
              </a:solidFill>
              <a:latin typeface="Helvetica Neue"/>
              <a:ea typeface="Helvetica Neue"/>
              <a:cs typeface="Helvetica Neue"/>
              <a:sym typeface="Helvetica Neue"/>
            </a:endParaRPr>
          </a:p>
          <a:p>
            <a:pPr marL="457200" lvl="0" indent="-355600" algn="just" rtl="0">
              <a:lnSpc>
                <a:spcPct val="115000"/>
              </a:lnSpc>
              <a:spcBef>
                <a:spcPts val="0"/>
              </a:spcBef>
              <a:buClr>
                <a:srgbClr val="000000"/>
              </a:buClr>
              <a:buSzPct val="100000"/>
              <a:buFont typeface="Arial"/>
              <a:buChar char="●"/>
            </a:pPr>
            <a:r>
              <a:rPr lang="es" sz="2000" dirty="0">
                <a:solidFill>
                  <a:srgbClr val="000000"/>
                </a:solidFill>
                <a:latin typeface="Helvetica Neue"/>
                <a:ea typeface="Helvetica Neue"/>
                <a:cs typeface="Helvetica Neue"/>
                <a:sym typeface="Helvetica Neue"/>
              </a:rPr>
              <a:t>Strassen</a:t>
            </a:r>
          </a:p>
          <a:p>
            <a:pPr marL="457200" lvl="0" indent="-355600" algn="just" rtl="0">
              <a:lnSpc>
                <a:spcPct val="115000"/>
              </a:lnSpc>
              <a:spcBef>
                <a:spcPts val="0"/>
              </a:spcBef>
              <a:buClr>
                <a:srgbClr val="000000"/>
              </a:buClr>
              <a:buSzPct val="100000"/>
              <a:buFont typeface="Arial"/>
              <a:buChar char="●"/>
            </a:pPr>
            <a:r>
              <a:rPr lang="es" sz="2000" dirty="0">
                <a:solidFill>
                  <a:srgbClr val="000000"/>
                </a:solidFill>
                <a:latin typeface="Helvetica Neue"/>
                <a:ea typeface="Helvetica Neue"/>
                <a:cs typeface="Helvetica Neue"/>
                <a:sym typeface="Helvetica Neue"/>
              </a:rPr>
              <a:t>Block-reduce</a:t>
            </a:r>
          </a:p>
          <a:p>
            <a:pPr marL="457200" lvl="0" indent="-355600" algn="just" rtl="0">
              <a:lnSpc>
                <a:spcPct val="115000"/>
              </a:lnSpc>
              <a:spcBef>
                <a:spcPts val="0"/>
              </a:spcBef>
              <a:buClr>
                <a:srgbClr val="000000"/>
              </a:buClr>
              <a:buSzPct val="100000"/>
              <a:buFont typeface="Arial"/>
              <a:buChar char="●"/>
            </a:pPr>
            <a:r>
              <a:rPr lang="es" sz="2000" dirty="0">
                <a:solidFill>
                  <a:srgbClr val="000000"/>
                </a:solidFill>
                <a:latin typeface="Helvetica Neue"/>
                <a:ea typeface="Helvetica Neue"/>
                <a:cs typeface="Helvetica Neue"/>
                <a:sym typeface="Helvetica Neue"/>
              </a:rPr>
              <a:t>Hybrid multiplication</a:t>
            </a:r>
          </a:p>
          <a:p>
            <a:pPr marL="457200" lvl="0" indent="-355600" algn="just" rtl="0">
              <a:lnSpc>
                <a:spcPct val="115000"/>
              </a:lnSpc>
              <a:spcBef>
                <a:spcPts val="0"/>
              </a:spcBef>
              <a:buClr>
                <a:srgbClr val="000000"/>
              </a:buClr>
              <a:buSzPct val="100000"/>
              <a:buFont typeface="Arial"/>
              <a:buChar char="●"/>
            </a:pPr>
            <a:r>
              <a:rPr lang="es" sz="2000" dirty="0">
                <a:solidFill>
                  <a:srgbClr val="000000"/>
                </a:solidFill>
                <a:latin typeface="Helvetica Neue"/>
                <a:ea typeface="Helvetica Neue"/>
                <a:cs typeface="Helvetica Neue"/>
                <a:sym typeface="Helvetica Neue"/>
              </a:rPr>
              <a:t>N </a:t>
            </a:r>
            <a:r>
              <a:rPr lang="es" sz="2000" dirty="0" smtClean="0">
                <a:solidFill>
                  <a:srgbClr val="000000"/>
                </a:solidFill>
                <a:latin typeface="Helvetica Neue"/>
                <a:ea typeface="Helvetica Neue"/>
                <a:cs typeface="Helvetica Neue"/>
                <a:sym typeface="Helvetica Neue"/>
              </a:rPr>
              <a:t>Matrices</a:t>
            </a:r>
            <a:endParaRPr lang="es" sz="2000" dirty="0">
              <a:solidFill>
                <a:srgbClr val="000000"/>
              </a:solidFill>
              <a:latin typeface="Helvetica Neue"/>
              <a:ea typeface="Helvetica Neue"/>
              <a:cs typeface="Helvetica Neue"/>
              <a:sym typeface="Helvetica Neue"/>
            </a:endParaRPr>
          </a:p>
        </p:txBody>
      </p:sp>
      <p:sp>
        <p:nvSpPr>
          <p:cNvPr id="14" name="Shape 45"/>
          <p:cNvSpPr txBox="1"/>
          <p:nvPr/>
        </p:nvSpPr>
        <p:spPr>
          <a:xfrm>
            <a:off x="4138135" y="4772182"/>
            <a:ext cx="747600" cy="394500"/>
          </a:xfrm>
          <a:prstGeom prst="rect">
            <a:avLst/>
          </a:prstGeom>
          <a:noFill/>
          <a:ln>
            <a:noFill/>
          </a:ln>
        </p:spPr>
        <p:txBody>
          <a:bodyPr lIns="91425" tIns="91425" rIns="91425" bIns="91425" anchor="ctr" anchorCtr="0">
            <a:noAutofit/>
          </a:bodyPr>
          <a:lstStyle/>
          <a:p>
            <a:pPr lvl="0" algn="ctr" rtl="0">
              <a:spcBef>
                <a:spcPts val="0"/>
              </a:spcBef>
              <a:buNone/>
            </a:pPr>
            <a:r>
              <a:rPr lang="es" sz="1600" dirty="0">
                <a:solidFill>
                  <a:srgbClr val="B7B7B7"/>
                </a:solidFill>
                <a:latin typeface="Helvetica Neue"/>
                <a:ea typeface="Helvetica Neue"/>
                <a:cs typeface="Helvetica Neue"/>
                <a:sym typeface="Helvetica Neue"/>
              </a:rPr>
              <a:t>2</a:t>
            </a:r>
            <a:r>
              <a:rPr lang="es" sz="1600" dirty="0" smtClean="0">
                <a:solidFill>
                  <a:srgbClr val="B7B7B7"/>
                </a:solidFill>
                <a:latin typeface="Helvetica Neue"/>
                <a:ea typeface="Helvetica Neue"/>
                <a:cs typeface="Helvetica Neue"/>
                <a:sym typeface="Helvetica Neue"/>
              </a:rPr>
              <a:t>2</a:t>
            </a:r>
            <a:r>
              <a:rPr lang="es" sz="1600" dirty="0" smtClean="0">
                <a:solidFill>
                  <a:srgbClr val="B7B7B7"/>
                </a:solidFill>
                <a:latin typeface="Helvetica Neue"/>
                <a:ea typeface="Helvetica Neue"/>
                <a:cs typeface="Helvetica Neue"/>
                <a:sym typeface="Helvetica Neue"/>
              </a:rPr>
              <a:t>/30</a:t>
            </a:r>
            <a:endParaRPr lang="es" sz="1600" dirty="0">
              <a:solidFill>
                <a:srgbClr val="B7B7B7"/>
              </a:solidFill>
              <a:latin typeface="Helvetica Neue"/>
              <a:ea typeface="Helvetica Neue"/>
              <a:cs typeface="Helvetica Neue"/>
              <a:sym typeface="Helvetica Neue"/>
            </a:endParaRPr>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title"/>
          </p:nvPr>
        </p:nvSpPr>
        <p:spPr>
          <a:xfrm>
            <a:off x="457200" y="434577"/>
            <a:ext cx="8229600" cy="369299"/>
          </a:xfrm>
          <a:prstGeom prst="rect">
            <a:avLst/>
          </a:prstGeom>
        </p:spPr>
        <p:txBody>
          <a:bodyPr lIns="91425" tIns="91425" rIns="91425" bIns="91425" anchor="ctr" anchorCtr="0">
            <a:noAutofit/>
          </a:bodyPr>
          <a:lstStyle/>
          <a:p>
            <a:pPr lvl="0" algn="ctr" rtl="0">
              <a:spcBef>
                <a:spcPts val="0"/>
              </a:spcBef>
              <a:buNone/>
            </a:pPr>
            <a:r>
              <a:rPr lang="es" sz="2800" dirty="0">
                <a:solidFill>
                  <a:srgbClr val="0B5394"/>
                </a:solidFill>
                <a:latin typeface="Helvetica Neue"/>
                <a:ea typeface="Helvetica Neue"/>
                <a:cs typeface="Helvetica Neue"/>
                <a:sym typeface="Helvetica Neue"/>
              </a:rPr>
              <a:t>Case </a:t>
            </a:r>
            <a:r>
              <a:rPr lang="es" sz="2800" dirty="0" smtClean="0">
                <a:solidFill>
                  <a:srgbClr val="0B5394"/>
                </a:solidFill>
                <a:latin typeface="Helvetica Neue"/>
                <a:ea typeface="Helvetica Neue"/>
                <a:cs typeface="Helvetica Neue"/>
                <a:sym typeface="Helvetica Neue"/>
              </a:rPr>
              <a:t>Study 2</a:t>
            </a:r>
            <a:endParaRPr lang="es" sz="2800" dirty="0">
              <a:solidFill>
                <a:srgbClr val="0B5394"/>
              </a:solidFill>
              <a:latin typeface="Helvetica Neue"/>
              <a:ea typeface="Helvetica Neue"/>
              <a:cs typeface="Helvetica Neue"/>
              <a:sym typeface="Helvetica Neue"/>
            </a:endParaRPr>
          </a:p>
        </p:txBody>
      </p:sp>
      <p:grpSp>
        <p:nvGrpSpPr>
          <p:cNvPr id="409" name="Shape 409"/>
          <p:cNvGrpSpPr/>
          <p:nvPr/>
        </p:nvGrpSpPr>
        <p:grpSpPr>
          <a:xfrm>
            <a:off x="0" y="4635075"/>
            <a:ext cx="9144000" cy="639900"/>
            <a:chOff x="0" y="4635075"/>
            <a:chExt cx="9144000" cy="639900"/>
          </a:xfrm>
        </p:grpSpPr>
        <p:sp>
          <p:nvSpPr>
            <p:cNvPr id="410" name="Shape 410"/>
            <p:cNvSpPr/>
            <p:nvPr/>
          </p:nvSpPr>
          <p:spPr>
            <a:xfrm>
              <a:off x="0" y="4740900"/>
              <a:ext cx="9144000" cy="418200"/>
            </a:xfrm>
            <a:prstGeom prst="rect">
              <a:avLst/>
            </a:prstGeom>
            <a:solidFill>
              <a:srgbClr val="FFFFFF"/>
            </a:solidFill>
            <a:ln w="9525"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11" name="Shape 411"/>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412" name="Shape 412"/>
            <p:cNvPicPr preferRelativeResize="0"/>
            <p:nvPr/>
          </p:nvPicPr>
          <p:blipFill>
            <a:blip r:embed="rId3">
              <a:alphaModFix/>
            </a:blip>
            <a:stretch>
              <a:fillRect/>
            </a:stretch>
          </p:blipFill>
          <p:spPr>
            <a:xfrm>
              <a:off x="161175" y="4750100"/>
              <a:ext cx="788700" cy="288974"/>
            </a:xfrm>
            <a:prstGeom prst="rect">
              <a:avLst/>
            </a:prstGeom>
            <a:noFill/>
            <a:ln>
              <a:noFill/>
            </a:ln>
          </p:spPr>
        </p:pic>
        <p:pic>
          <p:nvPicPr>
            <p:cNvPr id="413" name="Shape 413"/>
            <p:cNvPicPr preferRelativeResize="0"/>
            <p:nvPr/>
          </p:nvPicPr>
          <p:blipFill>
            <a:blip r:embed="rId4">
              <a:alphaModFix/>
            </a:blip>
            <a:stretch>
              <a:fillRect/>
            </a:stretch>
          </p:blipFill>
          <p:spPr>
            <a:xfrm>
              <a:off x="1413600" y="4811408"/>
              <a:ext cx="890355" cy="287211"/>
            </a:xfrm>
            <a:prstGeom prst="rect">
              <a:avLst/>
            </a:prstGeom>
            <a:noFill/>
            <a:ln>
              <a:noFill/>
            </a:ln>
          </p:spPr>
        </p:pic>
        <p:sp>
          <p:nvSpPr>
            <p:cNvPr id="414" name="Shape 414"/>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415" name="Shape 415"/>
            <p:cNvPicPr preferRelativeResize="0"/>
            <p:nvPr/>
          </p:nvPicPr>
          <p:blipFill>
            <a:blip r:embed="rId5">
              <a:alphaModFix/>
            </a:blip>
            <a:stretch>
              <a:fillRect/>
            </a:stretch>
          </p:blipFill>
          <p:spPr>
            <a:xfrm>
              <a:off x="8143300" y="4741078"/>
              <a:ext cx="890350" cy="307017"/>
            </a:xfrm>
            <a:prstGeom prst="rect">
              <a:avLst/>
            </a:prstGeom>
            <a:noFill/>
            <a:ln>
              <a:noFill/>
            </a:ln>
          </p:spPr>
        </p:pic>
        <p:pic>
          <p:nvPicPr>
            <p:cNvPr id="416" name="Shape 416"/>
            <p:cNvPicPr preferRelativeResize="0"/>
            <p:nvPr/>
          </p:nvPicPr>
          <p:blipFill>
            <a:blip r:embed="rId6">
              <a:alphaModFix/>
            </a:blip>
            <a:stretch>
              <a:fillRect/>
            </a:stretch>
          </p:blipFill>
          <p:spPr>
            <a:xfrm>
              <a:off x="7099300" y="4801512"/>
              <a:ext cx="576834" cy="307025"/>
            </a:xfrm>
            <a:prstGeom prst="rect">
              <a:avLst/>
            </a:prstGeom>
            <a:noFill/>
            <a:ln>
              <a:noFill/>
            </a:ln>
          </p:spPr>
        </p:pic>
      </p:grpSp>
      <p:sp>
        <p:nvSpPr>
          <p:cNvPr id="417" name="Shape 417"/>
          <p:cNvSpPr txBox="1">
            <a:spLocks noGrp="1"/>
          </p:cNvSpPr>
          <p:nvPr>
            <p:ph type="body" idx="1"/>
          </p:nvPr>
        </p:nvSpPr>
        <p:spPr>
          <a:xfrm>
            <a:off x="137118" y="1109200"/>
            <a:ext cx="7021999" cy="3177050"/>
          </a:xfrm>
          <a:prstGeom prst="rect">
            <a:avLst/>
          </a:prstGeom>
          <a:noFill/>
        </p:spPr>
        <p:txBody>
          <a:bodyPr lIns="91425" tIns="91425" rIns="91425" bIns="91425" anchor="t" anchorCtr="0">
            <a:noAutofit/>
          </a:bodyPr>
          <a:lstStyle/>
          <a:p>
            <a:pPr algn="just" rtl="0">
              <a:lnSpc>
                <a:spcPct val="115000"/>
              </a:lnSpc>
              <a:spcBef>
                <a:spcPts val="0"/>
              </a:spcBef>
              <a:buNone/>
            </a:pPr>
            <a:r>
              <a:rPr lang="es" sz="2400" dirty="0" smtClean="0">
                <a:solidFill>
                  <a:srgbClr val="000000"/>
                </a:solidFill>
                <a:latin typeface="Helvetica Neue"/>
                <a:ea typeface="Helvetica Neue"/>
                <a:cs typeface="Helvetica Neue"/>
                <a:sym typeface="Helvetica Neue"/>
              </a:rPr>
              <a:t>Online </a:t>
            </a:r>
            <a:r>
              <a:rPr lang="es" sz="2400" dirty="0">
                <a:solidFill>
                  <a:srgbClr val="000000"/>
                </a:solidFill>
                <a:latin typeface="Helvetica Neue"/>
                <a:ea typeface="Helvetica Neue"/>
                <a:cs typeface="Helvetica Neue"/>
                <a:sym typeface="Helvetica Neue"/>
              </a:rPr>
              <a:t>Store </a:t>
            </a:r>
            <a:r>
              <a:rPr lang="es" sz="2400" dirty="0" smtClean="0">
                <a:solidFill>
                  <a:srgbClr val="000000"/>
                </a:solidFill>
                <a:latin typeface="Helvetica Neue"/>
                <a:ea typeface="Helvetica Neue"/>
                <a:cs typeface="Helvetica Neue"/>
                <a:sym typeface="Helvetica Neue"/>
              </a:rPr>
              <a:t>Retailer</a:t>
            </a:r>
            <a:endParaRPr lang="es-ES_tradnl" sz="2400" dirty="0">
              <a:solidFill>
                <a:srgbClr val="000000"/>
              </a:solidFill>
              <a:latin typeface="Helvetica Neue"/>
              <a:ea typeface="Helvetica Neue"/>
              <a:cs typeface="Helvetica Neue"/>
              <a:sym typeface="Helvetica Neue"/>
            </a:endParaRPr>
          </a:p>
          <a:p>
            <a:pPr algn="just" rtl="0">
              <a:lnSpc>
                <a:spcPct val="115000"/>
              </a:lnSpc>
              <a:spcBef>
                <a:spcPts val="0"/>
              </a:spcBef>
              <a:buNone/>
            </a:pPr>
            <a:endParaRPr lang="es" sz="600" dirty="0">
              <a:solidFill>
                <a:srgbClr val="000000"/>
              </a:solidFill>
              <a:latin typeface="Helvetica Neue"/>
              <a:ea typeface="Helvetica Neue"/>
              <a:cs typeface="Helvetica Neue"/>
              <a:sym typeface="Helvetica Neue"/>
            </a:endParaRPr>
          </a:p>
          <a:p>
            <a:pPr marL="457200" lvl="0" indent="-355600" algn="just" rtl="0">
              <a:lnSpc>
                <a:spcPct val="115000"/>
              </a:lnSpc>
              <a:spcBef>
                <a:spcPts val="0"/>
              </a:spcBef>
              <a:buClr>
                <a:srgbClr val="000000"/>
              </a:buClr>
              <a:buSzPct val="100000"/>
              <a:buFont typeface="Arial"/>
              <a:buChar char="●"/>
            </a:pPr>
            <a:r>
              <a:rPr lang="es" sz="1800" dirty="0">
                <a:solidFill>
                  <a:srgbClr val="000000"/>
                </a:solidFill>
                <a:latin typeface="Helvetica Neue"/>
                <a:ea typeface="Helvetica Neue"/>
                <a:cs typeface="Helvetica Neue"/>
                <a:sym typeface="Helvetica Neue"/>
              </a:rPr>
              <a:t>Credit card verification</a:t>
            </a:r>
          </a:p>
          <a:p>
            <a:pPr marL="457200" lvl="0" indent="-355600" algn="just" rtl="0">
              <a:lnSpc>
                <a:spcPct val="115000"/>
              </a:lnSpc>
              <a:spcBef>
                <a:spcPts val="0"/>
              </a:spcBef>
              <a:buClr>
                <a:srgbClr val="000000"/>
              </a:buClr>
              <a:buSzPct val="100000"/>
              <a:buFont typeface="Arial"/>
              <a:buChar char="●"/>
            </a:pPr>
            <a:r>
              <a:rPr lang="es" sz="1800" dirty="0">
                <a:solidFill>
                  <a:srgbClr val="000000"/>
                </a:solidFill>
                <a:latin typeface="Helvetica Neue"/>
                <a:ea typeface="Helvetica Neue"/>
                <a:cs typeface="Helvetica Neue"/>
                <a:sym typeface="Helvetica Neue"/>
              </a:rPr>
              <a:t>Address validation</a:t>
            </a:r>
          </a:p>
        </p:txBody>
      </p:sp>
      <p:pic>
        <p:nvPicPr>
          <p:cNvPr id="3" name="2 Imagen"/>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79238" y="1080625"/>
            <a:ext cx="5654412" cy="3460500"/>
          </a:xfrm>
          <a:prstGeom prst="rect">
            <a:avLst/>
          </a:prstGeom>
        </p:spPr>
      </p:pic>
      <p:sp>
        <p:nvSpPr>
          <p:cNvPr id="14" name="Shape 45"/>
          <p:cNvSpPr txBox="1"/>
          <p:nvPr/>
        </p:nvSpPr>
        <p:spPr>
          <a:xfrm>
            <a:off x="4138135" y="4772182"/>
            <a:ext cx="747600" cy="394500"/>
          </a:xfrm>
          <a:prstGeom prst="rect">
            <a:avLst/>
          </a:prstGeom>
          <a:noFill/>
          <a:ln>
            <a:noFill/>
          </a:ln>
        </p:spPr>
        <p:txBody>
          <a:bodyPr lIns="91425" tIns="91425" rIns="91425" bIns="91425" anchor="ctr" anchorCtr="0">
            <a:noAutofit/>
          </a:bodyPr>
          <a:lstStyle/>
          <a:p>
            <a:pPr lvl="0" algn="ctr" rtl="0">
              <a:spcBef>
                <a:spcPts val="0"/>
              </a:spcBef>
              <a:buNone/>
            </a:pPr>
            <a:r>
              <a:rPr lang="es" sz="1600" dirty="0" smtClean="0">
                <a:solidFill>
                  <a:srgbClr val="B7B7B7"/>
                </a:solidFill>
                <a:latin typeface="Helvetica Neue"/>
                <a:ea typeface="Helvetica Neue"/>
                <a:cs typeface="Helvetica Neue"/>
                <a:sym typeface="Helvetica Neue"/>
              </a:rPr>
              <a:t>23</a:t>
            </a:r>
            <a:r>
              <a:rPr lang="es" sz="1600" dirty="0" smtClean="0">
                <a:solidFill>
                  <a:srgbClr val="B7B7B7"/>
                </a:solidFill>
                <a:latin typeface="Helvetica Neue"/>
                <a:ea typeface="Helvetica Neue"/>
                <a:cs typeface="Helvetica Neue"/>
                <a:sym typeface="Helvetica Neue"/>
              </a:rPr>
              <a:t>/30</a:t>
            </a:r>
            <a:endParaRPr lang="es" sz="1600" dirty="0">
              <a:solidFill>
                <a:srgbClr val="B7B7B7"/>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31821257"/>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821" y="703333"/>
            <a:ext cx="4930775" cy="2715415"/>
          </a:xfrm>
          <a:prstGeom prst="rect">
            <a:avLst/>
          </a:prstGeom>
        </p:spPr>
      </p:pic>
      <p:sp>
        <p:nvSpPr>
          <p:cNvPr id="424" name="Shape 424"/>
          <p:cNvSpPr txBox="1">
            <a:spLocks noGrp="1"/>
          </p:cNvSpPr>
          <p:nvPr>
            <p:ph type="title"/>
          </p:nvPr>
        </p:nvSpPr>
        <p:spPr>
          <a:xfrm>
            <a:off x="457200" y="434577"/>
            <a:ext cx="8229600" cy="369299"/>
          </a:xfrm>
          <a:prstGeom prst="rect">
            <a:avLst/>
          </a:prstGeom>
        </p:spPr>
        <p:txBody>
          <a:bodyPr lIns="91425" tIns="91425" rIns="91425" bIns="91425" anchor="ctr" anchorCtr="0">
            <a:noAutofit/>
          </a:bodyPr>
          <a:lstStyle/>
          <a:p>
            <a:pPr lvl="0" algn="ctr" rtl="0">
              <a:spcBef>
                <a:spcPts val="0"/>
              </a:spcBef>
              <a:buNone/>
            </a:pPr>
            <a:r>
              <a:rPr lang="es-ES_tradnl" sz="2800" dirty="0" err="1" smtClean="0">
                <a:solidFill>
                  <a:srgbClr val="0B5394"/>
                </a:solidFill>
                <a:latin typeface="Helvetica Neue"/>
                <a:ea typeface="Helvetica Neue"/>
                <a:cs typeface="Helvetica Neue"/>
                <a:sym typeface="Helvetica Neue"/>
              </a:rPr>
              <a:t>LOCs</a:t>
            </a:r>
            <a:r>
              <a:rPr lang="es-ES_tradnl" sz="2800" dirty="0" smtClean="0">
                <a:solidFill>
                  <a:srgbClr val="0B5394"/>
                </a:solidFill>
                <a:latin typeface="Helvetica Neue"/>
                <a:ea typeface="Helvetica Neue"/>
                <a:cs typeface="Helvetica Neue"/>
                <a:sym typeface="Helvetica Neue"/>
              </a:rPr>
              <a:t> </a:t>
            </a:r>
            <a:r>
              <a:rPr lang="es-ES_tradnl" sz="2800" dirty="0" err="1" smtClean="0">
                <a:solidFill>
                  <a:srgbClr val="0B5394"/>
                </a:solidFill>
                <a:latin typeface="Helvetica Neue"/>
                <a:ea typeface="Helvetica Neue"/>
                <a:cs typeface="Helvetica Neue"/>
                <a:sym typeface="Helvetica Neue"/>
              </a:rPr>
              <a:t>PaSCAni</a:t>
            </a:r>
            <a:r>
              <a:rPr lang="es-ES_tradnl" sz="2800" dirty="0" smtClean="0">
                <a:solidFill>
                  <a:srgbClr val="0B5394"/>
                </a:solidFill>
                <a:latin typeface="Helvetica Neue"/>
                <a:ea typeface="Helvetica Neue"/>
                <a:cs typeface="Helvetica Neue"/>
                <a:sym typeface="Helvetica Neue"/>
              </a:rPr>
              <a:t> vs Manual </a:t>
            </a:r>
            <a:r>
              <a:rPr lang="es-ES_tradnl" sz="2800" dirty="0" err="1" smtClean="0">
                <a:solidFill>
                  <a:srgbClr val="0B5394"/>
                </a:solidFill>
                <a:latin typeface="Helvetica Neue"/>
                <a:ea typeface="Helvetica Neue"/>
                <a:cs typeface="Helvetica Neue"/>
                <a:sym typeface="Helvetica Neue"/>
              </a:rPr>
              <a:t>Coding</a:t>
            </a:r>
            <a:endParaRPr lang="es" sz="2800" dirty="0">
              <a:solidFill>
                <a:srgbClr val="0B5394"/>
              </a:solidFill>
              <a:latin typeface="Helvetica Neue"/>
              <a:ea typeface="Helvetica Neue"/>
              <a:cs typeface="Helvetica Neue"/>
              <a:sym typeface="Helvetica Neue"/>
            </a:endParaRPr>
          </a:p>
        </p:txBody>
      </p:sp>
      <p:grpSp>
        <p:nvGrpSpPr>
          <p:cNvPr id="426" name="Shape 426"/>
          <p:cNvGrpSpPr/>
          <p:nvPr/>
        </p:nvGrpSpPr>
        <p:grpSpPr>
          <a:xfrm>
            <a:off x="0" y="4635075"/>
            <a:ext cx="9144000" cy="639900"/>
            <a:chOff x="0" y="4635075"/>
            <a:chExt cx="9144000" cy="639900"/>
          </a:xfrm>
        </p:grpSpPr>
        <p:sp>
          <p:nvSpPr>
            <p:cNvPr id="427" name="Shape 427"/>
            <p:cNvSpPr/>
            <p:nvPr/>
          </p:nvSpPr>
          <p:spPr>
            <a:xfrm>
              <a:off x="0" y="4740900"/>
              <a:ext cx="9144000" cy="418200"/>
            </a:xfrm>
            <a:prstGeom prst="rect">
              <a:avLst/>
            </a:prstGeom>
            <a:solidFill>
              <a:srgbClr val="FFFFFF"/>
            </a:solidFill>
            <a:ln w="9525"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28" name="Shape 428"/>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429" name="Shape 429"/>
            <p:cNvPicPr preferRelativeResize="0"/>
            <p:nvPr/>
          </p:nvPicPr>
          <p:blipFill>
            <a:blip r:embed="rId4">
              <a:alphaModFix/>
            </a:blip>
            <a:stretch>
              <a:fillRect/>
            </a:stretch>
          </p:blipFill>
          <p:spPr>
            <a:xfrm>
              <a:off x="161175" y="4750100"/>
              <a:ext cx="788700" cy="288974"/>
            </a:xfrm>
            <a:prstGeom prst="rect">
              <a:avLst/>
            </a:prstGeom>
            <a:noFill/>
            <a:ln>
              <a:noFill/>
            </a:ln>
          </p:spPr>
        </p:pic>
        <p:pic>
          <p:nvPicPr>
            <p:cNvPr id="430" name="Shape 430"/>
            <p:cNvPicPr preferRelativeResize="0"/>
            <p:nvPr/>
          </p:nvPicPr>
          <p:blipFill>
            <a:blip r:embed="rId5">
              <a:alphaModFix/>
            </a:blip>
            <a:stretch>
              <a:fillRect/>
            </a:stretch>
          </p:blipFill>
          <p:spPr>
            <a:xfrm>
              <a:off x="1413600" y="4811408"/>
              <a:ext cx="890355" cy="287211"/>
            </a:xfrm>
            <a:prstGeom prst="rect">
              <a:avLst/>
            </a:prstGeom>
            <a:noFill/>
            <a:ln>
              <a:noFill/>
            </a:ln>
          </p:spPr>
        </p:pic>
        <p:sp>
          <p:nvSpPr>
            <p:cNvPr id="431" name="Shape 431"/>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432" name="Shape 432"/>
            <p:cNvPicPr preferRelativeResize="0"/>
            <p:nvPr/>
          </p:nvPicPr>
          <p:blipFill>
            <a:blip r:embed="rId6">
              <a:alphaModFix/>
            </a:blip>
            <a:stretch>
              <a:fillRect/>
            </a:stretch>
          </p:blipFill>
          <p:spPr>
            <a:xfrm>
              <a:off x="8143300" y="4741078"/>
              <a:ext cx="890350" cy="307017"/>
            </a:xfrm>
            <a:prstGeom prst="rect">
              <a:avLst/>
            </a:prstGeom>
            <a:noFill/>
            <a:ln>
              <a:noFill/>
            </a:ln>
          </p:spPr>
        </p:pic>
        <p:pic>
          <p:nvPicPr>
            <p:cNvPr id="433" name="Shape 433"/>
            <p:cNvPicPr preferRelativeResize="0"/>
            <p:nvPr/>
          </p:nvPicPr>
          <p:blipFill>
            <a:blip r:embed="rId7">
              <a:alphaModFix/>
            </a:blip>
            <a:stretch>
              <a:fillRect/>
            </a:stretch>
          </p:blipFill>
          <p:spPr>
            <a:xfrm>
              <a:off x="7099300" y="4801512"/>
              <a:ext cx="576834" cy="307025"/>
            </a:xfrm>
            <a:prstGeom prst="rect">
              <a:avLst/>
            </a:prstGeom>
            <a:noFill/>
            <a:ln>
              <a:noFill/>
            </a:ln>
          </p:spPr>
        </p:pic>
      </p:grpSp>
      <p:sp>
        <p:nvSpPr>
          <p:cNvPr id="14" name="Shape 417"/>
          <p:cNvSpPr txBox="1">
            <a:spLocks noGrp="1"/>
          </p:cNvSpPr>
          <p:nvPr>
            <p:ph type="body" idx="1"/>
          </p:nvPr>
        </p:nvSpPr>
        <p:spPr>
          <a:xfrm>
            <a:off x="698865" y="3738101"/>
            <a:ext cx="7841082" cy="614824"/>
          </a:xfrm>
          <a:prstGeom prst="rect">
            <a:avLst/>
          </a:prstGeom>
          <a:noFill/>
        </p:spPr>
        <p:txBody>
          <a:bodyPr lIns="91425" tIns="91425" rIns="91425" bIns="91425" anchor="ctr" anchorCtr="0">
            <a:noAutofit/>
          </a:bodyPr>
          <a:lstStyle/>
          <a:p>
            <a:pPr algn="ctr" rtl="0">
              <a:lnSpc>
                <a:spcPct val="115000"/>
              </a:lnSpc>
              <a:spcBef>
                <a:spcPts val="0"/>
              </a:spcBef>
              <a:buNone/>
            </a:pPr>
            <a:r>
              <a:rPr lang="es-ES_tradnl" sz="1800" dirty="0" err="1" smtClean="0">
                <a:solidFill>
                  <a:srgbClr val="000000"/>
                </a:solidFill>
                <a:latin typeface="Helvetica Neue"/>
                <a:ea typeface="Helvetica Neue"/>
                <a:cs typeface="Helvetica Neue"/>
                <a:sym typeface="Helvetica Neue"/>
              </a:rPr>
              <a:t>Effort</a:t>
            </a:r>
            <a:r>
              <a:rPr lang="es-ES_tradnl" sz="1800" dirty="0" smtClean="0">
                <a:solidFill>
                  <a:srgbClr val="000000"/>
                </a:solidFill>
                <a:latin typeface="Helvetica Neue"/>
                <a:ea typeface="Helvetica Neue"/>
                <a:cs typeface="Helvetica Neue"/>
                <a:sym typeface="Helvetica Neue"/>
              </a:rPr>
              <a:t> </a:t>
            </a:r>
            <a:r>
              <a:rPr lang="es-ES_tradnl" sz="1800" dirty="0" err="1" smtClean="0">
                <a:solidFill>
                  <a:srgbClr val="000000"/>
                </a:solidFill>
                <a:latin typeface="Helvetica Neue"/>
                <a:ea typeface="Helvetica Neue"/>
                <a:cs typeface="Helvetica Neue"/>
                <a:sym typeface="Helvetica Neue"/>
              </a:rPr>
              <a:t>reduction</a:t>
            </a:r>
            <a:r>
              <a:rPr lang="es-ES_tradnl" sz="1800" dirty="0" smtClean="0">
                <a:solidFill>
                  <a:srgbClr val="000000"/>
                </a:solidFill>
                <a:latin typeface="Helvetica Neue"/>
                <a:ea typeface="Helvetica Neue"/>
                <a:cs typeface="Helvetica Neue"/>
                <a:sym typeface="Helvetica Neue"/>
              </a:rPr>
              <a:t> = 1 </a:t>
            </a:r>
            <a:r>
              <a:rPr lang="es-ES" sz="1800" dirty="0" smtClean="0">
                <a:solidFill>
                  <a:srgbClr val="000000"/>
                </a:solidFill>
                <a:latin typeface="Helvetica Neue"/>
                <a:ea typeface="Helvetica Neue"/>
                <a:cs typeface="Helvetica Neue"/>
                <a:sym typeface="Helvetica Neue"/>
              </a:rPr>
              <a:t>–</a:t>
            </a:r>
            <a:r>
              <a:rPr lang="es-ES_tradnl" sz="1800" dirty="0" smtClean="0">
                <a:solidFill>
                  <a:srgbClr val="000000"/>
                </a:solidFill>
                <a:latin typeface="Helvetica Neue"/>
                <a:ea typeface="Helvetica Neue"/>
                <a:cs typeface="Helvetica Neue"/>
                <a:sym typeface="Helvetica Neue"/>
              </a:rPr>
              <a:t> (</a:t>
            </a:r>
            <a:r>
              <a:rPr lang="es-ES_tradnl" sz="1800" dirty="0" err="1" smtClean="0">
                <a:solidFill>
                  <a:srgbClr val="000000"/>
                </a:solidFill>
                <a:latin typeface="Helvetica Neue"/>
                <a:ea typeface="Helvetica Neue"/>
                <a:cs typeface="Helvetica Neue"/>
                <a:sym typeface="Helvetica Neue"/>
              </a:rPr>
              <a:t>PaSCAni</a:t>
            </a:r>
            <a:r>
              <a:rPr lang="es-ES_tradnl" sz="1800" dirty="0" smtClean="0">
                <a:solidFill>
                  <a:srgbClr val="000000"/>
                </a:solidFill>
                <a:latin typeface="Helvetica Neue"/>
                <a:ea typeface="Helvetica Neue"/>
                <a:cs typeface="Helvetica Neue"/>
                <a:sym typeface="Helvetica Neue"/>
              </a:rPr>
              <a:t> </a:t>
            </a:r>
            <a:r>
              <a:rPr lang="es-ES_tradnl" sz="1800" dirty="0" err="1" smtClean="0">
                <a:solidFill>
                  <a:srgbClr val="000000"/>
                </a:solidFill>
                <a:latin typeface="Helvetica Neue"/>
                <a:ea typeface="Helvetica Neue"/>
                <a:cs typeface="Helvetica Neue"/>
                <a:sym typeface="Helvetica Neue"/>
              </a:rPr>
              <a:t>LOCs</a:t>
            </a:r>
            <a:r>
              <a:rPr lang="es-ES_tradnl" sz="1800" dirty="0" smtClean="0">
                <a:solidFill>
                  <a:srgbClr val="000000"/>
                </a:solidFill>
                <a:latin typeface="Helvetica Neue"/>
                <a:ea typeface="Helvetica Neue"/>
                <a:cs typeface="Helvetica Neue"/>
                <a:sym typeface="Helvetica Neue"/>
              </a:rPr>
              <a:t> / </a:t>
            </a:r>
            <a:r>
              <a:rPr lang="es-ES_tradnl" sz="1800" dirty="0" err="1" smtClean="0">
                <a:solidFill>
                  <a:srgbClr val="000000"/>
                </a:solidFill>
                <a:latin typeface="Helvetica Neue"/>
                <a:ea typeface="Helvetica Neue"/>
                <a:cs typeface="Helvetica Neue"/>
                <a:sym typeface="Helvetica Neue"/>
              </a:rPr>
              <a:t>Generated</a:t>
            </a:r>
            <a:r>
              <a:rPr lang="es-ES_tradnl" sz="1800" dirty="0" smtClean="0">
                <a:solidFill>
                  <a:srgbClr val="000000"/>
                </a:solidFill>
                <a:latin typeface="Helvetica Neue"/>
                <a:ea typeface="Helvetica Neue"/>
                <a:cs typeface="Helvetica Neue"/>
                <a:sym typeface="Helvetica Neue"/>
              </a:rPr>
              <a:t> </a:t>
            </a:r>
            <a:r>
              <a:rPr lang="es-ES_tradnl" sz="1800" dirty="0" err="1" smtClean="0">
                <a:solidFill>
                  <a:srgbClr val="000000"/>
                </a:solidFill>
                <a:latin typeface="Helvetica Neue"/>
                <a:ea typeface="Helvetica Neue"/>
                <a:cs typeface="Helvetica Neue"/>
                <a:sym typeface="Helvetica Neue"/>
              </a:rPr>
              <a:t>LOCs</a:t>
            </a:r>
            <a:r>
              <a:rPr lang="es-ES_tradnl" sz="1800" dirty="0" smtClean="0">
                <a:solidFill>
                  <a:srgbClr val="000000"/>
                </a:solidFill>
                <a:latin typeface="Helvetica Neue"/>
                <a:ea typeface="Helvetica Neue"/>
                <a:cs typeface="Helvetica Neue"/>
                <a:sym typeface="Helvetica Neue"/>
              </a:rPr>
              <a:t>)</a:t>
            </a:r>
            <a:endParaRPr lang="es" sz="1800" dirty="0">
              <a:solidFill>
                <a:srgbClr val="000000"/>
              </a:solidFill>
              <a:latin typeface="Helvetica Neue"/>
              <a:ea typeface="Helvetica Neue"/>
              <a:cs typeface="Helvetica Neue"/>
              <a:sym typeface="Helvetica Neue"/>
            </a:endParaRPr>
          </a:p>
        </p:txBody>
      </p:sp>
      <p:sp>
        <p:nvSpPr>
          <p:cNvPr id="15" name="Shape 424"/>
          <p:cNvSpPr txBox="1">
            <a:spLocks/>
          </p:cNvSpPr>
          <p:nvPr/>
        </p:nvSpPr>
        <p:spPr>
          <a:xfrm>
            <a:off x="476250" y="3454002"/>
            <a:ext cx="8229600" cy="369299"/>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pPr algn="ctr"/>
            <a:r>
              <a:rPr lang="es-ES_tradnl" sz="2400" dirty="0" err="1" smtClean="0">
                <a:solidFill>
                  <a:srgbClr val="0B5394"/>
                </a:solidFill>
                <a:latin typeface="Helvetica Neue"/>
                <a:ea typeface="Helvetica Neue"/>
                <a:cs typeface="Helvetica Neue"/>
                <a:sym typeface="Helvetica Neue"/>
              </a:rPr>
              <a:t>Relative</a:t>
            </a:r>
            <a:r>
              <a:rPr lang="es-ES_tradnl" sz="2400" dirty="0" smtClean="0">
                <a:solidFill>
                  <a:srgbClr val="0B5394"/>
                </a:solidFill>
                <a:latin typeface="Helvetica Neue"/>
                <a:ea typeface="Helvetica Neue"/>
                <a:cs typeface="Helvetica Neue"/>
                <a:sym typeface="Helvetica Neue"/>
              </a:rPr>
              <a:t> </a:t>
            </a:r>
            <a:r>
              <a:rPr lang="es-ES_tradnl" sz="2400" dirty="0" err="1" smtClean="0">
                <a:solidFill>
                  <a:srgbClr val="0B5394"/>
                </a:solidFill>
                <a:latin typeface="Helvetica Neue"/>
                <a:ea typeface="Helvetica Neue"/>
                <a:cs typeface="Helvetica Neue"/>
                <a:sym typeface="Helvetica Neue"/>
              </a:rPr>
              <a:t>Effort</a:t>
            </a:r>
            <a:r>
              <a:rPr lang="es-ES_tradnl" sz="2400" dirty="0" smtClean="0">
                <a:solidFill>
                  <a:srgbClr val="0B5394"/>
                </a:solidFill>
                <a:latin typeface="Helvetica Neue"/>
                <a:ea typeface="Helvetica Neue"/>
                <a:cs typeface="Helvetica Neue"/>
                <a:sym typeface="Helvetica Neue"/>
              </a:rPr>
              <a:t> </a:t>
            </a:r>
            <a:r>
              <a:rPr lang="es-ES_tradnl" sz="2400" dirty="0" err="1" smtClean="0">
                <a:solidFill>
                  <a:srgbClr val="0B5394"/>
                </a:solidFill>
                <a:latin typeface="Helvetica Neue"/>
                <a:ea typeface="Helvetica Neue"/>
                <a:cs typeface="Helvetica Neue"/>
                <a:sym typeface="Helvetica Neue"/>
              </a:rPr>
              <a:t>Gain</a:t>
            </a:r>
            <a:endParaRPr lang="es" sz="2400" dirty="0">
              <a:solidFill>
                <a:srgbClr val="0B5394"/>
              </a:solidFill>
              <a:latin typeface="Helvetica Neue"/>
              <a:ea typeface="Helvetica Neue"/>
              <a:cs typeface="Helvetica Neue"/>
              <a:sym typeface="Helvetica Neue"/>
            </a:endParaRPr>
          </a:p>
        </p:txBody>
      </p:sp>
      <p:sp>
        <p:nvSpPr>
          <p:cNvPr id="17" name="Shape 45"/>
          <p:cNvSpPr txBox="1"/>
          <p:nvPr/>
        </p:nvSpPr>
        <p:spPr>
          <a:xfrm>
            <a:off x="4138135" y="4772182"/>
            <a:ext cx="747600" cy="394500"/>
          </a:xfrm>
          <a:prstGeom prst="rect">
            <a:avLst/>
          </a:prstGeom>
          <a:noFill/>
          <a:ln>
            <a:noFill/>
          </a:ln>
        </p:spPr>
        <p:txBody>
          <a:bodyPr lIns="91425" tIns="91425" rIns="91425" bIns="91425" anchor="ctr" anchorCtr="0">
            <a:noAutofit/>
          </a:bodyPr>
          <a:lstStyle/>
          <a:p>
            <a:pPr lvl="0" algn="ctr" rtl="0">
              <a:spcBef>
                <a:spcPts val="0"/>
              </a:spcBef>
              <a:buNone/>
            </a:pPr>
            <a:r>
              <a:rPr lang="es" sz="1600" dirty="0" smtClean="0">
                <a:solidFill>
                  <a:srgbClr val="B7B7B7"/>
                </a:solidFill>
                <a:latin typeface="Helvetica Neue"/>
                <a:ea typeface="Helvetica Neue"/>
                <a:cs typeface="Helvetica Neue"/>
                <a:sym typeface="Helvetica Neue"/>
              </a:rPr>
              <a:t>24</a:t>
            </a:r>
            <a:r>
              <a:rPr lang="es" sz="1600" dirty="0" smtClean="0">
                <a:solidFill>
                  <a:srgbClr val="B7B7B7"/>
                </a:solidFill>
                <a:latin typeface="Helvetica Neue"/>
                <a:ea typeface="Helvetica Neue"/>
                <a:cs typeface="Helvetica Neue"/>
                <a:sym typeface="Helvetica Neue"/>
              </a:rPr>
              <a:t>/30</a:t>
            </a:r>
            <a:endParaRPr lang="es" sz="1600" dirty="0">
              <a:solidFill>
                <a:srgbClr val="B7B7B7"/>
              </a:solidFill>
              <a:latin typeface="Helvetica Neue"/>
              <a:ea typeface="Helvetica Neue"/>
              <a:cs typeface="Helvetica Neue"/>
              <a:sym typeface="Helvetica Neue"/>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pic>
        <p:nvPicPr>
          <p:cNvPr id="2" name="Imagen 1" descr="grafic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860" y="222352"/>
            <a:ext cx="7652181" cy="4494728"/>
          </a:xfrm>
          <a:prstGeom prst="rect">
            <a:avLst/>
          </a:prstGeom>
        </p:spPr>
      </p:pic>
      <p:sp>
        <p:nvSpPr>
          <p:cNvPr id="424" name="Shape 424"/>
          <p:cNvSpPr txBox="1">
            <a:spLocks noGrp="1"/>
          </p:cNvSpPr>
          <p:nvPr>
            <p:ph type="title"/>
          </p:nvPr>
        </p:nvSpPr>
        <p:spPr>
          <a:xfrm>
            <a:off x="457200" y="434577"/>
            <a:ext cx="8229600" cy="369299"/>
          </a:xfrm>
          <a:prstGeom prst="rect">
            <a:avLst/>
          </a:prstGeom>
        </p:spPr>
        <p:txBody>
          <a:bodyPr lIns="91425" tIns="91425" rIns="91425" bIns="91425" anchor="ctr" anchorCtr="0">
            <a:noAutofit/>
          </a:bodyPr>
          <a:lstStyle/>
          <a:p>
            <a:pPr lvl="0" algn="ctr" rtl="0">
              <a:spcBef>
                <a:spcPts val="0"/>
              </a:spcBef>
              <a:buNone/>
            </a:pPr>
            <a:r>
              <a:rPr lang="es" sz="2800">
                <a:solidFill>
                  <a:srgbClr val="0B5394"/>
                </a:solidFill>
                <a:latin typeface="Helvetica Neue"/>
                <a:ea typeface="Helvetica Neue"/>
                <a:cs typeface="Helvetica Neue"/>
                <a:sym typeface="Helvetica Neue"/>
              </a:rPr>
              <a:t>Relative Effort Gain</a:t>
            </a:r>
          </a:p>
        </p:txBody>
      </p:sp>
      <p:grpSp>
        <p:nvGrpSpPr>
          <p:cNvPr id="426" name="Shape 426"/>
          <p:cNvGrpSpPr/>
          <p:nvPr/>
        </p:nvGrpSpPr>
        <p:grpSpPr>
          <a:xfrm>
            <a:off x="0" y="4635075"/>
            <a:ext cx="9144000" cy="639900"/>
            <a:chOff x="0" y="4635075"/>
            <a:chExt cx="9144000" cy="639900"/>
          </a:xfrm>
        </p:grpSpPr>
        <p:sp>
          <p:nvSpPr>
            <p:cNvPr id="427" name="Shape 427"/>
            <p:cNvSpPr/>
            <p:nvPr/>
          </p:nvSpPr>
          <p:spPr>
            <a:xfrm>
              <a:off x="0" y="4740900"/>
              <a:ext cx="9144000" cy="418200"/>
            </a:xfrm>
            <a:prstGeom prst="rect">
              <a:avLst/>
            </a:prstGeom>
            <a:solidFill>
              <a:srgbClr val="FFFFFF"/>
            </a:solidFill>
            <a:ln w="9525"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28" name="Shape 428"/>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429" name="Shape 429"/>
            <p:cNvPicPr preferRelativeResize="0"/>
            <p:nvPr/>
          </p:nvPicPr>
          <p:blipFill>
            <a:blip r:embed="rId4">
              <a:alphaModFix/>
            </a:blip>
            <a:stretch>
              <a:fillRect/>
            </a:stretch>
          </p:blipFill>
          <p:spPr>
            <a:xfrm>
              <a:off x="161175" y="4750100"/>
              <a:ext cx="788700" cy="288974"/>
            </a:xfrm>
            <a:prstGeom prst="rect">
              <a:avLst/>
            </a:prstGeom>
            <a:noFill/>
            <a:ln>
              <a:noFill/>
            </a:ln>
          </p:spPr>
        </p:pic>
        <p:pic>
          <p:nvPicPr>
            <p:cNvPr id="430" name="Shape 430"/>
            <p:cNvPicPr preferRelativeResize="0"/>
            <p:nvPr/>
          </p:nvPicPr>
          <p:blipFill>
            <a:blip r:embed="rId5">
              <a:alphaModFix/>
            </a:blip>
            <a:stretch>
              <a:fillRect/>
            </a:stretch>
          </p:blipFill>
          <p:spPr>
            <a:xfrm>
              <a:off x="1413600" y="4811408"/>
              <a:ext cx="890355" cy="287211"/>
            </a:xfrm>
            <a:prstGeom prst="rect">
              <a:avLst/>
            </a:prstGeom>
            <a:noFill/>
            <a:ln>
              <a:noFill/>
            </a:ln>
          </p:spPr>
        </p:pic>
        <p:sp>
          <p:nvSpPr>
            <p:cNvPr id="431" name="Shape 431"/>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432" name="Shape 432"/>
            <p:cNvPicPr preferRelativeResize="0"/>
            <p:nvPr/>
          </p:nvPicPr>
          <p:blipFill>
            <a:blip r:embed="rId6">
              <a:alphaModFix/>
            </a:blip>
            <a:stretch>
              <a:fillRect/>
            </a:stretch>
          </p:blipFill>
          <p:spPr>
            <a:xfrm>
              <a:off x="8143300" y="4741078"/>
              <a:ext cx="890350" cy="307017"/>
            </a:xfrm>
            <a:prstGeom prst="rect">
              <a:avLst/>
            </a:prstGeom>
            <a:noFill/>
            <a:ln>
              <a:noFill/>
            </a:ln>
          </p:spPr>
        </p:pic>
        <p:pic>
          <p:nvPicPr>
            <p:cNvPr id="433" name="Shape 433"/>
            <p:cNvPicPr preferRelativeResize="0"/>
            <p:nvPr/>
          </p:nvPicPr>
          <p:blipFill>
            <a:blip r:embed="rId7">
              <a:alphaModFix/>
            </a:blip>
            <a:stretch>
              <a:fillRect/>
            </a:stretch>
          </p:blipFill>
          <p:spPr>
            <a:xfrm>
              <a:off x="7099300" y="4801512"/>
              <a:ext cx="576834" cy="307025"/>
            </a:xfrm>
            <a:prstGeom prst="rect">
              <a:avLst/>
            </a:prstGeom>
            <a:noFill/>
            <a:ln>
              <a:noFill/>
            </a:ln>
          </p:spPr>
        </p:pic>
      </p:grpSp>
      <p:sp>
        <p:nvSpPr>
          <p:cNvPr id="13" name="Shape 45"/>
          <p:cNvSpPr txBox="1"/>
          <p:nvPr/>
        </p:nvSpPr>
        <p:spPr>
          <a:xfrm>
            <a:off x="4138135" y="4772182"/>
            <a:ext cx="747600" cy="394500"/>
          </a:xfrm>
          <a:prstGeom prst="rect">
            <a:avLst/>
          </a:prstGeom>
          <a:noFill/>
          <a:ln>
            <a:noFill/>
          </a:ln>
        </p:spPr>
        <p:txBody>
          <a:bodyPr lIns="91425" tIns="91425" rIns="91425" bIns="91425" anchor="ctr" anchorCtr="0">
            <a:noAutofit/>
          </a:bodyPr>
          <a:lstStyle/>
          <a:p>
            <a:pPr lvl="0" algn="ctr" rtl="0">
              <a:spcBef>
                <a:spcPts val="0"/>
              </a:spcBef>
              <a:buNone/>
            </a:pPr>
            <a:r>
              <a:rPr lang="es" sz="1600" dirty="0" smtClean="0">
                <a:solidFill>
                  <a:srgbClr val="B7B7B7"/>
                </a:solidFill>
                <a:latin typeface="Helvetica Neue"/>
                <a:ea typeface="Helvetica Neue"/>
                <a:cs typeface="Helvetica Neue"/>
                <a:sym typeface="Helvetica Neue"/>
              </a:rPr>
              <a:t>25</a:t>
            </a:r>
            <a:r>
              <a:rPr lang="es" sz="1600" dirty="0" smtClean="0">
                <a:solidFill>
                  <a:srgbClr val="B7B7B7"/>
                </a:solidFill>
                <a:latin typeface="Helvetica Neue"/>
                <a:ea typeface="Helvetica Neue"/>
                <a:cs typeface="Helvetica Neue"/>
                <a:sym typeface="Helvetica Neue"/>
              </a:rPr>
              <a:t>/30</a:t>
            </a:r>
            <a:endParaRPr lang="es" sz="1600" dirty="0">
              <a:solidFill>
                <a:srgbClr val="B7B7B7"/>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1544636872"/>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B5394"/>
        </a:solidFill>
        <a:effectLst/>
      </p:bgPr>
    </p:bg>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457200" y="1863150"/>
            <a:ext cx="8229600" cy="1417200"/>
          </a:xfrm>
          <a:prstGeom prst="rect">
            <a:avLst/>
          </a:prstGeom>
        </p:spPr>
        <p:txBody>
          <a:bodyPr lIns="91425" tIns="91425" rIns="91425" bIns="91425" anchor="ctr" anchorCtr="0">
            <a:noAutofit/>
          </a:bodyPr>
          <a:lstStyle/>
          <a:p>
            <a:pPr lvl="0" algn="ctr" rtl="0">
              <a:spcBef>
                <a:spcPts val="0"/>
              </a:spcBef>
              <a:buNone/>
            </a:pPr>
            <a:r>
              <a:rPr lang="es" sz="2800">
                <a:solidFill>
                  <a:srgbClr val="FFFFFF"/>
                </a:solidFill>
                <a:latin typeface="Helvetica Neue"/>
                <a:ea typeface="Helvetica Neue"/>
                <a:cs typeface="Helvetica Neue"/>
                <a:sym typeface="Helvetica Neue"/>
              </a:rPr>
              <a:t>Conclusions</a:t>
            </a:r>
          </a:p>
        </p:txBody>
      </p:sp>
      <p:grpSp>
        <p:nvGrpSpPr>
          <p:cNvPr id="440" name="Shape 440"/>
          <p:cNvGrpSpPr/>
          <p:nvPr/>
        </p:nvGrpSpPr>
        <p:grpSpPr>
          <a:xfrm>
            <a:off x="0" y="4635075"/>
            <a:ext cx="9144000" cy="639900"/>
            <a:chOff x="0" y="4635075"/>
            <a:chExt cx="9144000" cy="639900"/>
          </a:xfrm>
        </p:grpSpPr>
        <p:sp>
          <p:nvSpPr>
            <p:cNvPr id="441" name="Shape 441"/>
            <p:cNvSpPr/>
            <p:nvPr/>
          </p:nvSpPr>
          <p:spPr>
            <a:xfrm>
              <a:off x="0" y="4740900"/>
              <a:ext cx="9144000" cy="418200"/>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442" name="Shape 442"/>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443" name="Shape 443"/>
            <p:cNvPicPr preferRelativeResize="0"/>
            <p:nvPr/>
          </p:nvPicPr>
          <p:blipFill>
            <a:blip r:embed="rId3">
              <a:alphaModFix/>
            </a:blip>
            <a:stretch>
              <a:fillRect/>
            </a:stretch>
          </p:blipFill>
          <p:spPr>
            <a:xfrm>
              <a:off x="161175" y="4750100"/>
              <a:ext cx="788700" cy="288974"/>
            </a:xfrm>
            <a:prstGeom prst="rect">
              <a:avLst/>
            </a:prstGeom>
            <a:noFill/>
            <a:ln>
              <a:noFill/>
            </a:ln>
          </p:spPr>
        </p:pic>
        <p:pic>
          <p:nvPicPr>
            <p:cNvPr id="444" name="Shape 444"/>
            <p:cNvPicPr preferRelativeResize="0"/>
            <p:nvPr/>
          </p:nvPicPr>
          <p:blipFill>
            <a:blip r:embed="rId4">
              <a:alphaModFix/>
            </a:blip>
            <a:stretch>
              <a:fillRect/>
            </a:stretch>
          </p:blipFill>
          <p:spPr>
            <a:xfrm>
              <a:off x="1413600" y="4811408"/>
              <a:ext cx="890355" cy="287211"/>
            </a:xfrm>
            <a:prstGeom prst="rect">
              <a:avLst/>
            </a:prstGeom>
            <a:noFill/>
            <a:ln>
              <a:noFill/>
            </a:ln>
          </p:spPr>
        </p:pic>
        <p:sp>
          <p:nvSpPr>
            <p:cNvPr id="445" name="Shape 445"/>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446" name="Shape 446"/>
            <p:cNvPicPr preferRelativeResize="0"/>
            <p:nvPr/>
          </p:nvPicPr>
          <p:blipFill>
            <a:blip r:embed="rId5">
              <a:alphaModFix/>
            </a:blip>
            <a:stretch>
              <a:fillRect/>
            </a:stretch>
          </p:blipFill>
          <p:spPr>
            <a:xfrm>
              <a:off x="8143300" y="4741078"/>
              <a:ext cx="890350" cy="307017"/>
            </a:xfrm>
            <a:prstGeom prst="rect">
              <a:avLst/>
            </a:prstGeom>
            <a:noFill/>
            <a:ln>
              <a:noFill/>
            </a:ln>
          </p:spPr>
        </p:pic>
        <p:pic>
          <p:nvPicPr>
            <p:cNvPr id="447" name="Shape 447"/>
            <p:cNvPicPr preferRelativeResize="0"/>
            <p:nvPr/>
          </p:nvPicPr>
          <p:blipFill>
            <a:blip r:embed="rId6">
              <a:alphaModFix/>
            </a:blip>
            <a:stretch>
              <a:fillRect/>
            </a:stretch>
          </p:blipFill>
          <p:spPr>
            <a:xfrm>
              <a:off x="7099300" y="4801512"/>
              <a:ext cx="576834" cy="307025"/>
            </a:xfrm>
            <a:prstGeom prst="rect">
              <a:avLst/>
            </a:prstGeom>
            <a:noFill/>
            <a:ln>
              <a:noFill/>
            </a:ln>
          </p:spPr>
        </p:pic>
      </p:grpSp>
      <p:sp>
        <p:nvSpPr>
          <p:cNvPr id="12" name="Shape 45"/>
          <p:cNvSpPr txBox="1"/>
          <p:nvPr/>
        </p:nvSpPr>
        <p:spPr>
          <a:xfrm>
            <a:off x="4138135" y="4772182"/>
            <a:ext cx="747600" cy="394500"/>
          </a:xfrm>
          <a:prstGeom prst="rect">
            <a:avLst/>
          </a:prstGeom>
          <a:noFill/>
          <a:ln>
            <a:noFill/>
          </a:ln>
        </p:spPr>
        <p:txBody>
          <a:bodyPr lIns="91425" tIns="91425" rIns="91425" bIns="91425" anchor="ctr" anchorCtr="0">
            <a:noAutofit/>
          </a:bodyPr>
          <a:lstStyle/>
          <a:p>
            <a:pPr lvl="0" algn="ctr" rtl="0">
              <a:spcBef>
                <a:spcPts val="0"/>
              </a:spcBef>
              <a:buNone/>
            </a:pPr>
            <a:r>
              <a:rPr lang="es" sz="1600" dirty="0" smtClean="0">
                <a:solidFill>
                  <a:srgbClr val="B7B7B7"/>
                </a:solidFill>
                <a:latin typeface="Helvetica Neue"/>
                <a:ea typeface="Helvetica Neue"/>
                <a:cs typeface="Helvetica Neue"/>
                <a:sym typeface="Helvetica Neue"/>
              </a:rPr>
              <a:t>26</a:t>
            </a:r>
            <a:r>
              <a:rPr lang="es" sz="1600" dirty="0" smtClean="0">
                <a:solidFill>
                  <a:srgbClr val="B7B7B7"/>
                </a:solidFill>
                <a:latin typeface="Helvetica Neue"/>
                <a:ea typeface="Helvetica Neue"/>
                <a:cs typeface="Helvetica Neue"/>
                <a:sym typeface="Helvetica Neue"/>
              </a:rPr>
              <a:t>/30</a:t>
            </a:r>
            <a:endParaRPr lang="es" sz="1600" dirty="0">
              <a:solidFill>
                <a:srgbClr val="B7B7B7"/>
              </a:solidFill>
              <a:latin typeface="Helvetica Neue"/>
              <a:ea typeface="Helvetica Neue"/>
              <a:cs typeface="Helvetica Neue"/>
              <a:sym typeface="Helvetica Neue"/>
            </a:endParaRP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457200" y="434577"/>
            <a:ext cx="8229600" cy="369299"/>
          </a:xfrm>
          <a:prstGeom prst="rect">
            <a:avLst/>
          </a:prstGeom>
        </p:spPr>
        <p:txBody>
          <a:bodyPr lIns="91425" tIns="91425" rIns="91425" bIns="91425" anchor="ctr" anchorCtr="0">
            <a:noAutofit/>
          </a:bodyPr>
          <a:lstStyle/>
          <a:p>
            <a:pPr lvl="0" algn="ctr" rtl="0">
              <a:spcBef>
                <a:spcPts val="0"/>
              </a:spcBef>
              <a:buNone/>
            </a:pPr>
            <a:r>
              <a:rPr lang="es" sz="2800">
                <a:solidFill>
                  <a:srgbClr val="0B5394"/>
                </a:solidFill>
                <a:latin typeface="Helvetica Neue"/>
                <a:ea typeface="Helvetica Neue"/>
                <a:cs typeface="Helvetica Neue"/>
                <a:sym typeface="Helvetica Neue"/>
              </a:rPr>
              <a:t>Conclusions</a:t>
            </a:r>
          </a:p>
        </p:txBody>
      </p:sp>
      <p:sp>
        <p:nvSpPr>
          <p:cNvPr id="454" name="Shape 454"/>
          <p:cNvSpPr/>
          <p:nvPr/>
        </p:nvSpPr>
        <p:spPr>
          <a:xfrm>
            <a:off x="0" y="1095175"/>
            <a:ext cx="9144000" cy="967499"/>
          </a:xfrm>
          <a:prstGeom prst="rect">
            <a:avLst/>
          </a:prstGeom>
          <a:solidFill>
            <a:srgbClr val="EFEFEF">
              <a:alpha val="77690"/>
            </a:srgbClr>
          </a:solidFill>
          <a:ln>
            <a:noFill/>
          </a:ln>
        </p:spPr>
        <p:txBody>
          <a:bodyPr lIns="91425" tIns="91425" rIns="91425" bIns="91425" anchor="ctr" anchorCtr="0">
            <a:noAutofit/>
          </a:bodyPr>
          <a:lstStyle/>
          <a:p>
            <a:pPr lvl="0" algn="just" rtl="0">
              <a:spcBef>
                <a:spcPts val="0"/>
              </a:spcBef>
              <a:buNone/>
            </a:pPr>
            <a:endParaRPr sz="1600" b="1">
              <a:solidFill>
                <a:srgbClr val="073763"/>
              </a:solidFill>
              <a:latin typeface="Helvetica Neue"/>
              <a:ea typeface="Helvetica Neue"/>
              <a:cs typeface="Helvetica Neue"/>
              <a:sym typeface="Helvetica Neue"/>
            </a:endParaRPr>
          </a:p>
        </p:txBody>
      </p:sp>
      <p:sp>
        <p:nvSpPr>
          <p:cNvPr id="456" name="Shape 456"/>
          <p:cNvSpPr txBox="1"/>
          <p:nvPr/>
        </p:nvSpPr>
        <p:spPr>
          <a:xfrm>
            <a:off x="224025" y="2132143"/>
            <a:ext cx="8566499" cy="544500"/>
          </a:xfrm>
          <a:prstGeom prst="rect">
            <a:avLst/>
          </a:prstGeom>
          <a:noFill/>
          <a:ln>
            <a:noFill/>
          </a:ln>
        </p:spPr>
        <p:txBody>
          <a:bodyPr lIns="91425" tIns="91425" rIns="91425" bIns="91425" anchor="ctr" anchorCtr="0">
            <a:noAutofit/>
          </a:bodyPr>
          <a:lstStyle/>
          <a:p>
            <a:pPr marL="457200" lvl="0" indent="-355600" algn="just" rtl="0">
              <a:spcBef>
                <a:spcPts val="0"/>
              </a:spcBef>
              <a:buClr>
                <a:srgbClr val="434343"/>
              </a:buClr>
              <a:buSzPct val="100000"/>
              <a:buFont typeface="Helvetica Neue"/>
              <a:buChar char="●"/>
            </a:pPr>
            <a:r>
              <a:rPr lang="es" sz="2000" dirty="0">
                <a:solidFill>
                  <a:srgbClr val="434343"/>
                </a:solidFill>
                <a:latin typeface="Helvetica Neue"/>
                <a:ea typeface="Helvetica Neue"/>
                <a:cs typeface="Helvetica Neue"/>
                <a:sym typeface="Helvetica Neue"/>
              </a:rPr>
              <a:t>Our results show</a:t>
            </a:r>
          </a:p>
        </p:txBody>
      </p:sp>
      <p:sp>
        <p:nvSpPr>
          <p:cNvPr id="457" name="Shape 457"/>
          <p:cNvSpPr txBox="1"/>
          <p:nvPr/>
        </p:nvSpPr>
        <p:spPr>
          <a:xfrm>
            <a:off x="224025" y="1116822"/>
            <a:ext cx="8566499" cy="961499"/>
          </a:xfrm>
          <a:prstGeom prst="rect">
            <a:avLst/>
          </a:prstGeom>
          <a:noFill/>
          <a:ln>
            <a:noFill/>
          </a:ln>
        </p:spPr>
        <p:txBody>
          <a:bodyPr lIns="91425" tIns="91425" rIns="91425" bIns="91425" anchor="ctr" anchorCtr="0">
            <a:noAutofit/>
          </a:bodyPr>
          <a:lstStyle/>
          <a:p>
            <a:pPr marL="457200" lvl="0" indent="-355600" algn="just" rtl="0">
              <a:spcBef>
                <a:spcPts val="0"/>
              </a:spcBef>
              <a:buClr>
                <a:srgbClr val="434343"/>
              </a:buClr>
              <a:buSzPct val="100000"/>
              <a:buFont typeface="Helvetica Neue"/>
              <a:buChar char="●"/>
            </a:pPr>
            <a:r>
              <a:rPr lang="es" sz="2000">
                <a:solidFill>
                  <a:srgbClr val="434343"/>
                </a:solidFill>
                <a:latin typeface="Helvetica Neue"/>
                <a:ea typeface="Helvetica Neue"/>
                <a:cs typeface="Helvetica Neue"/>
                <a:sym typeface="Helvetica Neue"/>
              </a:rPr>
              <a:t>PaSCAni: a framework for specifying and executing automated, composable, and traceable tests for service oriented systems.</a:t>
            </a:r>
          </a:p>
        </p:txBody>
      </p:sp>
      <p:sp>
        <p:nvSpPr>
          <p:cNvPr id="458" name="Shape 458"/>
          <p:cNvSpPr txBox="1"/>
          <p:nvPr/>
        </p:nvSpPr>
        <p:spPr>
          <a:xfrm>
            <a:off x="288750" y="2787025"/>
            <a:ext cx="8566499" cy="1698600"/>
          </a:xfrm>
          <a:prstGeom prst="rect">
            <a:avLst/>
          </a:prstGeom>
          <a:noFill/>
          <a:ln>
            <a:noFill/>
          </a:ln>
        </p:spPr>
        <p:txBody>
          <a:bodyPr lIns="91425" tIns="91425" rIns="91425" bIns="91425" anchor="ctr" anchorCtr="0">
            <a:noAutofit/>
          </a:bodyPr>
          <a:lstStyle/>
          <a:p>
            <a:pPr marL="914400" lvl="1" indent="-330200" algn="just" rtl="0">
              <a:lnSpc>
                <a:spcPct val="115000"/>
              </a:lnSpc>
              <a:spcBef>
                <a:spcPts val="480"/>
              </a:spcBef>
              <a:buClr>
                <a:schemeClr val="dk1"/>
              </a:buClr>
              <a:buSzPct val="100000"/>
              <a:buFont typeface="Courier New"/>
              <a:buChar char="o"/>
            </a:pPr>
            <a:r>
              <a:rPr lang="es" sz="1600">
                <a:solidFill>
                  <a:schemeClr val="dk1"/>
                </a:solidFill>
                <a:latin typeface="Helvetica Neue"/>
                <a:ea typeface="Helvetica Neue"/>
                <a:cs typeface="Helvetica Neue"/>
                <a:sym typeface="Helvetica Neue"/>
              </a:rPr>
              <a:t>The applicability of the framework by generating, deploying and executing SCA configurations of composable tests.</a:t>
            </a:r>
          </a:p>
          <a:p>
            <a:pPr marL="0" lvl="0" indent="0" algn="just" rtl="0">
              <a:lnSpc>
                <a:spcPct val="115000"/>
              </a:lnSpc>
              <a:spcBef>
                <a:spcPts val="480"/>
              </a:spcBef>
              <a:buNone/>
            </a:pPr>
            <a:endParaRPr sz="600">
              <a:solidFill>
                <a:schemeClr val="dk1"/>
              </a:solidFill>
              <a:latin typeface="Helvetica Neue"/>
              <a:ea typeface="Helvetica Neue"/>
              <a:cs typeface="Helvetica Neue"/>
              <a:sym typeface="Helvetica Neue"/>
            </a:endParaRPr>
          </a:p>
          <a:p>
            <a:pPr marL="914400" lvl="1" indent="-330200" algn="just" rtl="0">
              <a:lnSpc>
                <a:spcPct val="115000"/>
              </a:lnSpc>
              <a:spcBef>
                <a:spcPts val="480"/>
              </a:spcBef>
              <a:buClr>
                <a:schemeClr val="dk1"/>
              </a:buClr>
              <a:buSzPct val="100000"/>
              <a:buFont typeface="Courier New"/>
              <a:buChar char="o"/>
            </a:pPr>
            <a:r>
              <a:rPr lang="es" sz="1600">
                <a:solidFill>
                  <a:schemeClr val="dk1"/>
                </a:solidFill>
                <a:latin typeface="Helvetica Neue"/>
                <a:ea typeface="Helvetica Neue"/>
                <a:cs typeface="Helvetica Neue"/>
                <a:sym typeface="Helvetica Neue"/>
              </a:rPr>
              <a:t>The benefits that PaSCAni offer, by saving considerable effort in the testing development process for human testers.</a:t>
            </a:r>
          </a:p>
        </p:txBody>
      </p:sp>
      <p:grpSp>
        <p:nvGrpSpPr>
          <p:cNvPr id="459" name="Shape 459"/>
          <p:cNvGrpSpPr/>
          <p:nvPr/>
        </p:nvGrpSpPr>
        <p:grpSpPr>
          <a:xfrm>
            <a:off x="0" y="4635075"/>
            <a:ext cx="9144000" cy="639900"/>
            <a:chOff x="0" y="4635075"/>
            <a:chExt cx="9144000" cy="639900"/>
          </a:xfrm>
        </p:grpSpPr>
        <p:sp>
          <p:nvSpPr>
            <p:cNvPr id="460" name="Shape 460"/>
            <p:cNvSpPr/>
            <p:nvPr/>
          </p:nvSpPr>
          <p:spPr>
            <a:xfrm>
              <a:off x="0" y="4740900"/>
              <a:ext cx="9144000" cy="418200"/>
            </a:xfrm>
            <a:prstGeom prst="rect">
              <a:avLst/>
            </a:prstGeom>
            <a:solidFill>
              <a:srgbClr val="FFFFFF"/>
            </a:solidFill>
            <a:ln w="9525"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61" name="Shape 461"/>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462" name="Shape 462"/>
            <p:cNvPicPr preferRelativeResize="0"/>
            <p:nvPr/>
          </p:nvPicPr>
          <p:blipFill>
            <a:blip r:embed="rId3">
              <a:alphaModFix/>
            </a:blip>
            <a:stretch>
              <a:fillRect/>
            </a:stretch>
          </p:blipFill>
          <p:spPr>
            <a:xfrm>
              <a:off x="161175" y="4750100"/>
              <a:ext cx="788700" cy="288974"/>
            </a:xfrm>
            <a:prstGeom prst="rect">
              <a:avLst/>
            </a:prstGeom>
            <a:noFill/>
            <a:ln>
              <a:noFill/>
            </a:ln>
          </p:spPr>
        </p:pic>
        <p:pic>
          <p:nvPicPr>
            <p:cNvPr id="463" name="Shape 463"/>
            <p:cNvPicPr preferRelativeResize="0"/>
            <p:nvPr/>
          </p:nvPicPr>
          <p:blipFill>
            <a:blip r:embed="rId4">
              <a:alphaModFix/>
            </a:blip>
            <a:stretch>
              <a:fillRect/>
            </a:stretch>
          </p:blipFill>
          <p:spPr>
            <a:xfrm>
              <a:off x="1413600" y="4811408"/>
              <a:ext cx="890355" cy="287211"/>
            </a:xfrm>
            <a:prstGeom prst="rect">
              <a:avLst/>
            </a:prstGeom>
            <a:noFill/>
            <a:ln>
              <a:noFill/>
            </a:ln>
          </p:spPr>
        </p:pic>
        <p:sp>
          <p:nvSpPr>
            <p:cNvPr id="464" name="Shape 464"/>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465" name="Shape 465"/>
            <p:cNvPicPr preferRelativeResize="0"/>
            <p:nvPr/>
          </p:nvPicPr>
          <p:blipFill>
            <a:blip r:embed="rId5">
              <a:alphaModFix/>
            </a:blip>
            <a:stretch>
              <a:fillRect/>
            </a:stretch>
          </p:blipFill>
          <p:spPr>
            <a:xfrm>
              <a:off x="8143300" y="4741078"/>
              <a:ext cx="890350" cy="307017"/>
            </a:xfrm>
            <a:prstGeom prst="rect">
              <a:avLst/>
            </a:prstGeom>
            <a:noFill/>
            <a:ln>
              <a:noFill/>
            </a:ln>
          </p:spPr>
        </p:pic>
        <p:pic>
          <p:nvPicPr>
            <p:cNvPr id="466" name="Shape 466"/>
            <p:cNvPicPr preferRelativeResize="0"/>
            <p:nvPr/>
          </p:nvPicPr>
          <p:blipFill>
            <a:blip r:embed="rId6">
              <a:alphaModFix/>
            </a:blip>
            <a:stretch>
              <a:fillRect/>
            </a:stretch>
          </p:blipFill>
          <p:spPr>
            <a:xfrm>
              <a:off x="7099300" y="4801512"/>
              <a:ext cx="576834" cy="307025"/>
            </a:xfrm>
            <a:prstGeom prst="rect">
              <a:avLst/>
            </a:prstGeom>
            <a:noFill/>
            <a:ln>
              <a:noFill/>
            </a:ln>
          </p:spPr>
        </p:pic>
      </p:grpSp>
      <p:sp>
        <p:nvSpPr>
          <p:cNvPr id="17" name="Shape 45"/>
          <p:cNvSpPr txBox="1"/>
          <p:nvPr/>
        </p:nvSpPr>
        <p:spPr>
          <a:xfrm>
            <a:off x="4138135" y="4772182"/>
            <a:ext cx="747600" cy="394500"/>
          </a:xfrm>
          <a:prstGeom prst="rect">
            <a:avLst/>
          </a:prstGeom>
          <a:noFill/>
          <a:ln>
            <a:noFill/>
          </a:ln>
        </p:spPr>
        <p:txBody>
          <a:bodyPr lIns="91425" tIns="91425" rIns="91425" bIns="91425" anchor="ctr" anchorCtr="0">
            <a:noAutofit/>
          </a:bodyPr>
          <a:lstStyle/>
          <a:p>
            <a:pPr lvl="0" algn="ctr" rtl="0">
              <a:spcBef>
                <a:spcPts val="0"/>
              </a:spcBef>
              <a:buNone/>
            </a:pPr>
            <a:r>
              <a:rPr lang="es" sz="1600" dirty="0" smtClean="0">
                <a:solidFill>
                  <a:srgbClr val="B7B7B7"/>
                </a:solidFill>
                <a:latin typeface="Helvetica Neue"/>
                <a:ea typeface="Helvetica Neue"/>
                <a:cs typeface="Helvetica Neue"/>
                <a:sym typeface="Helvetica Neue"/>
              </a:rPr>
              <a:t>27</a:t>
            </a:r>
            <a:r>
              <a:rPr lang="es" sz="1600" dirty="0" smtClean="0">
                <a:solidFill>
                  <a:srgbClr val="B7B7B7"/>
                </a:solidFill>
                <a:latin typeface="Helvetica Neue"/>
                <a:ea typeface="Helvetica Neue"/>
                <a:cs typeface="Helvetica Neue"/>
                <a:sym typeface="Helvetica Neue"/>
              </a:rPr>
              <a:t>/30</a:t>
            </a:r>
            <a:endParaRPr lang="es" sz="1600" dirty="0">
              <a:solidFill>
                <a:srgbClr val="B7B7B7"/>
              </a:solidFill>
              <a:latin typeface="Helvetica Neue"/>
              <a:ea typeface="Helvetica Neue"/>
              <a:cs typeface="Helvetica Neue"/>
              <a:sym typeface="Helvetica Neue"/>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6"/>
                                        </p:tgtEl>
                                        <p:attrNameLst>
                                          <p:attrName>style.visibility</p:attrName>
                                        </p:attrNameLst>
                                      </p:cBhvr>
                                      <p:to>
                                        <p:strVal val="visible"/>
                                      </p:to>
                                    </p:set>
                                    <p:anim calcmode="lin" valueType="num">
                                      <p:cBhvr additive="base">
                                        <p:cTn id="7" dur="500" fill="hold"/>
                                        <p:tgtEl>
                                          <p:spTgt spid="456"/>
                                        </p:tgtEl>
                                        <p:attrNameLst>
                                          <p:attrName>ppt_x</p:attrName>
                                        </p:attrNameLst>
                                      </p:cBhvr>
                                      <p:tavLst>
                                        <p:tav tm="0">
                                          <p:val>
                                            <p:strVal val="#ppt_x"/>
                                          </p:val>
                                        </p:tav>
                                        <p:tav tm="100000">
                                          <p:val>
                                            <p:strVal val="#ppt_x"/>
                                          </p:val>
                                        </p:tav>
                                      </p:tavLst>
                                    </p:anim>
                                    <p:anim calcmode="lin" valueType="num">
                                      <p:cBhvr additive="base">
                                        <p:cTn id="8" dur="500" fill="hold"/>
                                        <p:tgtEl>
                                          <p:spTgt spid="45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58"/>
                                        </p:tgtEl>
                                        <p:attrNameLst>
                                          <p:attrName>style.visibility</p:attrName>
                                        </p:attrNameLst>
                                      </p:cBhvr>
                                      <p:to>
                                        <p:strVal val="visible"/>
                                      </p:to>
                                    </p:set>
                                    <p:anim calcmode="lin" valueType="num">
                                      <p:cBhvr additive="base">
                                        <p:cTn id="11" dur="500" fill="hold"/>
                                        <p:tgtEl>
                                          <p:spTgt spid="458"/>
                                        </p:tgtEl>
                                        <p:attrNameLst>
                                          <p:attrName>ppt_x</p:attrName>
                                        </p:attrNameLst>
                                      </p:cBhvr>
                                      <p:tavLst>
                                        <p:tav tm="0">
                                          <p:val>
                                            <p:strVal val="#ppt_x"/>
                                          </p:val>
                                        </p:tav>
                                        <p:tav tm="100000">
                                          <p:val>
                                            <p:strVal val="#ppt_x"/>
                                          </p:val>
                                        </p:tav>
                                      </p:tavLst>
                                    </p:anim>
                                    <p:anim calcmode="lin" valueType="num">
                                      <p:cBhvr additive="base">
                                        <p:cTn id="12" dur="500" fill="hold"/>
                                        <p:tgtEl>
                                          <p:spTgt spid="4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 grpId="0"/>
      <p:bldP spid="45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457200" y="434577"/>
            <a:ext cx="8229600" cy="369299"/>
          </a:xfrm>
          <a:prstGeom prst="rect">
            <a:avLst/>
          </a:prstGeom>
        </p:spPr>
        <p:txBody>
          <a:bodyPr lIns="91425" tIns="91425" rIns="91425" bIns="91425" anchor="ctr" anchorCtr="0">
            <a:noAutofit/>
          </a:bodyPr>
          <a:lstStyle/>
          <a:p>
            <a:pPr lvl="0" algn="ctr" rtl="0">
              <a:spcBef>
                <a:spcPts val="0"/>
              </a:spcBef>
              <a:buNone/>
            </a:pPr>
            <a:r>
              <a:rPr lang="es" sz="2800">
                <a:solidFill>
                  <a:srgbClr val="0B5394"/>
                </a:solidFill>
                <a:latin typeface="Helvetica Neue"/>
                <a:ea typeface="Helvetica Neue"/>
                <a:cs typeface="Helvetica Neue"/>
                <a:sym typeface="Helvetica Neue"/>
              </a:rPr>
              <a:t>Conclusions: Testing Challenges</a:t>
            </a:r>
          </a:p>
        </p:txBody>
      </p:sp>
      <p:grpSp>
        <p:nvGrpSpPr>
          <p:cNvPr id="473" name="Shape 473"/>
          <p:cNvGrpSpPr/>
          <p:nvPr/>
        </p:nvGrpSpPr>
        <p:grpSpPr>
          <a:xfrm>
            <a:off x="0" y="4635075"/>
            <a:ext cx="9144000" cy="639900"/>
            <a:chOff x="0" y="4635075"/>
            <a:chExt cx="9144000" cy="639900"/>
          </a:xfrm>
        </p:grpSpPr>
        <p:sp>
          <p:nvSpPr>
            <p:cNvPr id="474" name="Shape 474"/>
            <p:cNvSpPr/>
            <p:nvPr/>
          </p:nvSpPr>
          <p:spPr>
            <a:xfrm>
              <a:off x="0" y="4740900"/>
              <a:ext cx="9144000" cy="418200"/>
            </a:xfrm>
            <a:prstGeom prst="rect">
              <a:avLst/>
            </a:prstGeom>
            <a:solidFill>
              <a:srgbClr val="FFFFFF"/>
            </a:solidFill>
            <a:ln w="9525"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75" name="Shape 475"/>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476" name="Shape 476"/>
            <p:cNvPicPr preferRelativeResize="0"/>
            <p:nvPr/>
          </p:nvPicPr>
          <p:blipFill>
            <a:blip r:embed="rId3">
              <a:alphaModFix/>
            </a:blip>
            <a:stretch>
              <a:fillRect/>
            </a:stretch>
          </p:blipFill>
          <p:spPr>
            <a:xfrm>
              <a:off x="161175" y="4750100"/>
              <a:ext cx="788700" cy="288974"/>
            </a:xfrm>
            <a:prstGeom prst="rect">
              <a:avLst/>
            </a:prstGeom>
            <a:noFill/>
            <a:ln>
              <a:noFill/>
            </a:ln>
          </p:spPr>
        </p:pic>
        <p:pic>
          <p:nvPicPr>
            <p:cNvPr id="477" name="Shape 477"/>
            <p:cNvPicPr preferRelativeResize="0"/>
            <p:nvPr/>
          </p:nvPicPr>
          <p:blipFill>
            <a:blip r:embed="rId4">
              <a:alphaModFix/>
            </a:blip>
            <a:stretch>
              <a:fillRect/>
            </a:stretch>
          </p:blipFill>
          <p:spPr>
            <a:xfrm>
              <a:off x="1413600" y="4811408"/>
              <a:ext cx="890355" cy="287211"/>
            </a:xfrm>
            <a:prstGeom prst="rect">
              <a:avLst/>
            </a:prstGeom>
            <a:noFill/>
            <a:ln>
              <a:noFill/>
            </a:ln>
          </p:spPr>
        </p:pic>
        <p:sp>
          <p:nvSpPr>
            <p:cNvPr id="478" name="Shape 478"/>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479" name="Shape 479"/>
            <p:cNvPicPr preferRelativeResize="0"/>
            <p:nvPr/>
          </p:nvPicPr>
          <p:blipFill>
            <a:blip r:embed="rId5">
              <a:alphaModFix/>
            </a:blip>
            <a:stretch>
              <a:fillRect/>
            </a:stretch>
          </p:blipFill>
          <p:spPr>
            <a:xfrm>
              <a:off x="8143300" y="4741078"/>
              <a:ext cx="890350" cy="307017"/>
            </a:xfrm>
            <a:prstGeom prst="rect">
              <a:avLst/>
            </a:prstGeom>
            <a:noFill/>
            <a:ln>
              <a:noFill/>
            </a:ln>
          </p:spPr>
        </p:pic>
        <p:pic>
          <p:nvPicPr>
            <p:cNvPr id="480" name="Shape 480"/>
            <p:cNvPicPr preferRelativeResize="0"/>
            <p:nvPr/>
          </p:nvPicPr>
          <p:blipFill>
            <a:blip r:embed="rId6">
              <a:alphaModFix/>
            </a:blip>
            <a:stretch>
              <a:fillRect/>
            </a:stretch>
          </p:blipFill>
          <p:spPr>
            <a:xfrm>
              <a:off x="7099300" y="4801512"/>
              <a:ext cx="576834" cy="307025"/>
            </a:xfrm>
            <a:prstGeom prst="rect">
              <a:avLst/>
            </a:prstGeom>
            <a:noFill/>
            <a:ln>
              <a:noFill/>
            </a:ln>
          </p:spPr>
        </p:pic>
      </p:grpSp>
      <p:sp>
        <p:nvSpPr>
          <p:cNvPr id="481" name="Shape 481"/>
          <p:cNvSpPr txBox="1">
            <a:spLocks noGrp="1"/>
          </p:cNvSpPr>
          <p:nvPr>
            <p:ph type="body" idx="1"/>
          </p:nvPr>
        </p:nvSpPr>
        <p:spPr>
          <a:xfrm>
            <a:off x="457200" y="994900"/>
            <a:ext cx="8202899" cy="3521700"/>
          </a:xfrm>
          <a:prstGeom prst="rect">
            <a:avLst/>
          </a:prstGeom>
          <a:noFill/>
        </p:spPr>
        <p:txBody>
          <a:bodyPr lIns="91425" tIns="91425" rIns="91425" bIns="91425" anchor="t" anchorCtr="0">
            <a:noAutofit/>
          </a:bodyPr>
          <a:lstStyle/>
          <a:p>
            <a:pPr marL="457200" lvl="0" indent="-381000" algn="just" rtl="0">
              <a:lnSpc>
                <a:spcPct val="115000"/>
              </a:lnSpc>
              <a:spcBef>
                <a:spcPts val="0"/>
              </a:spcBef>
              <a:buClr>
                <a:srgbClr val="000000"/>
              </a:buClr>
              <a:buSzPct val="100000"/>
              <a:buFont typeface="Arial"/>
              <a:buChar char="●"/>
            </a:pPr>
            <a:r>
              <a:rPr lang="es" sz="2400">
                <a:solidFill>
                  <a:srgbClr val="000000"/>
                </a:solidFill>
                <a:latin typeface="Helvetica Neue"/>
                <a:ea typeface="Helvetica Neue"/>
                <a:cs typeface="Helvetica Neue"/>
                <a:sym typeface="Helvetica Neue"/>
              </a:rPr>
              <a:t>Test specification and Expressiveness</a:t>
            </a:r>
          </a:p>
          <a:p>
            <a:pPr marL="914400" lvl="1" indent="-381000" algn="just" rtl="0">
              <a:lnSpc>
                <a:spcPct val="115000"/>
              </a:lnSpc>
              <a:spcBef>
                <a:spcPts val="0"/>
              </a:spcBef>
              <a:buClr>
                <a:srgbClr val="000000"/>
              </a:buClr>
              <a:buSzPct val="80000"/>
              <a:buFont typeface="Courier New"/>
              <a:buChar char="o"/>
            </a:pPr>
            <a:r>
              <a:rPr lang="es">
                <a:solidFill>
                  <a:srgbClr val="000000"/>
                </a:solidFill>
                <a:latin typeface="Helvetica Neue"/>
                <a:ea typeface="Helvetica Neue"/>
                <a:cs typeface="Helvetica Neue"/>
                <a:sym typeface="Helvetica Neue"/>
              </a:rPr>
              <a:t>DSL for specifying testing artifacts</a:t>
            </a:r>
          </a:p>
          <a:p>
            <a:pPr marL="0" lvl="0" indent="0" algn="just" rtl="0">
              <a:lnSpc>
                <a:spcPct val="115000"/>
              </a:lnSpc>
              <a:spcBef>
                <a:spcPts val="0"/>
              </a:spcBef>
              <a:buNone/>
            </a:pPr>
            <a:endParaRPr sz="600">
              <a:solidFill>
                <a:srgbClr val="000000"/>
              </a:solidFill>
              <a:latin typeface="Helvetica Neue"/>
              <a:ea typeface="Helvetica Neue"/>
              <a:cs typeface="Helvetica Neue"/>
              <a:sym typeface="Helvetica Neue"/>
            </a:endParaRPr>
          </a:p>
          <a:p>
            <a:pPr marL="457200" lvl="0" indent="-381000" algn="just" rtl="0">
              <a:lnSpc>
                <a:spcPct val="115000"/>
              </a:lnSpc>
              <a:spcBef>
                <a:spcPts val="0"/>
              </a:spcBef>
              <a:buClr>
                <a:srgbClr val="000000"/>
              </a:buClr>
              <a:buSzPct val="100000"/>
              <a:buFont typeface="Arial"/>
              <a:buChar char="●"/>
            </a:pPr>
            <a:r>
              <a:rPr lang="es" sz="2400">
                <a:solidFill>
                  <a:srgbClr val="000000"/>
                </a:solidFill>
                <a:latin typeface="Helvetica Neue"/>
                <a:ea typeface="Helvetica Neue"/>
                <a:cs typeface="Helvetica Neue"/>
                <a:sym typeface="Helvetica Neue"/>
              </a:rPr>
              <a:t>Composability</a:t>
            </a:r>
          </a:p>
          <a:p>
            <a:pPr marL="914400" lvl="1" indent="-381000" algn="just" rtl="0">
              <a:lnSpc>
                <a:spcPct val="115000"/>
              </a:lnSpc>
              <a:spcBef>
                <a:spcPts val="0"/>
              </a:spcBef>
              <a:buClr>
                <a:srgbClr val="000000"/>
              </a:buClr>
              <a:buSzPct val="80000"/>
              <a:buFont typeface="Courier New"/>
              <a:buChar char="o"/>
            </a:pPr>
            <a:r>
              <a:rPr lang="es">
                <a:solidFill>
                  <a:srgbClr val="000000"/>
                </a:solidFill>
                <a:latin typeface="Helvetica Neue"/>
                <a:ea typeface="Helvetica Neue"/>
                <a:cs typeface="Helvetica Neue"/>
                <a:sym typeface="Helvetica Neue"/>
              </a:rPr>
              <a:t>T</a:t>
            </a:r>
            <a:r>
              <a:rPr lang="es" sz="2400">
                <a:solidFill>
                  <a:srgbClr val="000000"/>
                </a:solidFill>
                <a:latin typeface="Helvetica Neue"/>
                <a:ea typeface="Helvetica Neue"/>
                <a:cs typeface="Helvetica Neue"/>
                <a:sym typeface="Helvetica Neue"/>
              </a:rPr>
              <a:t>est module imports and composition operators</a:t>
            </a:r>
          </a:p>
          <a:p>
            <a:pPr marL="0" lvl="0" indent="0" algn="just" rtl="0">
              <a:lnSpc>
                <a:spcPct val="115000"/>
              </a:lnSpc>
              <a:spcBef>
                <a:spcPts val="0"/>
              </a:spcBef>
              <a:buNone/>
            </a:pPr>
            <a:endParaRPr sz="600">
              <a:solidFill>
                <a:srgbClr val="000000"/>
              </a:solidFill>
              <a:latin typeface="Helvetica Neue"/>
              <a:ea typeface="Helvetica Neue"/>
              <a:cs typeface="Helvetica Neue"/>
              <a:sym typeface="Helvetica Neue"/>
            </a:endParaRPr>
          </a:p>
          <a:p>
            <a:pPr marL="457200" lvl="0" indent="-381000" algn="just" rtl="0">
              <a:lnSpc>
                <a:spcPct val="115000"/>
              </a:lnSpc>
              <a:spcBef>
                <a:spcPts val="0"/>
              </a:spcBef>
              <a:buClr>
                <a:srgbClr val="000000"/>
              </a:buClr>
              <a:buSzPct val="100000"/>
              <a:buFont typeface="Arial"/>
              <a:buChar char="●"/>
            </a:pPr>
            <a:r>
              <a:rPr lang="es" sz="2400">
                <a:solidFill>
                  <a:srgbClr val="000000"/>
                </a:solidFill>
                <a:latin typeface="Helvetica Neue"/>
                <a:ea typeface="Helvetica Neue"/>
                <a:cs typeface="Helvetica Neue"/>
                <a:sym typeface="Helvetica Neue"/>
              </a:rPr>
              <a:t>Traceability and Logging</a:t>
            </a:r>
          </a:p>
          <a:p>
            <a:pPr marL="914400" lvl="1" indent="-381000" algn="just" rtl="0">
              <a:lnSpc>
                <a:spcPct val="115000"/>
              </a:lnSpc>
              <a:spcBef>
                <a:spcPts val="0"/>
              </a:spcBef>
              <a:buClr>
                <a:srgbClr val="000000"/>
              </a:buClr>
              <a:buSzPct val="80000"/>
              <a:buFont typeface="Courier New"/>
              <a:buChar char="o"/>
            </a:pPr>
            <a:r>
              <a:rPr lang="es">
                <a:solidFill>
                  <a:srgbClr val="000000"/>
                </a:solidFill>
                <a:latin typeface="Helvetica Neue"/>
                <a:ea typeface="Helvetica Neue"/>
                <a:cs typeface="Helvetica Neue"/>
                <a:sym typeface="Helvetica Neue"/>
              </a:rPr>
              <a:t>Standard trace format and automatic logging</a:t>
            </a:r>
          </a:p>
        </p:txBody>
      </p:sp>
      <p:sp>
        <p:nvSpPr>
          <p:cNvPr id="13" name="Shape 45"/>
          <p:cNvSpPr txBox="1"/>
          <p:nvPr/>
        </p:nvSpPr>
        <p:spPr>
          <a:xfrm>
            <a:off x="4138135" y="4772182"/>
            <a:ext cx="747600" cy="394500"/>
          </a:xfrm>
          <a:prstGeom prst="rect">
            <a:avLst/>
          </a:prstGeom>
          <a:noFill/>
          <a:ln>
            <a:noFill/>
          </a:ln>
        </p:spPr>
        <p:txBody>
          <a:bodyPr lIns="91425" tIns="91425" rIns="91425" bIns="91425" anchor="ctr" anchorCtr="0">
            <a:noAutofit/>
          </a:bodyPr>
          <a:lstStyle/>
          <a:p>
            <a:pPr lvl="0" algn="ctr" rtl="0">
              <a:spcBef>
                <a:spcPts val="0"/>
              </a:spcBef>
              <a:buNone/>
            </a:pPr>
            <a:r>
              <a:rPr lang="es" sz="1600" dirty="0" smtClean="0">
                <a:solidFill>
                  <a:srgbClr val="B7B7B7"/>
                </a:solidFill>
                <a:latin typeface="Helvetica Neue"/>
                <a:ea typeface="Helvetica Neue"/>
                <a:cs typeface="Helvetica Neue"/>
                <a:sym typeface="Helvetica Neue"/>
              </a:rPr>
              <a:t>28</a:t>
            </a:r>
            <a:r>
              <a:rPr lang="es" sz="1600" dirty="0" smtClean="0">
                <a:solidFill>
                  <a:srgbClr val="B7B7B7"/>
                </a:solidFill>
                <a:latin typeface="Helvetica Neue"/>
                <a:ea typeface="Helvetica Neue"/>
                <a:cs typeface="Helvetica Neue"/>
                <a:sym typeface="Helvetica Neue"/>
              </a:rPr>
              <a:t>/30</a:t>
            </a:r>
            <a:endParaRPr lang="es" sz="1600" dirty="0">
              <a:solidFill>
                <a:srgbClr val="B7B7B7"/>
              </a:solidFill>
              <a:latin typeface="Helvetica Neue"/>
              <a:ea typeface="Helvetica Neue"/>
              <a:cs typeface="Helvetica Neue"/>
              <a:sym typeface="Helvetica Neue"/>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
                                            <p:txEl>
                                              <p:pRg st="0" end="0"/>
                                            </p:txEl>
                                          </p:spTgt>
                                        </p:tgtEl>
                                        <p:attrNameLst>
                                          <p:attrName>style.visibility</p:attrName>
                                        </p:attrNameLst>
                                      </p:cBhvr>
                                      <p:to>
                                        <p:strVal val="visible"/>
                                      </p:to>
                                    </p:set>
                                    <p:animEffect transition="in" filter="fade">
                                      <p:cBhvr>
                                        <p:cTn id="7" dur="200"/>
                                        <p:tgtEl>
                                          <p:spTgt spid="4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1">
                                            <p:txEl>
                                              <p:pRg st="1" end="1"/>
                                            </p:txEl>
                                          </p:spTgt>
                                        </p:tgtEl>
                                        <p:attrNameLst>
                                          <p:attrName>style.visibility</p:attrName>
                                        </p:attrNameLst>
                                      </p:cBhvr>
                                      <p:to>
                                        <p:strVal val="visible"/>
                                      </p:to>
                                    </p:set>
                                    <p:animEffect transition="in" filter="fade">
                                      <p:cBhvr>
                                        <p:cTn id="12" dur="200"/>
                                        <p:tgtEl>
                                          <p:spTgt spid="4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1">
                                            <p:txEl>
                                              <p:pRg st="2" end="2"/>
                                            </p:txEl>
                                          </p:spTgt>
                                        </p:tgtEl>
                                        <p:attrNameLst>
                                          <p:attrName>style.visibility</p:attrName>
                                        </p:attrNameLst>
                                      </p:cBhvr>
                                      <p:to>
                                        <p:strVal val="visible"/>
                                      </p:to>
                                    </p:set>
                                    <p:animEffect transition="in" filter="fade">
                                      <p:cBhvr>
                                        <p:cTn id="17" dur="200"/>
                                        <p:tgtEl>
                                          <p:spTgt spid="4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81">
                                            <p:txEl>
                                              <p:pRg st="3" end="3"/>
                                            </p:txEl>
                                          </p:spTgt>
                                        </p:tgtEl>
                                        <p:attrNameLst>
                                          <p:attrName>style.visibility</p:attrName>
                                        </p:attrNameLst>
                                      </p:cBhvr>
                                      <p:to>
                                        <p:strVal val="visible"/>
                                      </p:to>
                                    </p:set>
                                    <p:animEffect transition="in" filter="fade">
                                      <p:cBhvr>
                                        <p:cTn id="22" dur="200"/>
                                        <p:tgtEl>
                                          <p:spTgt spid="48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81">
                                            <p:txEl>
                                              <p:pRg st="4" end="4"/>
                                            </p:txEl>
                                          </p:spTgt>
                                        </p:tgtEl>
                                        <p:attrNameLst>
                                          <p:attrName>style.visibility</p:attrName>
                                        </p:attrNameLst>
                                      </p:cBhvr>
                                      <p:to>
                                        <p:strVal val="visible"/>
                                      </p:to>
                                    </p:set>
                                    <p:animEffect transition="in" filter="fade">
                                      <p:cBhvr>
                                        <p:cTn id="27" dur="200"/>
                                        <p:tgtEl>
                                          <p:spTgt spid="48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81">
                                            <p:txEl>
                                              <p:pRg st="5" end="5"/>
                                            </p:txEl>
                                          </p:spTgt>
                                        </p:tgtEl>
                                        <p:attrNameLst>
                                          <p:attrName>style.visibility</p:attrName>
                                        </p:attrNameLst>
                                      </p:cBhvr>
                                      <p:to>
                                        <p:strVal val="visible"/>
                                      </p:to>
                                    </p:set>
                                    <p:animEffect transition="in" filter="fade">
                                      <p:cBhvr>
                                        <p:cTn id="32" dur="200"/>
                                        <p:tgtEl>
                                          <p:spTgt spid="48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81">
                                            <p:txEl>
                                              <p:pRg st="6" end="6"/>
                                            </p:txEl>
                                          </p:spTgt>
                                        </p:tgtEl>
                                        <p:attrNameLst>
                                          <p:attrName>style.visibility</p:attrName>
                                        </p:attrNameLst>
                                      </p:cBhvr>
                                      <p:to>
                                        <p:strVal val="visible"/>
                                      </p:to>
                                    </p:set>
                                    <p:animEffect transition="in" filter="fade">
                                      <p:cBhvr>
                                        <p:cTn id="37" dur="200"/>
                                        <p:tgtEl>
                                          <p:spTgt spid="48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81">
                                            <p:txEl>
                                              <p:pRg st="7" end="7"/>
                                            </p:txEl>
                                          </p:spTgt>
                                        </p:tgtEl>
                                        <p:attrNameLst>
                                          <p:attrName>style.visibility</p:attrName>
                                        </p:attrNameLst>
                                      </p:cBhvr>
                                      <p:to>
                                        <p:strVal val="visible"/>
                                      </p:to>
                                    </p:set>
                                    <p:animEffect transition="in" filter="fade">
                                      <p:cBhvr>
                                        <p:cTn id="42" dur="200"/>
                                        <p:tgtEl>
                                          <p:spTgt spid="48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57200" y="434577"/>
            <a:ext cx="8229600" cy="369299"/>
          </a:xfrm>
          <a:prstGeom prst="rect">
            <a:avLst/>
          </a:prstGeom>
        </p:spPr>
        <p:txBody>
          <a:bodyPr lIns="91425" tIns="91425" rIns="91425" bIns="91425" anchor="ctr" anchorCtr="0">
            <a:noAutofit/>
          </a:bodyPr>
          <a:lstStyle/>
          <a:p>
            <a:pPr lvl="0" algn="ctr" rtl="0">
              <a:spcBef>
                <a:spcPts val="0"/>
              </a:spcBef>
              <a:buNone/>
            </a:pPr>
            <a:r>
              <a:rPr lang="es" sz="2800">
                <a:solidFill>
                  <a:srgbClr val="0B5394"/>
                </a:solidFill>
                <a:latin typeface="Helvetica Neue"/>
                <a:ea typeface="Helvetica Neue"/>
                <a:cs typeface="Helvetica Neue"/>
                <a:sym typeface="Helvetica Neue"/>
              </a:rPr>
              <a:t>Motivation</a:t>
            </a:r>
          </a:p>
        </p:txBody>
      </p:sp>
      <p:sp>
        <p:nvSpPr>
          <p:cNvPr id="72" name="Shape 72"/>
          <p:cNvSpPr txBox="1">
            <a:spLocks noGrp="1"/>
          </p:cNvSpPr>
          <p:nvPr>
            <p:ph type="body" idx="1"/>
          </p:nvPr>
        </p:nvSpPr>
        <p:spPr>
          <a:xfrm>
            <a:off x="457200" y="994900"/>
            <a:ext cx="8202899" cy="1872000"/>
          </a:xfrm>
          <a:prstGeom prst="rect">
            <a:avLst/>
          </a:prstGeom>
        </p:spPr>
        <p:txBody>
          <a:bodyPr lIns="91425" tIns="91425" rIns="91425" bIns="91425" anchor="t" anchorCtr="0">
            <a:noAutofit/>
          </a:bodyPr>
          <a:lstStyle/>
          <a:p>
            <a:pPr algn="just" rtl="0">
              <a:lnSpc>
                <a:spcPct val="115000"/>
              </a:lnSpc>
              <a:spcBef>
                <a:spcPts val="0"/>
              </a:spcBef>
              <a:buNone/>
            </a:pPr>
            <a:r>
              <a:rPr lang="es" sz="2400">
                <a:latin typeface="Helvetica Neue"/>
                <a:ea typeface="Helvetica Neue"/>
                <a:cs typeface="Helvetica Neue"/>
                <a:sym typeface="Helvetica Neue"/>
              </a:rPr>
              <a:t>Composed services must provide minimum quality guarantees.</a:t>
            </a:r>
          </a:p>
          <a:p>
            <a:pPr lvl="0" algn="just" rtl="0">
              <a:lnSpc>
                <a:spcPct val="115000"/>
              </a:lnSpc>
              <a:spcBef>
                <a:spcPts val="0"/>
              </a:spcBef>
              <a:buNone/>
            </a:pPr>
            <a:r>
              <a:rPr lang="es" sz="2400">
                <a:latin typeface="Helvetica Neue"/>
                <a:ea typeface="Helvetica Neue"/>
                <a:cs typeface="Helvetica Neue"/>
                <a:sym typeface="Helvetica Neue"/>
              </a:rPr>
              <a:t>Testers must develop, compose, and execute service tests. This process is error prone due to:</a:t>
            </a:r>
          </a:p>
        </p:txBody>
      </p:sp>
      <p:grpSp>
        <p:nvGrpSpPr>
          <p:cNvPr id="73" name="Shape 73"/>
          <p:cNvGrpSpPr/>
          <p:nvPr/>
        </p:nvGrpSpPr>
        <p:grpSpPr>
          <a:xfrm>
            <a:off x="0" y="4635075"/>
            <a:ext cx="9144000" cy="639900"/>
            <a:chOff x="0" y="4635075"/>
            <a:chExt cx="9144000" cy="639900"/>
          </a:xfrm>
        </p:grpSpPr>
        <p:sp>
          <p:nvSpPr>
            <p:cNvPr id="74" name="Shape 74"/>
            <p:cNvSpPr/>
            <p:nvPr/>
          </p:nvSpPr>
          <p:spPr>
            <a:xfrm>
              <a:off x="0" y="4740900"/>
              <a:ext cx="9144000" cy="418200"/>
            </a:xfrm>
            <a:prstGeom prst="rect">
              <a:avLst/>
            </a:prstGeom>
            <a:solidFill>
              <a:srgbClr val="FFFFFF"/>
            </a:solidFill>
            <a:ln w="9525"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5" name="Shape 75"/>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76" name="Shape 76"/>
            <p:cNvPicPr preferRelativeResize="0"/>
            <p:nvPr/>
          </p:nvPicPr>
          <p:blipFill>
            <a:blip r:embed="rId3">
              <a:alphaModFix/>
            </a:blip>
            <a:stretch>
              <a:fillRect/>
            </a:stretch>
          </p:blipFill>
          <p:spPr>
            <a:xfrm>
              <a:off x="161175" y="4750100"/>
              <a:ext cx="788700" cy="288974"/>
            </a:xfrm>
            <a:prstGeom prst="rect">
              <a:avLst/>
            </a:prstGeom>
            <a:noFill/>
            <a:ln>
              <a:noFill/>
            </a:ln>
          </p:spPr>
        </p:pic>
        <p:pic>
          <p:nvPicPr>
            <p:cNvPr id="77" name="Shape 77"/>
            <p:cNvPicPr preferRelativeResize="0"/>
            <p:nvPr/>
          </p:nvPicPr>
          <p:blipFill>
            <a:blip r:embed="rId4">
              <a:alphaModFix/>
            </a:blip>
            <a:stretch>
              <a:fillRect/>
            </a:stretch>
          </p:blipFill>
          <p:spPr>
            <a:xfrm>
              <a:off x="1413600" y="4811408"/>
              <a:ext cx="890355" cy="287211"/>
            </a:xfrm>
            <a:prstGeom prst="rect">
              <a:avLst/>
            </a:prstGeom>
            <a:noFill/>
            <a:ln>
              <a:noFill/>
            </a:ln>
          </p:spPr>
        </p:pic>
        <p:sp>
          <p:nvSpPr>
            <p:cNvPr id="78" name="Shape 78"/>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79" name="Shape 79"/>
            <p:cNvPicPr preferRelativeResize="0"/>
            <p:nvPr/>
          </p:nvPicPr>
          <p:blipFill>
            <a:blip r:embed="rId5">
              <a:alphaModFix/>
            </a:blip>
            <a:stretch>
              <a:fillRect/>
            </a:stretch>
          </p:blipFill>
          <p:spPr>
            <a:xfrm>
              <a:off x="8143300" y="4741078"/>
              <a:ext cx="890350" cy="307017"/>
            </a:xfrm>
            <a:prstGeom prst="rect">
              <a:avLst/>
            </a:prstGeom>
            <a:noFill/>
            <a:ln>
              <a:noFill/>
            </a:ln>
          </p:spPr>
        </p:pic>
        <p:pic>
          <p:nvPicPr>
            <p:cNvPr id="80" name="Shape 80"/>
            <p:cNvPicPr preferRelativeResize="0"/>
            <p:nvPr/>
          </p:nvPicPr>
          <p:blipFill>
            <a:blip r:embed="rId6">
              <a:alphaModFix/>
            </a:blip>
            <a:stretch>
              <a:fillRect/>
            </a:stretch>
          </p:blipFill>
          <p:spPr>
            <a:xfrm>
              <a:off x="7099300" y="4801512"/>
              <a:ext cx="576834" cy="307025"/>
            </a:xfrm>
            <a:prstGeom prst="rect">
              <a:avLst/>
            </a:prstGeom>
            <a:noFill/>
            <a:ln>
              <a:noFill/>
            </a:ln>
          </p:spPr>
        </p:pic>
      </p:grpSp>
      <p:sp>
        <p:nvSpPr>
          <p:cNvPr id="81" name="Shape 81"/>
          <p:cNvSpPr txBox="1">
            <a:spLocks noGrp="1"/>
          </p:cNvSpPr>
          <p:nvPr>
            <p:ph type="body" idx="2"/>
          </p:nvPr>
        </p:nvSpPr>
        <p:spPr>
          <a:xfrm>
            <a:off x="470550" y="3016100"/>
            <a:ext cx="8202899" cy="1448400"/>
          </a:xfrm>
          <a:prstGeom prst="rect">
            <a:avLst/>
          </a:prstGeom>
        </p:spPr>
        <p:txBody>
          <a:bodyPr lIns="91425" tIns="91425" rIns="91425" bIns="91425" anchor="t" anchorCtr="0">
            <a:noAutofit/>
          </a:bodyPr>
          <a:lstStyle/>
          <a:p>
            <a:pPr marL="457200" lvl="0" indent="-368300" algn="just" rtl="0">
              <a:lnSpc>
                <a:spcPct val="115000"/>
              </a:lnSpc>
              <a:spcBef>
                <a:spcPts val="0"/>
              </a:spcBef>
              <a:buClr>
                <a:schemeClr val="dk1"/>
              </a:buClr>
              <a:buSzPct val="100000"/>
              <a:buFont typeface="Arial"/>
              <a:buChar char="●"/>
            </a:pPr>
            <a:r>
              <a:rPr lang="es" sz="2200">
                <a:latin typeface="Helvetica Neue"/>
                <a:ea typeface="Helvetica Neue"/>
                <a:cs typeface="Helvetica Neue"/>
                <a:sym typeface="Helvetica Neue"/>
              </a:rPr>
              <a:t>Analysis by hand of services to test</a:t>
            </a:r>
          </a:p>
          <a:p>
            <a:pPr marL="457200" lvl="0" indent="-368300" algn="just" rtl="0">
              <a:lnSpc>
                <a:spcPct val="115000"/>
              </a:lnSpc>
              <a:spcBef>
                <a:spcPts val="0"/>
              </a:spcBef>
              <a:buClr>
                <a:schemeClr val="dk1"/>
              </a:buClr>
              <a:buSzPct val="100000"/>
              <a:buFont typeface="Arial"/>
              <a:buChar char="●"/>
            </a:pPr>
            <a:r>
              <a:rPr lang="es" sz="2200">
                <a:latin typeface="Helvetica Neue"/>
                <a:ea typeface="Helvetica Neue"/>
                <a:cs typeface="Helvetica Neue"/>
                <a:sym typeface="Helvetica Neue"/>
              </a:rPr>
              <a:t>High number of valid service-assembly configurations</a:t>
            </a:r>
          </a:p>
          <a:p>
            <a:pPr marL="457200" lvl="0" indent="-368300" algn="just" rtl="0">
              <a:lnSpc>
                <a:spcPct val="115000"/>
              </a:lnSpc>
              <a:spcBef>
                <a:spcPts val="0"/>
              </a:spcBef>
              <a:buClr>
                <a:schemeClr val="dk1"/>
              </a:buClr>
              <a:buSzPct val="100000"/>
              <a:buFont typeface="Arial"/>
              <a:buChar char="●"/>
            </a:pPr>
            <a:r>
              <a:rPr lang="es" sz="2200">
                <a:latin typeface="Helvetica Neue"/>
                <a:ea typeface="Helvetica Neue"/>
                <a:cs typeface="Helvetica Neue"/>
                <a:sym typeface="Helvetica Neue"/>
              </a:rPr>
              <a:t>Tests are not usually reusable, composable, nor traceable</a:t>
            </a:r>
          </a:p>
        </p:txBody>
      </p:sp>
      <p:sp>
        <p:nvSpPr>
          <p:cNvPr id="14" name="Shape 45"/>
          <p:cNvSpPr txBox="1"/>
          <p:nvPr/>
        </p:nvSpPr>
        <p:spPr>
          <a:xfrm>
            <a:off x="4138135" y="4772182"/>
            <a:ext cx="747600" cy="394500"/>
          </a:xfrm>
          <a:prstGeom prst="rect">
            <a:avLst/>
          </a:prstGeom>
          <a:noFill/>
          <a:ln>
            <a:noFill/>
          </a:ln>
        </p:spPr>
        <p:txBody>
          <a:bodyPr lIns="91425" tIns="91425" rIns="91425" bIns="91425" anchor="ctr" anchorCtr="0">
            <a:noAutofit/>
          </a:bodyPr>
          <a:lstStyle/>
          <a:p>
            <a:pPr lvl="0" algn="ctr" rtl="0">
              <a:spcBef>
                <a:spcPts val="0"/>
              </a:spcBef>
              <a:buNone/>
            </a:pPr>
            <a:r>
              <a:rPr lang="es" sz="1600" dirty="0">
                <a:solidFill>
                  <a:srgbClr val="B7B7B7"/>
                </a:solidFill>
                <a:latin typeface="Helvetica Neue"/>
                <a:ea typeface="Helvetica Neue"/>
                <a:cs typeface="Helvetica Neue"/>
                <a:sym typeface="Helvetica Neue"/>
              </a:rPr>
              <a:t>2</a:t>
            </a:r>
            <a:r>
              <a:rPr lang="es" sz="1600" dirty="0" smtClean="0">
                <a:solidFill>
                  <a:srgbClr val="B7B7B7"/>
                </a:solidFill>
                <a:latin typeface="Helvetica Neue"/>
                <a:ea typeface="Helvetica Neue"/>
                <a:cs typeface="Helvetica Neue"/>
                <a:sym typeface="Helvetica Neue"/>
              </a:rPr>
              <a:t>/30</a:t>
            </a:r>
            <a:endParaRPr lang="es" sz="1600" dirty="0">
              <a:solidFill>
                <a:srgbClr val="B7B7B7"/>
              </a:solidFill>
              <a:latin typeface="Helvetica Neue"/>
              <a:ea typeface="Helvetica Neue"/>
              <a:cs typeface="Helvetica Neue"/>
              <a:sym typeface="Helvetica Neue"/>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fade">
                                      <p:cBhvr>
                                        <p:cTn id="7" dur="2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transition="in" filter="fade">
                                      <p:cBhvr>
                                        <p:cTn id="12" dur="200"/>
                                        <p:tgtEl>
                                          <p:spTgt spid="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
                                            <p:txEl>
                                              <p:pRg st="2" end="2"/>
                                            </p:txEl>
                                          </p:spTgt>
                                        </p:tgtEl>
                                        <p:attrNameLst>
                                          <p:attrName>style.visibility</p:attrName>
                                        </p:attrNameLst>
                                      </p:cBhvr>
                                      <p:to>
                                        <p:strVal val="visible"/>
                                      </p:to>
                                    </p:set>
                                    <p:animEffect transition="in" filter="fade">
                                      <p:cBhvr>
                                        <p:cTn id="17" dur="200"/>
                                        <p:tgtEl>
                                          <p:spTgt spid="8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a:spLocks noGrp="1"/>
          </p:cNvSpPr>
          <p:nvPr>
            <p:ph type="title"/>
          </p:nvPr>
        </p:nvSpPr>
        <p:spPr>
          <a:xfrm>
            <a:off x="457200" y="434577"/>
            <a:ext cx="8229600" cy="369299"/>
          </a:xfrm>
          <a:prstGeom prst="rect">
            <a:avLst/>
          </a:prstGeom>
        </p:spPr>
        <p:txBody>
          <a:bodyPr lIns="91425" tIns="91425" rIns="91425" bIns="91425" anchor="ctr" anchorCtr="0">
            <a:noAutofit/>
          </a:bodyPr>
          <a:lstStyle/>
          <a:p>
            <a:pPr lvl="0" algn="ctr" rtl="0">
              <a:spcBef>
                <a:spcPts val="0"/>
              </a:spcBef>
              <a:buNone/>
            </a:pPr>
            <a:r>
              <a:rPr lang="es" sz="2800">
                <a:solidFill>
                  <a:srgbClr val="0B5394"/>
                </a:solidFill>
                <a:latin typeface="Helvetica Neue"/>
                <a:ea typeface="Helvetica Neue"/>
                <a:cs typeface="Helvetica Neue"/>
                <a:sym typeface="Helvetica Neue"/>
              </a:rPr>
              <a:t>Future Work</a:t>
            </a:r>
          </a:p>
        </p:txBody>
      </p:sp>
      <p:sp>
        <p:nvSpPr>
          <p:cNvPr id="489" name="Shape 489"/>
          <p:cNvSpPr/>
          <p:nvPr/>
        </p:nvSpPr>
        <p:spPr>
          <a:xfrm>
            <a:off x="1059450" y="1292900"/>
            <a:ext cx="7025100" cy="519899"/>
          </a:xfrm>
          <a:prstGeom prst="roundRect">
            <a:avLst>
              <a:gd name="adj" fmla="val 16667"/>
            </a:avLst>
          </a:prstGeom>
          <a:solidFill>
            <a:srgbClr val="CFE2F3"/>
          </a:solidFill>
          <a:ln>
            <a:noFill/>
          </a:ln>
        </p:spPr>
        <p:txBody>
          <a:bodyPr lIns="91425" tIns="91425" rIns="91425" bIns="91425" anchor="ctr" anchorCtr="0">
            <a:noAutofit/>
          </a:bodyPr>
          <a:lstStyle/>
          <a:p>
            <a:pPr lvl="0" algn="ctr" rtl="0">
              <a:spcBef>
                <a:spcPts val="0"/>
              </a:spcBef>
              <a:buNone/>
            </a:pPr>
            <a:r>
              <a:rPr lang="es" sz="2400">
                <a:solidFill>
                  <a:srgbClr val="073763"/>
                </a:solidFill>
                <a:latin typeface="Helvetica Neue"/>
                <a:ea typeface="Helvetica Neue"/>
                <a:cs typeface="Helvetica Neue"/>
                <a:sym typeface="Helvetica Neue"/>
              </a:rPr>
              <a:t>Automatic generation of test modules @ runtime</a:t>
            </a:r>
          </a:p>
        </p:txBody>
      </p:sp>
      <p:sp>
        <p:nvSpPr>
          <p:cNvPr id="490" name="Shape 490"/>
          <p:cNvSpPr/>
          <p:nvPr/>
        </p:nvSpPr>
        <p:spPr>
          <a:xfrm>
            <a:off x="1059450" y="1946384"/>
            <a:ext cx="7025100" cy="519899"/>
          </a:xfrm>
          <a:prstGeom prst="roundRect">
            <a:avLst>
              <a:gd name="adj" fmla="val 16667"/>
            </a:avLst>
          </a:prstGeom>
          <a:solidFill>
            <a:srgbClr val="CFE2F3">
              <a:alpha val="73080"/>
            </a:srgbClr>
          </a:solidFill>
          <a:ln>
            <a:noFill/>
          </a:ln>
        </p:spPr>
        <p:txBody>
          <a:bodyPr lIns="91425" tIns="91425" rIns="91425" bIns="91425" anchor="ctr" anchorCtr="0">
            <a:noAutofit/>
          </a:bodyPr>
          <a:lstStyle/>
          <a:p>
            <a:pPr lvl="0" algn="ctr" rtl="0">
              <a:spcBef>
                <a:spcPts val="0"/>
              </a:spcBef>
              <a:buNone/>
            </a:pPr>
            <a:r>
              <a:rPr lang="es" sz="2400" dirty="0">
                <a:solidFill>
                  <a:srgbClr val="073763"/>
                </a:solidFill>
                <a:latin typeface="Helvetica Neue"/>
                <a:ea typeface="Helvetica Neue"/>
                <a:cs typeface="Helvetica Neue"/>
                <a:sym typeface="Helvetica Neue"/>
              </a:rPr>
              <a:t>Additional binding </a:t>
            </a:r>
            <a:r>
              <a:rPr lang="es" sz="2400" dirty="0" smtClean="0">
                <a:solidFill>
                  <a:srgbClr val="073763"/>
                </a:solidFill>
                <a:latin typeface="Helvetica Neue"/>
                <a:ea typeface="Helvetica Neue"/>
                <a:cs typeface="Helvetica Neue"/>
                <a:sym typeface="Helvetica Neue"/>
              </a:rPr>
              <a:t>support</a:t>
            </a:r>
            <a:r>
              <a:rPr lang="es-ES_tradnl" sz="2400" dirty="0" smtClean="0">
                <a:solidFill>
                  <a:srgbClr val="073763"/>
                </a:solidFill>
                <a:latin typeface="Helvetica Neue"/>
                <a:ea typeface="Helvetica Neue"/>
                <a:cs typeface="Helvetica Neue"/>
                <a:sym typeface="Helvetica Neue"/>
              </a:rPr>
              <a:t> (</a:t>
            </a:r>
            <a:r>
              <a:rPr lang="es-ES_tradnl" sz="2400" dirty="0" err="1" smtClean="0">
                <a:solidFill>
                  <a:srgbClr val="073763"/>
                </a:solidFill>
                <a:latin typeface="Helvetica Neue"/>
                <a:ea typeface="Helvetica Neue"/>
                <a:cs typeface="Helvetica Neue"/>
                <a:sym typeface="Helvetica Neue"/>
              </a:rPr>
              <a:t>e.g</a:t>
            </a:r>
            <a:r>
              <a:rPr lang="es-ES_tradnl" sz="2400" dirty="0" smtClean="0">
                <a:solidFill>
                  <a:srgbClr val="073763"/>
                </a:solidFill>
                <a:latin typeface="Helvetica Neue"/>
                <a:ea typeface="Helvetica Neue"/>
                <a:cs typeface="Helvetica Neue"/>
                <a:sym typeface="Helvetica Neue"/>
              </a:rPr>
              <a:t>. EJB)</a:t>
            </a:r>
            <a:endParaRPr lang="es" sz="2400" dirty="0">
              <a:solidFill>
                <a:srgbClr val="073763"/>
              </a:solidFill>
              <a:latin typeface="Helvetica Neue"/>
              <a:ea typeface="Helvetica Neue"/>
              <a:cs typeface="Helvetica Neue"/>
              <a:sym typeface="Helvetica Neue"/>
            </a:endParaRPr>
          </a:p>
        </p:txBody>
      </p:sp>
      <p:sp>
        <p:nvSpPr>
          <p:cNvPr id="491" name="Shape 491"/>
          <p:cNvSpPr/>
          <p:nvPr/>
        </p:nvSpPr>
        <p:spPr>
          <a:xfrm>
            <a:off x="1059450" y="2599870"/>
            <a:ext cx="7025100" cy="519899"/>
          </a:xfrm>
          <a:prstGeom prst="roundRect">
            <a:avLst>
              <a:gd name="adj" fmla="val 16667"/>
            </a:avLst>
          </a:prstGeom>
          <a:solidFill>
            <a:srgbClr val="CFE2F3">
              <a:alpha val="55380"/>
            </a:srgbClr>
          </a:solidFill>
          <a:ln>
            <a:noFill/>
          </a:ln>
        </p:spPr>
        <p:txBody>
          <a:bodyPr lIns="91425" tIns="91425" rIns="91425" bIns="91425" anchor="ctr" anchorCtr="0">
            <a:noAutofit/>
          </a:bodyPr>
          <a:lstStyle/>
          <a:p>
            <a:pPr lvl="0" algn="ctr" rtl="0">
              <a:spcBef>
                <a:spcPts val="0"/>
              </a:spcBef>
              <a:buNone/>
            </a:pPr>
            <a:r>
              <a:rPr lang="es" sz="2400" dirty="0">
                <a:solidFill>
                  <a:srgbClr val="073763"/>
                </a:solidFill>
                <a:latin typeface="Helvetica Neue"/>
                <a:ea typeface="Helvetica Neue"/>
                <a:cs typeface="Helvetica Neue"/>
                <a:sym typeface="Helvetica Neue"/>
              </a:rPr>
              <a:t>Integration of the framework to an </a:t>
            </a:r>
            <a:r>
              <a:rPr lang="es" sz="2400" dirty="0" smtClean="0">
                <a:solidFill>
                  <a:srgbClr val="073763"/>
                </a:solidFill>
                <a:latin typeface="Helvetica Neue"/>
                <a:ea typeface="Helvetica Neue"/>
                <a:cs typeface="Helvetica Neue"/>
                <a:sym typeface="Helvetica Neue"/>
              </a:rPr>
              <a:t>IDE</a:t>
            </a:r>
            <a:endParaRPr lang="es" sz="2400" dirty="0">
              <a:solidFill>
                <a:srgbClr val="073763"/>
              </a:solidFill>
              <a:latin typeface="Helvetica Neue"/>
              <a:ea typeface="Helvetica Neue"/>
              <a:cs typeface="Helvetica Neue"/>
              <a:sym typeface="Helvetica Neue"/>
            </a:endParaRPr>
          </a:p>
        </p:txBody>
      </p:sp>
      <p:grpSp>
        <p:nvGrpSpPr>
          <p:cNvPr id="493" name="Shape 493"/>
          <p:cNvGrpSpPr/>
          <p:nvPr/>
        </p:nvGrpSpPr>
        <p:grpSpPr>
          <a:xfrm>
            <a:off x="0" y="4635075"/>
            <a:ext cx="9144000" cy="639900"/>
            <a:chOff x="0" y="4635075"/>
            <a:chExt cx="9144000" cy="639900"/>
          </a:xfrm>
        </p:grpSpPr>
        <p:sp>
          <p:nvSpPr>
            <p:cNvPr id="494" name="Shape 494"/>
            <p:cNvSpPr/>
            <p:nvPr/>
          </p:nvSpPr>
          <p:spPr>
            <a:xfrm>
              <a:off x="0" y="4740900"/>
              <a:ext cx="9144000" cy="418200"/>
            </a:xfrm>
            <a:prstGeom prst="rect">
              <a:avLst/>
            </a:prstGeom>
            <a:solidFill>
              <a:srgbClr val="FFFFFF"/>
            </a:solidFill>
            <a:ln w="9525"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95" name="Shape 495"/>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496" name="Shape 496"/>
            <p:cNvPicPr preferRelativeResize="0"/>
            <p:nvPr/>
          </p:nvPicPr>
          <p:blipFill>
            <a:blip r:embed="rId3">
              <a:alphaModFix/>
            </a:blip>
            <a:stretch>
              <a:fillRect/>
            </a:stretch>
          </p:blipFill>
          <p:spPr>
            <a:xfrm>
              <a:off x="161175" y="4750100"/>
              <a:ext cx="788700" cy="288974"/>
            </a:xfrm>
            <a:prstGeom prst="rect">
              <a:avLst/>
            </a:prstGeom>
            <a:noFill/>
            <a:ln>
              <a:noFill/>
            </a:ln>
          </p:spPr>
        </p:pic>
        <p:pic>
          <p:nvPicPr>
            <p:cNvPr id="497" name="Shape 497"/>
            <p:cNvPicPr preferRelativeResize="0"/>
            <p:nvPr/>
          </p:nvPicPr>
          <p:blipFill>
            <a:blip r:embed="rId4">
              <a:alphaModFix/>
            </a:blip>
            <a:stretch>
              <a:fillRect/>
            </a:stretch>
          </p:blipFill>
          <p:spPr>
            <a:xfrm>
              <a:off x="1413600" y="4811408"/>
              <a:ext cx="890355" cy="287211"/>
            </a:xfrm>
            <a:prstGeom prst="rect">
              <a:avLst/>
            </a:prstGeom>
            <a:noFill/>
            <a:ln>
              <a:noFill/>
            </a:ln>
          </p:spPr>
        </p:pic>
        <p:sp>
          <p:nvSpPr>
            <p:cNvPr id="498" name="Shape 498"/>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499" name="Shape 499"/>
            <p:cNvPicPr preferRelativeResize="0"/>
            <p:nvPr/>
          </p:nvPicPr>
          <p:blipFill>
            <a:blip r:embed="rId5">
              <a:alphaModFix/>
            </a:blip>
            <a:stretch>
              <a:fillRect/>
            </a:stretch>
          </p:blipFill>
          <p:spPr>
            <a:xfrm>
              <a:off x="8143300" y="4741078"/>
              <a:ext cx="890350" cy="307017"/>
            </a:xfrm>
            <a:prstGeom prst="rect">
              <a:avLst/>
            </a:prstGeom>
            <a:noFill/>
            <a:ln>
              <a:noFill/>
            </a:ln>
          </p:spPr>
        </p:pic>
        <p:pic>
          <p:nvPicPr>
            <p:cNvPr id="500" name="Shape 500"/>
            <p:cNvPicPr preferRelativeResize="0"/>
            <p:nvPr/>
          </p:nvPicPr>
          <p:blipFill>
            <a:blip r:embed="rId6">
              <a:alphaModFix/>
            </a:blip>
            <a:stretch>
              <a:fillRect/>
            </a:stretch>
          </p:blipFill>
          <p:spPr>
            <a:xfrm>
              <a:off x="7099300" y="4801512"/>
              <a:ext cx="576834" cy="307025"/>
            </a:xfrm>
            <a:prstGeom prst="rect">
              <a:avLst/>
            </a:prstGeom>
            <a:noFill/>
            <a:ln>
              <a:noFill/>
            </a:ln>
          </p:spPr>
        </p:pic>
      </p:grpSp>
      <p:sp>
        <p:nvSpPr>
          <p:cNvPr id="15" name="Shape 45"/>
          <p:cNvSpPr txBox="1"/>
          <p:nvPr/>
        </p:nvSpPr>
        <p:spPr>
          <a:xfrm>
            <a:off x="4138135" y="4772182"/>
            <a:ext cx="747600" cy="394500"/>
          </a:xfrm>
          <a:prstGeom prst="rect">
            <a:avLst/>
          </a:prstGeom>
          <a:noFill/>
          <a:ln>
            <a:noFill/>
          </a:ln>
        </p:spPr>
        <p:txBody>
          <a:bodyPr lIns="91425" tIns="91425" rIns="91425" bIns="91425" anchor="ctr" anchorCtr="0">
            <a:noAutofit/>
          </a:bodyPr>
          <a:lstStyle/>
          <a:p>
            <a:pPr lvl="0" algn="ctr" rtl="0">
              <a:spcBef>
                <a:spcPts val="0"/>
              </a:spcBef>
              <a:buNone/>
            </a:pPr>
            <a:r>
              <a:rPr lang="es" sz="1600" dirty="0" smtClean="0">
                <a:solidFill>
                  <a:srgbClr val="B7B7B7"/>
                </a:solidFill>
                <a:latin typeface="Helvetica Neue"/>
                <a:ea typeface="Helvetica Neue"/>
                <a:cs typeface="Helvetica Neue"/>
                <a:sym typeface="Helvetica Neue"/>
              </a:rPr>
              <a:t>29</a:t>
            </a:r>
            <a:r>
              <a:rPr lang="es" sz="1600" dirty="0" smtClean="0">
                <a:solidFill>
                  <a:srgbClr val="B7B7B7"/>
                </a:solidFill>
                <a:latin typeface="Helvetica Neue"/>
                <a:ea typeface="Helvetica Neue"/>
                <a:cs typeface="Helvetica Neue"/>
                <a:sym typeface="Helvetica Neue"/>
              </a:rPr>
              <a:t>/30</a:t>
            </a:r>
            <a:endParaRPr lang="es" sz="1600" dirty="0">
              <a:solidFill>
                <a:srgbClr val="B7B7B7"/>
              </a:solidFill>
              <a:latin typeface="Helvetica Neue"/>
              <a:ea typeface="Helvetica Neue"/>
              <a:cs typeface="Helvetica Neue"/>
              <a:sym typeface="Helvetica Neue"/>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0"/>
                                        </p:tgtEl>
                                        <p:attrNameLst>
                                          <p:attrName>style.visibility</p:attrName>
                                        </p:attrNameLst>
                                      </p:cBhvr>
                                      <p:to>
                                        <p:strVal val="visible"/>
                                      </p:to>
                                    </p:set>
                                    <p:anim calcmode="lin" valueType="num">
                                      <p:cBhvr additive="base">
                                        <p:cTn id="7" dur="500" fill="hold"/>
                                        <p:tgtEl>
                                          <p:spTgt spid="490"/>
                                        </p:tgtEl>
                                        <p:attrNameLst>
                                          <p:attrName>ppt_x</p:attrName>
                                        </p:attrNameLst>
                                      </p:cBhvr>
                                      <p:tavLst>
                                        <p:tav tm="0">
                                          <p:val>
                                            <p:strVal val="#ppt_x"/>
                                          </p:val>
                                        </p:tav>
                                        <p:tav tm="100000">
                                          <p:val>
                                            <p:strVal val="#ppt_x"/>
                                          </p:val>
                                        </p:tav>
                                      </p:tavLst>
                                    </p:anim>
                                    <p:anim calcmode="lin" valueType="num">
                                      <p:cBhvr additive="base">
                                        <p:cTn id="8" dur="500" fill="hold"/>
                                        <p:tgtEl>
                                          <p:spTgt spid="4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1"/>
                                        </p:tgtEl>
                                        <p:attrNameLst>
                                          <p:attrName>style.visibility</p:attrName>
                                        </p:attrNameLst>
                                      </p:cBhvr>
                                      <p:to>
                                        <p:strVal val="visible"/>
                                      </p:to>
                                    </p:set>
                                    <p:anim calcmode="lin" valueType="num">
                                      <p:cBhvr additive="base">
                                        <p:cTn id="13" dur="500" fill="hold"/>
                                        <p:tgtEl>
                                          <p:spTgt spid="491"/>
                                        </p:tgtEl>
                                        <p:attrNameLst>
                                          <p:attrName>ppt_x</p:attrName>
                                        </p:attrNameLst>
                                      </p:cBhvr>
                                      <p:tavLst>
                                        <p:tav tm="0">
                                          <p:val>
                                            <p:strVal val="#ppt_x"/>
                                          </p:val>
                                        </p:tav>
                                        <p:tav tm="100000">
                                          <p:val>
                                            <p:strVal val="#ppt_x"/>
                                          </p:val>
                                        </p:tav>
                                      </p:tavLst>
                                    </p:anim>
                                    <p:anim calcmode="lin" valueType="num">
                                      <p:cBhvr additive="base">
                                        <p:cTn id="14" dur="500" fill="hold"/>
                                        <p:tgtEl>
                                          <p:spTgt spid="4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 grpId="0" animBg="1"/>
      <p:bldP spid="49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B5394"/>
        </a:solidFill>
        <a:effectLst/>
      </p:bgPr>
    </p:bg>
    <p:spTree>
      <p:nvGrpSpPr>
        <p:cNvPr id="1" name="Shape 504"/>
        <p:cNvGrpSpPr/>
        <p:nvPr/>
      </p:nvGrpSpPr>
      <p:grpSpPr>
        <a:xfrm>
          <a:off x="0" y="0"/>
          <a:ext cx="0" cy="0"/>
          <a:chOff x="0" y="0"/>
          <a:chExt cx="0" cy="0"/>
        </a:xfrm>
      </p:grpSpPr>
      <p:sp>
        <p:nvSpPr>
          <p:cNvPr id="505" name="Shape 505"/>
          <p:cNvSpPr txBox="1">
            <a:spLocks noGrp="1"/>
          </p:cNvSpPr>
          <p:nvPr>
            <p:ph type="title"/>
          </p:nvPr>
        </p:nvSpPr>
        <p:spPr>
          <a:xfrm>
            <a:off x="865650" y="2496750"/>
            <a:ext cx="7412700" cy="1674000"/>
          </a:xfrm>
          <a:prstGeom prst="rect">
            <a:avLst/>
          </a:prstGeom>
        </p:spPr>
        <p:txBody>
          <a:bodyPr lIns="91425" tIns="91425" rIns="91425" bIns="91425" anchor="ctr" anchorCtr="0">
            <a:noAutofit/>
          </a:bodyPr>
          <a:lstStyle/>
          <a:p>
            <a:pPr lvl="0" algn="r" rtl="0">
              <a:spcBef>
                <a:spcPts val="0"/>
              </a:spcBef>
              <a:buNone/>
            </a:pPr>
            <a:r>
              <a:rPr lang="es" sz="2800">
                <a:solidFill>
                  <a:srgbClr val="FFFFFF"/>
                </a:solidFill>
                <a:latin typeface="Helvetica Neue"/>
                <a:ea typeface="Helvetica Neue"/>
                <a:cs typeface="Helvetica Neue"/>
                <a:sym typeface="Helvetica Neue"/>
              </a:rPr>
              <a:t>Questions?</a:t>
            </a:r>
          </a:p>
        </p:txBody>
      </p:sp>
      <p:grpSp>
        <p:nvGrpSpPr>
          <p:cNvPr id="507" name="Shape 507"/>
          <p:cNvGrpSpPr/>
          <p:nvPr/>
        </p:nvGrpSpPr>
        <p:grpSpPr>
          <a:xfrm>
            <a:off x="0" y="4635075"/>
            <a:ext cx="9144000" cy="639900"/>
            <a:chOff x="0" y="4635075"/>
            <a:chExt cx="9144000" cy="639900"/>
          </a:xfrm>
        </p:grpSpPr>
        <p:sp>
          <p:nvSpPr>
            <p:cNvPr id="508" name="Shape 508"/>
            <p:cNvSpPr/>
            <p:nvPr/>
          </p:nvSpPr>
          <p:spPr>
            <a:xfrm>
              <a:off x="0" y="4740900"/>
              <a:ext cx="9144000" cy="418200"/>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509" name="Shape 509"/>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510" name="Shape 510"/>
            <p:cNvPicPr preferRelativeResize="0"/>
            <p:nvPr/>
          </p:nvPicPr>
          <p:blipFill>
            <a:blip r:embed="rId3">
              <a:alphaModFix/>
            </a:blip>
            <a:stretch>
              <a:fillRect/>
            </a:stretch>
          </p:blipFill>
          <p:spPr>
            <a:xfrm>
              <a:off x="161175" y="4750100"/>
              <a:ext cx="788700" cy="288974"/>
            </a:xfrm>
            <a:prstGeom prst="rect">
              <a:avLst/>
            </a:prstGeom>
            <a:noFill/>
            <a:ln>
              <a:noFill/>
            </a:ln>
          </p:spPr>
        </p:pic>
        <p:pic>
          <p:nvPicPr>
            <p:cNvPr id="511" name="Shape 511"/>
            <p:cNvPicPr preferRelativeResize="0"/>
            <p:nvPr/>
          </p:nvPicPr>
          <p:blipFill>
            <a:blip r:embed="rId4">
              <a:alphaModFix/>
            </a:blip>
            <a:stretch>
              <a:fillRect/>
            </a:stretch>
          </p:blipFill>
          <p:spPr>
            <a:xfrm>
              <a:off x="1413600" y="4811408"/>
              <a:ext cx="890355" cy="287211"/>
            </a:xfrm>
            <a:prstGeom prst="rect">
              <a:avLst/>
            </a:prstGeom>
            <a:noFill/>
            <a:ln>
              <a:noFill/>
            </a:ln>
          </p:spPr>
        </p:pic>
        <p:sp>
          <p:nvSpPr>
            <p:cNvPr id="512" name="Shape 512"/>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513" name="Shape 513"/>
            <p:cNvPicPr preferRelativeResize="0"/>
            <p:nvPr/>
          </p:nvPicPr>
          <p:blipFill>
            <a:blip r:embed="rId5">
              <a:alphaModFix/>
            </a:blip>
            <a:stretch>
              <a:fillRect/>
            </a:stretch>
          </p:blipFill>
          <p:spPr>
            <a:xfrm>
              <a:off x="8143300" y="4741078"/>
              <a:ext cx="890350" cy="307017"/>
            </a:xfrm>
            <a:prstGeom prst="rect">
              <a:avLst/>
            </a:prstGeom>
            <a:noFill/>
            <a:ln>
              <a:noFill/>
            </a:ln>
          </p:spPr>
        </p:pic>
        <p:pic>
          <p:nvPicPr>
            <p:cNvPr id="514" name="Shape 514"/>
            <p:cNvPicPr preferRelativeResize="0"/>
            <p:nvPr/>
          </p:nvPicPr>
          <p:blipFill>
            <a:blip r:embed="rId6">
              <a:alphaModFix/>
            </a:blip>
            <a:stretch>
              <a:fillRect/>
            </a:stretch>
          </p:blipFill>
          <p:spPr>
            <a:xfrm>
              <a:off x="7099300" y="4801512"/>
              <a:ext cx="576834" cy="307025"/>
            </a:xfrm>
            <a:prstGeom prst="rect">
              <a:avLst/>
            </a:prstGeom>
            <a:noFill/>
            <a:ln>
              <a:noFill/>
            </a:ln>
          </p:spPr>
        </p:pic>
      </p:grpSp>
      <p:sp>
        <p:nvSpPr>
          <p:cNvPr id="515" name="Shape 515"/>
          <p:cNvSpPr txBox="1">
            <a:spLocks noGrp="1"/>
          </p:cNvSpPr>
          <p:nvPr>
            <p:ph type="title" idx="2"/>
          </p:nvPr>
        </p:nvSpPr>
        <p:spPr>
          <a:xfrm>
            <a:off x="865650" y="667950"/>
            <a:ext cx="7412700" cy="1049100"/>
          </a:xfrm>
          <a:prstGeom prst="rect">
            <a:avLst/>
          </a:prstGeom>
        </p:spPr>
        <p:txBody>
          <a:bodyPr lIns="91425" tIns="91425" rIns="91425" bIns="91425" anchor="ctr" anchorCtr="0">
            <a:noAutofit/>
          </a:bodyPr>
          <a:lstStyle/>
          <a:p>
            <a:pPr lvl="0" rtl="0">
              <a:spcBef>
                <a:spcPts val="0"/>
              </a:spcBef>
              <a:buNone/>
            </a:pPr>
            <a:r>
              <a:rPr lang="es" sz="2800">
                <a:solidFill>
                  <a:srgbClr val="FFFFFF"/>
                </a:solidFill>
                <a:latin typeface="Helvetica Neue"/>
                <a:ea typeface="Helvetica Neue"/>
                <a:cs typeface="Helvetica Neue"/>
                <a:sym typeface="Helvetica Neue"/>
              </a:rPr>
              <a:t>Thank You!</a:t>
            </a:r>
          </a:p>
        </p:txBody>
      </p:sp>
      <p:sp>
        <p:nvSpPr>
          <p:cNvPr id="13" name="Shape 45"/>
          <p:cNvSpPr txBox="1"/>
          <p:nvPr/>
        </p:nvSpPr>
        <p:spPr>
          <a:xfrm>
            <a:off x="4138135" y="4772182"/>
            <a:ext cx="747600" cy="394500"/>
          </a:xfrm>
          <a:prstGeom prst="rect">
            <a:avLst/>
          </a:prstGeom>
          <a:noFill/>
          <a:ln>
            <a:noFill/>
          </a:ln>
        </p:spPr>
        <p:txBody>
          <a:bodyPr lIns="91425" tIns="91425" rIns="91425" bIns="91425" anchor="ctr" anchorCtr="0">
            <a:noAutofit/>
          </a:bodyPr>
          <a:lstStyle/>
          <a:p>
            <a:pPr lvl="0" algn="ctr" rtl="0">
              <a:spcBef>
                <a:spcPts val="0"/>
              </a:spcBef>
              <a:buNone/>
            </a:pPr>
            <a:r>
              <a:rPr lang="es" sz="1600" dirty="0" smtClean="0">
                <a:solidFill>
                  <a:srgbClr val="B7B7B7"/>
                </a:solidFill>
                <a:latin typeface="Helvetica Neue"/>
                <a:ea typeface="Helvetica Neue"/>
                <a:cs typeface="Helvetica Neue"/>
                <a:sym typeface="Helvetica Neue"/>
              </a:rPr>
              <a:t>30/30</a:t>
            </a:r>
            <a:endParaRPr lang="es" sz="1600" dirty="0">
              <a:solidFill>
                <a:srgbClr val="B7B7B7"/>
              </a:solidFill>
              <a:latin typeface="Helvetica Neue"/>
              <a:ea typeface="Helvetica Neue"/>
              <a:cs typeface="Helvetica Neue"/>
              <a:sym typeface="Helvetica Neue"/>
            </a:endParaRPr>
          </a:p>
        </p:txBody>
      </p: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B5394"/>
        </a:solidFill>
        <a:effectLst/>
      </p:bgPr>
    </p:bg>
    <p:spTree>
      <p:nvGrpSpPr>
        <p:cNvPr id="1" name="Shape 519"/>
        <p:cNvGrpSpPr/>
        <p:nvPr/>
      </p:nvGrpSpPr>
      <p:grpSpPr>
        <a:xfrm>
          <a:off x="0" y="0"/>
          <a:ext cx="0" cy="0"/>
          <a:chOff x="0" y="0"/>
          <a:chExt cx="0" cy="0"/>
        </a:xfrm>
      </p:grpSpPr>
      <p:sp>
        <p:nvSpPr>
          <p:cNvPr id="520" name="Shape 520"/>
          <p:cNvSpPr txBox="1">
            <a:spLocks noGrp="1"/>
          </p:cNvSpPr>
          <p:nvPr>
            <p:ph type="title"/>
          </p:nvPr>
        </p:nvSpPr>
        <p:spPr>
          <a:xfrm>
            <a:off x="457200" y="1863150"/>
            <a:ext cx="8229600" cy="1417200"/>
          </a:xfrm>
          <a:prstGeom prst="rect">
            <a:avLst/>
          </a:prstGeom>
        </p:spPr>
        <p:txBody>
          <a:bodyPr lIns="91425" tIns="91425" rIns="91425" bIns="91425" anchor="ctr" anchorCtr="0">
            <a:noAutofit/>
          </a:bodyPr>
          <a:lstStyle/>
          <a:p>
            <a:pPr lvl="0" algn="ctr" rtl="0">
              <a:spcBef>
                <a:spcPts val="0"/>
              </a:spcBef>
              <a:buNone/>
            </a:pPr>
            <a:r>
              <a:rPr lang="es" sz="2800" dirty="0" smtClean="0">
                <a:solidFill>
                  <a:srgbClr val="FFFFFF"/>
                </a:solidFill>
                <a:latin typeface="Helvetica Neue"/>
                <a:ea typeface="Helvetica Neue"/>
                <a:cs typeface="Helvetica Neue"/>
                <a:sym typeface="Helvetica Neue"/>
              </a:rPr>
              <a:t>Backup slides!</a:t>
            </a:r>
            <a:endParaRPr lang="es" sz="2800" dirty="0">
              <a:solidFill>
                <a:srgbClr val="FFFFFF"/>
              </a:solidFill>
              <a:latin typeface="Helvetica Neue"/>
              <a:ea typeface="Helvetica Neue"/>
              <a:cs typeface="Helvetica Neue"/>
              <a:sym typeface="Helvetica Neue"/>
            </a:endParaRPr>
          </a:p>
        </p:txBody>
      </p:sp>
      <p:grpSp>
        <p:nvGrpSpPr>
          <p:cNvPr id="522" name="Shape 522"/>
          <p:cNvGrpSpPr/>
          <p:nvPr/>
        </p:nvGrpSpPr>
        <p:grpSpPr>
          <a:xfrm>
            <a:off x="0" y="4635075"/>
            <a:ext cx="9144000" cy="639900"/>
            <a:chOff x="0" y="4635075"/>
            <a:chExt cx="9144000" cy="639900"/>
          </a:xfrm>
        </p:grpSpPr>
        <p:sp>
          <p:nvSpPr>
            <p:cNvPr id="523" name="Shape 523"/>
            <p:cNvSpPr/>
            <p:nvPr/>
          </p:nvSpPr>
          <p:spPr>
            <a:xfrm>
              <a:off x="0" y="4740900"/>
              <a:ext cx="9144000" cy="418200"/>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524" name="Shape 524"/>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525" name="Shape 525"/>
            <p:cNvPicPr preferRelativeResize="0"/>
            <p:nvPr/>
          </p:nvPicPr>
          <p:blipFill>
            <a:blip r:embed="rId3">
              <a:alphaModFix/>
            </a:blip>
            <a:stretch>
              <a:fillRect/>
            </a:stretch>
          </p:blipFill>
          <p:spPr>
            <a:xfrm>
              <a:off x="161175" y="4750100"/>
              <a:ext cx="788700" cy="288974"/>
            </a:xfrm>
            <a:prstGeom prst="rect">
              <a:avLst/>
            </a:prstGeom>
            <a:noFill/>
            <a:ln>
              <a:noFill/>
            </a:ln>
          </p:spPr>
        </p:pic>
        <p:pic>
          <p:nvPicPr>
            <p:cNvPr id="526" name="Shape 526"/>
            <p:cNvPicPr preferRelativeResize="0"/>
            <p:nvPr/>
          </p:nvPicPr>
          <p:blipFill>
            <a:blip r:embed="rId4">
              <a:alphaModFix/>
            </a:blip>
            <a:stretch>
              <a:fillRect/>
            </a:stretch>
          </p:blipFill>
          <p:spPr>
            <a:xfrm>
              <a:off x="1413600" y="4811408"/>
              <a:ext cx="890355" cy="287211"/>
            </a:xfrm>
            <a:prstGeom prst="rect">
              <a:avLst/>
            </a:prstGeom>
            <a:noFill/>
            <a:ln>
              <a:noFill/>
            </a:ln>
          </p:spPr>
        </p:pic>
        <p:sp>
          <p:nvSpPr>
            <p:cNvPr id="527" name="Shape 527"/>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528" name="Shape 528"/>
            <p:cNvPicPr preferRelativeResize="0"/>
            <p:nvPr/>
          </p:nvPicPr>
          <p:blipFill>
            <a:blip r:embed="rId5">
              <a:alphaModFix/>
            </a:blip>
            <a:stretch>
              <a:fillRect/>
            </a:stretch>
          </p:blipFill>
          <p:spPr>
            <a:xfrm>
              <a:off x="8143300" y="4741078"/>
              <a:ext cx="890350" cy="307017"/>
            </a:xfrm>
            <a:prstGeom prst="rect">
              <a:avLst/>
            </a:prstGeom>
            <a:noFill/>
            <a:ln>
              <a:noFill/>
            </a:ln>
          </p:spPr>
        </p:pic>
        <p:pic>
          <p:nvPicPr>
            <p:cNvPr id="529" name="Shape 529"/>
            <p:cNvPicPr preferRelativeResize="0"/>
            <p:nvPr/>
          </p:nvPicPr>
          <p:blipFill>
            <a:blip r:embed="rId6">
              <a:alphaModFix/>
            </a:blip>
            <a:stretch>
              <a:fillRect/>
            </a:stretch>
          </p:blipFill>
          <p:spPr>
            <a:xfrm>
              <a:off x="7099300" y="4801512"/>
              <a:ext cx="576834" cy="307025"/>
            </a:xfrm>
            <a:prstGeom prst="rect">
              <a:avLst/>
            </a:prstGeom>
            <a:noFill/>
            <a:ln>
              <a:noFill/>
            </a:ln>
          </p:spPr>
        </p:pic>
      </p:gr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txBox="1">
            <a:spLocks noGrp="1"/>
          </p:cNvSpPr>
          <p:nvPr>
            <p:ph type="title"/>
          </p:nvPr>
        </p:nvSpPr>
        <p:spPr>
          <a:xfrm>
            <a:off x="457200" y="434577"/>
            <a:ext cx="8229600" cy="369299"/>
          </a:xfrm>
          <a:prstGeom prst="rect">
            <a:avLst/>
          </a:prstGeom>
        </p:spPr>
        <p:txBody>
          <a:bodyPr lIns="91425" tIns="91425" rIns="91425" bIns="91425" anchor="ctr" anchorCtr="0">
            <a:noAutofit/>
          </a:bodyPr>
          <a:lstStyle/>
          <a:p>
            <a:pPr lvl="0" algn="ctr" rtl="0">
              <a:spcBef>
                <a:spcPts val="0"/>
              </a:spcBef>
              <a:buNone/>
            </a:pPr>
            <a:r>
              <a:rPr lang="es" sz="2800">
                <a:solidFill>
                  <a:srgbClr val="0B5394"/>
                </a:solidFill>
                <a:latin typeface="Helvetica Neue"/>
                <a:ea typeface="Helvetica Neue"/>
                <a:cs typeface="Helvetica Neue"/>
                <a:sym typeface="Helvetica Neue"/>
              </a:rPr>
              <a:t>Expressiveness</a:t>
            </a:r>
          </a:p>
        </p:txBody>
      </p:sp>
      <p:sp>
        <p:nvSpPr>
          <p:cNvPr id="535" name="Shape 535"/>
          <p:cNvSpPr txBox="1">
            <a:spLocks noGrp="1"/>
          </p:cNvSpPr>
          <p:nvPr>
            <p:ph type="body" idx="1"/>
          </p:nvPr>
        </p:nvSpPr>
        <p:spPr>
          <a:xfrm>
            <a:off x="457200" y="994900"/>
            <a:ext cx="8202899" cy="3472500"/>
          </a:xfrm>
          <a:prstGeom prst="rect">
            <a:avLst/>
          </a:prstGeom>
        </p:spPr>
        <p:txBody>
          <a:bodyPr lIns="91425" tIns="91425" rIns="91425" bIns="91425" anchor="t" anchorCtr="0">
            <a:noAutofit/>
          </a:bodyPr>
          <a:lstStyle/>
          <a:p>
            <a:pPr lvl="0" algn="just" rtl="0">
              <a:lnSpc>
                <a:spcPct val="115000"/>
              </a:lnSpc>
              <a:spcBef>
                <a:spcPts val="0"/>
              </a:spcBef>
              <a:buNone/>
            </a:pPr>
            <a:r>
              <a:rPr lang="es" sz="2400">
                <a:solidFill>
                  <a:srgbClr val="000000"/>
                </a:solidFill>
                <a:latin typeface="Helvetica Neue"/>
                <a:ea typeface="Helvetica Neue"/>
                <a:cs typeface="Helvetica Neue"/>
                <a:sym typeface="Helvetica Neue"/>
              </a:rPr>
              <a:t>DSLs must be expressive enough to </a:t>
            </a:r>
            <a:r>
              <a:rPr lang="es" sz="2400">
                <a:solidFill>
                  <a:srgbClr val="1155CC"/>
                </a:solidFill>
                <a:latin typeface="Helvetica Neue"/>
                <a:ea typeface="Helvetica Neue"/>
                <a:cs typeface="Helvetica Neue"/>
                <a:sym typeface="Helvetica Neue"/>
              </a:rPr>
              <a:t>capture all the necessary concepts in the domain</a:t>
            </a:r>
            <a:r>
              <a:rPr lang="es" sz="2400">
                <a:solidFill>
                  <a:srgbClr val="000000"/>
                </a:solidFill>
                <a:latin typeface="Helvetica Neue"/>
                <a:ea typeface="Helvetica Neue"/>
                <a:cs typeface="Helvetica Neue"/>
                <a:sym typeface="Helvetica Neue"/>
              </a:rPr>
              <a:t>. That is, it must semantically support the full generation of test concepts and required component configurations and strategies, automatically.</a:t>
            </a:r>
          </a:p>
        </p:txBody>
      </p:sp>
      <p:grpSp>
        <p:nvGrpSpPr>
          <p:cNvPr id="536" name="Shape 536"/>
          <p:cNvGrpSpPr/>
          <p:nvPr/>
        </p:nvGrpSpPr>
        <p:grpSpPr>
          <a:xfrm>
            <a:off x="0" y="4635075"/>
            <a:ext cx="9144000" cy="639900"/>
            <a:chOff x="0" y="4635075"/>
            <a:chExt cx="9144000" cy="639900"/>
          </a:xfrm>
        </p:grpSpPr>
        <p:sp>
          <p:nvSpPr>
            <p:cNvPr id="537" name="Shape 537"/>
            <p:cNvSpPr/>
            <p:nvPr/>
          </p:nvSpPr>
          <p:spPr>
            <a:xfrm>
              <a:off x="0" y="4740900"/>
              <a:ext cx="9144000" cy="418200"/>
            </a:xfrm>
            <a:prstGeom prst="rect">
              <a:avLst/>
            </a:prstGeom>
            <a:solidFill>
              <a:srgbClr val="FFFFFF"/>
            </a:solidFill>
            <a:ln w="9525"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38" name="Shape 538"/>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539" name="Shape 539"/>
            <p:cNvPicPr preferRelativeResize="0"/>
            <p:nvPr/>
          </p:nvPicPr>
          <p:blipFill>
            <a:blip r:embed="rId3">
              <a:alphaModFix/>
            </a:blip>
            <a:stretch>
              <a:fillRect/>
            </a:stretch>
          </p:blipFill>
          <p:spPr>
            <a:xfrm>
              <a:off x="161175" y="4750100"/>
              <a:ext cx="788700" cy="288974"/>
            </a:xfrm>
            <a:prstGeom prst="rect">
              <a:avLst/>
            </a:prstGeom>
            <a:noFill/>
            <a:ln>
              <a:noFill/>
            </a:ln>
          </p:spPr>
        </p:pic>
        <p:pic>
          <p:nvPicPr>
            <p:cNvPr id="540" name="Shape 540"/>
            <p:cNvPicPr preferRelativeResize="0"/>
            <p:nvPr/>
          </p:nvPicPr>
          <p:blipFill>
            <a:blip r:embed="rId4">
              <a:alphaModFix/>
            </a:blip>
            <a:stretch>
              <a:fillRect/>
            </a:stretch>
          </p:blipFill>
          <p:spPr>
            <a:xfrm>
              <a:off x="1413600" y="4811408"/>
              <a:ext cx="890355" cy="287211"/>
            </a:xfrm>
            <a:prstGeom prst="rect">
              <a:avLst/>
            </a:prstGeom>
            <a:noFill/>
            <a:ln>
              <a:noFill/>
            </a:ln>
          </p:spPr>
        </p:pic>
        <p:sp>
          <p:nvSpPr>
            <p:cNvPr id="541" name="Shape 541"/>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542" name="Shape 542"/>
            <p:cNvPicPr preferRelativeResize="0"/>
            <p:nvPr/>
          </p:nvPicPr>
          <p:blipFill>
            <a:blip r:embed="rId5">
              <a:alphaModFix/>
            </a:blip>
            <a:stretch>
              <a:fillRect/>
            </a:stretch>
          </p:blipFill>
          <p:spPr>
            <a:xfrm>
              <a:off x="8143300" y="4741078"/>
              <a:ext cx="890350" cy="307017"/>
            </a:xfrm>
            <a:prstGeom prst="rect">
              <a:avLst/>
            </a:prstGeom>
            <a:noFill/>
            <a:ln>
              <a:noFill/>
            </a:ln>
          </p:spPr>
        </p:pic>
        <p:pic>
          <p:nvPicPr>
            <p:cNvPr id="543" name="Shape 543"/>
            <p:cNvPicPr preferRelativeResize="0"/>
            <p:nvPr/>
          </p:nvPicPr>
          <p:blipFill>
            <a:blip r:embed="rId6">
              <a:alphaModFix/>
            </a:blip>
            <a:stretch>
              <a:fillRect/>
            </a:stretch>
          </p:blipFill>
          <p:spPr>
            <a:xfrm>
              <a:off x="7099300" y="4801512"/>
              <a:ext cx="576834" cy="307025"/>
            </a:xfrm>
            <a:prstGeom prst="rect">
              <a:avLst/>
            </a:prstGeom>
            <a:noFill/>
            <a:ln>
              <a:noFill/>
            </a:ln>
          </p:spPr>
        </p:pic>
      </p:grp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457200" y="434577"/>
            <a:ext cx="8229600" cy="369299"/>
          </a:xfrm>
          <a:prstGeom prst="rect">
            <a:avLst/>
          </a:prstGeom>
        </p:spPr>
        <p:txBody>
          <a:bodyPr lIns="91425" tIns="91425" rIns="91425" bIns="91425" anchor="ctr" anchorCtr="0">
            <a:noAutofit/>
          </a:bodyPr>
          <a:lstStyle/>
          <a:p>
            <a:pPr lvl="0" algn="ctr" rtl="0">
              <a:spcBef>
                <a:spcPts val="0"/>
              </a:spcBef>
              <a:buNone/>
            </a:pPr>
            <a:r>
              <a:rPr lang="es" sz="2800">
                <a:solidFill>
                  <a:srgbClr val="0B5394"/>
                </a:solidFill>
                <a:latin typeface="Helvetica Neue"/>
                <a:ea typeface="Helvetica Neue"/>
                <a:cs typeface="Helvetica Neue"/>
                <a:sym typeface="Helvetica Neue"/>
              </a:rPr>
              <a:t>Economy</a:t>
            </a:r>
          </a:p>
        </p:txBody>
      </p:sp>
      <p:sp>
        <p:nvSpPr>
          <p:cNvPr id="549" name="Shape 549"/>
          <p:cNvSpPr txBox="1">
            <a:spLocks noGrp="1"/>
          </p:cNvSpPr>
          <p:nvPr>
            <p:ph type="body" idx="1"/>
          </p:nvPr>
        </p:nvSpPr>
        <p:spPr>
          <a:xfrm>
            <a:off x="457200" y="994900"/>
            <a:ext cx="8202899" cy="3472500"/>
          </a:xfrm>
          <a:prstGeom prst="rect">
            <a:avLst/>
          </a:prstGeom>
        </p:spPr>
        <p:txBody>
          <a:bodyPr lIns="91425" tIns="91425" rIns="91425" bIns="91425" anchor="t" anchorCtr="0">
            <a:noAutofit/>
          </a:bodyPr>
          <a:lstStyle/>
          <a:p>
            <a:pPr lvl="0" algn="just" rtl="0">
              <a:lnSpc>
                <a:spcPct val="115000"/>
              </a:lnSpc>
              <a:spcBef>
                <a:spcPts val="0"/>
              </a:spcBef>
              <a:buNone/>
            </a:pPr>
            <a:r>
              <a:rPr lang="es" sz="2400">
                <a:solidFill>
                  <a:srgbClr val="000000"/>
                </a:solidFill>
                <a:latin typeface="Helvetica Neue"/>
                <a:ea typeface="Helvetica Neue"/>
                <a:cs typeface="Helvetica Neue"/>
                <a:sym typeface="Helvetica Neue"/>
              </a:rPr>
              <a:t>DSLs must provide the user with appropriate syntax to </a:t>
            </a:r>
            <a:r>
              <a:rPr lang="es" sz="2400">
                <a:solidFill>
                  <a:srgbClr val="1155CC"/>
                </a:solidFill>
                <a:latin typeface="Helvetica Neue"/>
                <a:ea typeface="Helvetica Neue"/>
                <a:cs typeface="Helvetica Neue"/>
                <a:sym typeface="Helvetica Neue"/>
              </a:rPr>
              <a:t>efficiently express sentences of their domain</a:t>
            </a:r>
            <a:r>
              <a:rPr lang="es" sz="2400">
                <a:solidFill>
                  <a:srgbClr val="000000"/>
                </a:solidFill>
                <a:latin typeface="Helvetica Neue"/>
                <a:ea typeface="Helvetica Neue"/>
                <a:cs typeface="Helvetica Neue"/>
                <a:sym typeface="Helvetica Neue"/>
              </a:rPr>
              <a:t>, and to encapsulate and reuse languages modules.</a:t>
            </a:r>
          </a:p>
        </p:txBody>
      </p:sp>
      <p:grpSp>
        <p:nvGrpSpPr>
          <p:cNvPr id="550" name="Shape 550"/>
          <p:cNvGrpSpPr/>
          <p:nvPr/>
        </p:nvGrpSpPr>
        <p:grpSpPr>
          <a:xfrm>
            <a:off x="0" y="4635075"/>
            <a:ext cx="9144000" cy="639900"/>
            <a:chOff x="0" y="4635075"/>
            <a:chExt cx="9144000" cy="639900"/>
          </a:xfrm>
        </p:grpSpPr>
        <p:sp>
          <p:nvSpPr>
            <p:cNvPr id="551" name="Shape 551"/>
            <p:cNvSpPr/>
            <p:nvPr/>
          </p:nvSpPr>
          <p:spPr>
            <a:xfrm>
              <a:off x="0" y="4740900"/>
              <a:ext cx="9144000" cy="418200"/>
            </a:xfrm>
            <a:prstGeom prst="rect">
              <a:avLst/>
            </a:prstGeom>
            <a:solidFill>
              <a:srgbClr val="FFFFFF"/>
            </a:solidFill>
            <a:ln w="9525"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52" name="Shape 552"/>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553" name="Shape 553"/>
            <p:cNvPicPr preferRelativeResize="0"/>
            <p:nvPr/>
          </p:nvPicPr>
          <p:blipFill>
            <a:blip r:embed="rId3">
              <a:alphaModFix/>
            </a:blip>
            <a:stretch>
              <a:fillRect/>
            </a:stretch>
          </p:blipFill>
          <p:spPr>
            <a:xfrm>
              <a:off x="161175" y="4750100"/>
              <a:ext cx="788700" cy="288974"/>
            </a:xfrm>
            <a:prstGeom prst="rect">
              <a:avLst/>
            </a:prstGeom>
            <a:noFill/>
            <a:ln>
              <a:noFill/>
            </a:ln>
          </p:spPr>
        </p:pic>
        <p:pic>
          <p:nvPicPr>
            <p:cNvPr id="554" name="Shape 554"/>
            <p:cNvPicPr preferRelativeResize="0"/>
            <p:nvPr/>
          </p:nvPicPr>
          <p:blipFill>
            <a:blip r:embed="rId4">
              <a:alphaModFix/>
            </a:blip>
            <a:stretch>
              <a:fillRect/>
            </a:stretch>
          </p:blipFill>
          <p:spPr>
            <a:xfrm>
              <a:off x="1413600" y="4811408"/>
              <a:ext cx="890355" cy="287211"/>
            </a:xfrm>
            <a:prstGeom prst="rect">
              <a:avLst/>
            </a:prstGeom>
            <a:noFill/>
            <a:ln>
              <a:noFill/>
            </a:ln>
          </p:spPr>
        </p:pic>
        <p:sp>
          <p:nvSpPr>
            <p:cNvPr id="555" name="Shape 555"/>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556" name="Shape 556"/>
            <p:cNvPicPr preferRelativeResize="0"/>
            <p:nvPr/>
          </p:nvPicPr>
          <p:blipFill>
            <a:blip r:embed="rId5">
              <a:alphaModFix/>
            </a:blip>
            <a:stretch>
              <a:fillRect/>
            </a:stretch>
          </p:blipFill>
          <p:spPr>
            <a:xfrm>
              <a:off x="8143300" y="4741078"/>
              <a:ext cx="890350" cy="307017"/>
            </a:xfrm>
            <a:prstGeom prst="rect">
              <a:avLst/>
            </a:prstGeom>
            <a:noFill/>
            <a:ln>
              <a:noFill/>
            </a:ln>
          </p:spPr>
        </p:pic>
        <p:pic>
          <p:nvPicPr>
            <p:cNvPr id="557" name="Shape 557"/>
            <p:cNvPicPr preferRelativeResize="0"/>
            <p:nvPr/>
          </p:nvPicPr>
          <p:blipFill>
            <a:blip r:embed="rId6">
              <a:alphaModFix/>
            </a:blip>
            <a:stretch>
              <a:fillRect/>
            </a:stretch>
          </p:blipFill>
          <p:spPr>
            <a:xfrm>
              <a:off x="7099300" y="4801512"/>
              <a:ext cx="576834" cy="307025"/>
            </a:xfrm>
            <a:prstGeom prst="rect">
              <a:avLst/>
            </a:prstGeom>
            <a:noFill/>
            <a:ln>
              <a:noFill/>
            </a:ln>
          </p:spPr>
        </p:pic>
      </p:gr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xfrm>
            <a:off x="457200" y="434577"/>
            <a:ext cx="8229600" cy="369299"/>
          </a:xfrm>
          <a:prstGeom prst="rect">
            <a:avLst/>
          </a:prstGeom>
        </p:spPr>
        <p:txBody>
          <a:bodyPr lIns="91425" tIns="91425" rIns="91425" bIns="91425" anchor="ctr" anchorCtr="0">
            <a:noAutofit/>
          </a:bodyPr>
          <a:lstStyle/>
          <a:p>
            <a:pPr lvl="0" algn="ctr" rtl="0">
              <a:spcBef>
                <a:spcPts val="0"/>
              </a:spcBef>
              <a:buNone/>
            </a:pPr>
            <a:r>
              <a:rPr lang="es" sz="2800">
                <a:solidFill>
                  <a:srgbClr val="0B5394"/>
                </a:solidFill>
                <a:latin typeface="Helvetica Neue"/>
                <a:ea typeface="Helvetica Neue"/>
                <a:cs typeface="Helvetica Neue"/>
                <a:sym typeface="Helvetica Neue"/>
              </a:rPr>
              <a:t>Adequate level of abstraction</a:t>
            </a:r>
          </a:p>
        </p:txBody>
      </p:sp>
      <p:sp>
        <p:nvSpPr>
          <p:cNvPr id="563" name="Shape 563"/>
          <p:cNvSpPr txBox="1">
            <a:spLocks noGrp="1"/>
          </p:cNvSpPr>
          <p:nvPr>
            <p:ph type="body" idx="1"/>
          </p:nvPr>
        </p:nvSpPr>
        <p:spPr>
          <a:xfrm>
            <a:off x="457200" y="994900"/>
            <a:ext cx="8202899" cy="3472500"/>
          </a:xfrm>
          <a:prstGeom prst="rect">
            <a:avLst/>
          </a:prstGeom>
        </p:spPr>
        <p:txBody>
          <a:bodyPr lIns="91425" tIns="91425" rIns="91425" bIns="91425" anchor="t" anchorCtr="0">
            <a:noAutofit/>
          </a:bodyPr>
          <a:lstStyle/>
          <a:p>
            <a:pPr lvl="0" algn="just" rtl="0">
              <a:lnSpc>
                <a:spcPct val="115000"/>
              </a:lnSpc>
              <a:spcBef>
                <a:spcPts val="0"/>
              </a:spcBef>
              <a:buNone/>
            </a:pPr>
            <a:r>
              <a:rPr lang="es" sz="2400">
                <a:solidFill>
                  <a:srgbClr val="000000"/>
                </a:solidFill>
                <a:latin typeface="Helvetica Neue"/>
                <a:ea typeface="Helvetica Neue"/>
                <a:cs typeface="Helvetica Neue"/>
                <a:sym typeface="Helvetica Neue"/>
              </a:rPr>
              <a:t>DSLs must be effective, that is the notations and abstraction level must be as close to the domain-experts language as possible.</a:t>
            </a:r>
          </a:p>
        </p:txBody>
      </p:sp>
      <p:grpSp>
        <p:nvGrpSpPr>
          <p:cNvPr id="564" name="Shape 564"/>
          <p:cNvGrpSpPr/>
          <p:nvPr/>
        </p:nvGrpSpPr>
        <p:grpSpPr>
          <a:xfrm>
            <a:off x="0" y="4635075"/>
            <a:ext cx="9144000" cy="639900"/>
            <a:chOff x="0" y="4635075"/>
            <a:chExt cx="9144000" cy="639900"/>
          </a:xfrm>
        </p:grpSpPr>
        <p:sp>
          <p:nvSpPr>
            <p:cNvPr id="565" name="Shape 565"/>
            <p:cNvSpPr/>
            <p:nvPr/>
          </p:nvSpPr>
          <p:spPr>
            <a:xfrm>
              <a:off x="0" y="4740900"/>
              <a:ext cx="9144000" cy="418200"/>
            </a:xfrm>
            <a:prstGeom prst="rect">
              <a:avLst/>
            </a:prstGeom>
            <a:solidFill>
              <a:srgbClr val="FFFFFF"/>
            </a:solidFill>
            <a:ln w="9525"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66" name="Shape 566"/>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567" name="Shape 567"/>
            <p:cNvPicPr preferRelativeResize="0"/>
            <p:nvPr/>
          </p:nvPicPr>
          <p:blipFill>
            <a:blip r:embed="rId3">
              <a:alphaModFix/>
            </a:blip>
            <a:stretch>
              <a:fillRect/>
            </a:stretch>
          </p:blipFill>
          <p:spPr>
            <a:xfrm>
              <a:off x="161175" y="4750100"/>
              <a:ext cx="788700" cy="288974"/>
            </a:xfrm>
            <a:prstGeom prst="rect">
              <a:avLst/>
            </a:prstGeom>
            <a:noFill/>
            <a:ln>
              <a:noFill/>
            </a:ln>
          </p:spPr>
        </p:pic>
        <p:pic>
          <p:nvPicPr>
            <p:cNvPr id="568" name="Shape 568"/>
            <p:cNvPicPr preferRelativeResize="0"/>
            <p:nvPr/>
          </p:nvPicPr>
          <p:blipFill>
            <a:blip r:embed="rId4">
              <a:alphaModFix/>
            </a:blip>
            <a:stretch>
              <a:fillRect/>
            </a:stretch>
          </p:blipFill>
          <p:spPr>
            <a:xfrm>
              <a:off x="1413600" y="4811408"/>
              <a:ext cx="890355" cy="287211"/>
            </a:xfrm>
            <a:prstGeom prst="rect">
              <a:avLst/>
            </a:prstGeom>
            <a:noFill/>
            <a:ln>
              <a:noFill/>
            </a:ln>
          </p:spPr>
        </p:pic>
        <p:sp>
          <p:nvSpPr>
            <p:cNvPr id="569" name="Shape 569"/>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570" name="Shape 570"/>
            <p:cNvPicPr preferRelativeResize="0"/>
            <p:nvPr/>
          </p:nvPicPr>
          <p:blipFill>
            <a:blip r:embed="rId5">
              <a:alphaModFix/>
            </a:blip>
            <a:stretch>
              <a:fillRect/>
            </a:stretch>
          </p:blipFill>
          <p:spPr>
            <a:xfrm>
              <a:off x="8143300" y="4741078"/>
              <a:ext cx="890350" cy="307017"/>
            </a:xfrm>
            <a:prstGeom prst="rect">
              <a:avLst/>
            </a:prstGeom>
            <a:noFill/>
            <a:ln>
              <a:noFill/>
            </a:ln>
          </p:spPr>
        </p:pic>
        <p:pic>
          <p:nvPicPr>
            <p:cNvPr id="571" name="Shape 571"/>
            <p:cNvPicPr preferRelativeResize="0"/>
            <p:nvPr/>
          </p:nvPicPr>
          <p:blipFill>
            <a:blip r:embed="rId6">
              <a:alphaModFix/>
            </a:blip>
            <a:stretch>
              <a:fillRect/>
            </a:stretch>
          </p:blipFill>
          <p:spPr>
            <a:xfrm>
              <a:off x="7099300" y="4801512"/>
              <a:ext cx="576834" cy="307025"/>
            </a:xfrm>
            <a:prstGeom prst="rect">
              <a:avLst/>
            </a:prstGeom>
            <a:noFill/>
            <a:ln>
              <a:noFill/>
            </a:ln>
          </p:spPr>
        </p:pic>
      </p:gr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Shape 576"/>
          <p:cNvSpPr txBox="1">
            <a:spLocks noGrp="1"/>
          </p:cNvSpPr>
          <p:nvPr>
            <p:ph type="body" idx="1"/>
          </p:nvPr>
        </p:nvSpPr>
        <p:spPr>
          <a:xfrm>
            <a:off x="457200" y="994900"/>
            <a:ext cx="8202899" cy="3166200"/>
          </a:xfrm>
          <a:prstGeom prst="rect">
            <a:avLst/>
          </a:prstGeom>
        </p:spPr>
        <p:txBody>
          <a:bodyPr lIns="91425" tIns="91425" rIns="91425" bIns="91425" anchor="t" anchorCtr="0">
            <a:noAutofit/>
          </a:bodyPr>
          <a:lstStyle/>
          <a:p>
            <a:pPr lvl="0" algn="just" rtl="0">
              <a:lnSpc>
                <a:spcPct val="115000"/>
              </a:lnSpc>
              <a:spcBef>
                <a:spcPts val="0"/>
              </a:spcBef>
              <a:buNone/>
            </a:pPr>
            <a:r>
              <a:rPr lang="es" sz="2400">
                <a:latin typeface="Helvetica Neue"/>
                <a:ea typeface="Helvetica Neue"/>
                <a:cs typeface="Helvetica Neue"/>
                <a:sym typeface="Helvetica Neue"/>
              </a:rPr>
              <a:t>An adequate testing language is required for </a:t>
            </a:r>
            <a:r>
              <a:rPr lang="es" sz="2400">
                <a:solidFill>
                  <a:srgbClr val="1155CC"/>
                </a:solidFill>
                <a:latin typeface="Helvetica Neue"/>
                <a:ea typeface="Helvetica Neue"/>
                <a:cs typeface="Helvetica Neue"/>
                <a:sym typeface="Helvetica Neue"/>
              </a:rPr>
              <a:t>expressing</a:t>
            </a:r>
            <a:r>
              <a:rPr lang="es" sz="2400">
                <a:latin typeface="Helvetica Neue"/>
                <a:ea typeface="Helvetica Neue"/>
                <a:cs typeface="Helvetica Neue"/>
                <a:sym typeface="Helvetica Neue"/>
              </a:rPr>
              <a:t> not only testing functionalities but also how to compose these functionalities and artifacts, at different levels of application.</a:t>
            </a:r>
          </a:p>
        </p:txBody>
      </p:sp>
      <p:sp>
        <p:nvSpPr>
          <p:cNvPr id="577" name="Shape 577"/>
          <p:cNvSpPr txBox="1">
            <a:spLocks noGrp="1"/>
          </p:cNvSpPr>
          <p:nvPr>
            <p:ph type="title"/>
          </p:nvPr>
        </p:nvSpPr>
        <p:spPr>
          <a:xfrm>
            <a:off x="457200" y="434577"/>
            <a:ext cx="8229600" cy="369299"/>
          </a:xfrm>
          <a:prstGeom prst="rect">
            <a:avLst/>
          </a:prstGeom>
        </p:spPr>
        <p:txBody>
          <a:bodyPr lIns="91425" tIns="91425" rIns="91425" bIns="91425" anchor="ctr" anchorCtr="0">
            <a:noAutofit/>
          </a:bodyPr>
          <a:lstStyle/>
          <a:p>
            <a:pPr lvl="0" algn="ctr" rtl="0">
              <a:spcBef>
                <a:spcPts val="0"/>
              </a:spcBef>
              <a:buNone/>
            </a:pPr>
            <a:r>
              <a:rPr lang="es" sz="2800">
                <a:solidFill>
                  <a:srgbClr val="0B5394"/>
                </a:solidFill>
                <a:latin typeface="Helvetica Neue"/>
                <a:ea typeface="Helvetica Neue"/>
                <a:cs typeface="Helvetica Neue"/>
                <a:sym typeface="Helvetica Neue"/>
              </a:rPr>
              <a:t>Composability</a:t>
            </a:r>
          </a:p>
        </p:txBody>
      </p:sp>
      <p:pic>
        <p:nvPicPr>
          <p:cNvPr id="578" name="Shape 578"/>
          <p:cNvPicPr preferRelativeResize="0"/>
          <p:nvPr/>
        </p:nvPicPr>
        <p:blipFill>
          <a:blip r:embed="rId3">
            <a:alphaModFix/>
          </a:blip>
          <a:stretch>
            <a:fillRect/>
          </a:stretch>
        </p:blipFill>
        <p:spPr>
          <a:xfrm>
            <a:off x="7440900" y="3145425"/>
            <a:ext cx="1219200" cy="1219200"/>
          </a:xfrm>
          <a:prstGeom prst="rect">
            <a:avLst/>
          </a:prstGeom>
          <a:noFill/>
          <a:ln>
            <a:noFill/>
          </a:ln>
        </p:spPr>
      </p:pic>
      <p:grpSp>
        <p:nvGrpSpPr>
          <p:cNvPr id="579" name="Shape 579"/>
          <p:cNvGrpSpPr/>
          <p:nvPr/>
        </p:nvGrpSpPr>
        <p:grpSpPr>
          <a:xfrm>
            <a:off x="0" y="4635075"/>
            <a:ext cx="9144000" cy="639900"/>
            <a:chOff x="0" y="4635075"/>
            <a:chExt cx="9144000" cy="639900"/>
          </a:xfrm>
        </p:grpSpPr>
        <p:sp>
          <p:nvSpPr>
            <p:cNvPr id="580" name="Shape 580"/>
            <p:cNvSpPr/>
            <p:nvPr/>
          </p:nvSpPr>
          <p:spPr>
            <a:xfrm>
              <a:off x="0" y="4740900"/>
              <a:ext cx="9144000" cy="418200"/>
            </a:xfrm>
            <a:prstGeom prst="rect">
              <a:avLst/>
            </a:prstGeom>
            <a:solidFill>
              <a:srgbClr val="FFFFFF"/>
            </a:solidFill>
            <a:ln w="9525"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81" name="Shape 581"/>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582" name="Shape 582"/>
            <p:cNvPicPr preferRelativeResize="0"/>
            <p:nvPr/>
          </p:nvPicPr>
          <p:blipFill>
            <a:blip r:embed="rId4">
              <a:alphaModFix/>
            </a:blip>
            <a:stretch>
              <a:fillRect/>
            </a:stretch>
          </p:blipFill>
          <p:spPr>
            <a:xfrm>
              <a:off x="161175" y="4750100"/>
              <a:ext cx="788700" cy="288974"/>
            </a:xfrm>
            <a:prstGeom prst="rect">
              <a:avLst/>
            </a:prstGeom>
            <a:noFill/>
            <a:ln>
              <a:noFill/>
            </a:ln>
          </p:spPr>
        </p:pic>
        <p:pic>
          <p:nvPicPr>
            <p:cNvPr id="583" name="Shape 583"/>
            <p:cNvPicPr preferRelativeResize="0"/>
            <p:nvPr/>
          </p:nvPicPr>
          <p:blipFill>
            <a:blip r:embed="rId5">
              <a:alphaModFix/>
            </a:blip>
            <a:stretch>
              <a:fillRect/>
            </a:stretch>
          </p:blipFill>
          <p:spPr>
            <a:xfrm>
              <a:off x="1413600" y="4811408"/>
              <a:ext cx="890355" cy="287211"/>
            </a:xfrm>
            <a:prstGeom prst="rect">
              <a:avLst/>
            </a:prstGeom>
            <a:noFill/>
            <a:ln>
              <a:noFill/>
            </a:ln>
          </p:spPr>
        </p:pic>
        <p:sp>
          <p:nvSpPr>
            <p:cNvPr id="584" name="Shape 584"/>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585" name="Shape 585"/>
            <p:cNvPicPr preferRelativeResize="0"/>
            <p:nvPr/>
          </p:nvPicPr>
          <p:blipFill>
            <a:blip r:embed="rId6">
              <a:alphaModFix/>
            </a:blip>
            <a:stretch>
              <a:fillRect/>
            </a:stretch>
          </p:blipFill>
          <p:spPr>
            <a:xfrm>
              <a:off x="8143300" y="4741078"/>
              <a:ext cx="890350" cy="307017"/>
            </a:xfrm>
            <a:prstGeom prst="rect">
              <a:avLst/>
            </a:prstGeom>
            <a:noFill/>
            <a:ln>
              <a:noFill/>
            </a:ln>
          </p:spPr>
        </p:pic>
        <p:pic>
          <p:nvPicPr>
            <p:cNvPr id="586" name="Shape 586"/>
            <p:cNvPicPr preferRelativeResize="0"/>
            <p:nvPr/>
          </p:nvPicPr>
          <p:blipFill>
            <a:blip r:embed="rId7">
              <a:alphaModFix/>
            </a:blip>
            <a:stretch>
              <a:fillRect/>
            </a:stretch>
          </p:blipFill>
          <p:spPr>
            <a:xfrm>
              <a:off x="7099300" y="4801512"/>
              <a:ext cx="576834" cy="307025"/>
            </a:xfrm>
            <a:prstGeom prst="rect">
              <a:avLst/>
            </a:prstGeom>
            <a:noFill/>
            <a:ln>
              <a:noFill/>
            </a:ln>
          </p:spPr>
        </p:pic>
      </p:gr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Shape 591"/>
          <p:cNvSpPr txBox="1">
            <a:spLocks noGrp="1"/>
          </p:cNvSpPr>
          <p:nvPr>
            <p:ph type="title"/>
          </p:nvPr>
        </p:nvSpPr>
        <p:spPr>
          <a:xfrm>
            <a:off x="457200" y="434577"/>
            <a:ext cx="8229600" cy="369299"/>
          </a:xfrm>
          <a:prstGeom prst="rect">
            <a:avLst/>
          </a:prstGeom>
        </p:spPr>
        <p:txBody>
          <a:bodyPr lIns="91425" tIns="91425" rIns="91425" bIns="91425" anchor="ctr" anchorCtr="0">
            <a:noAutofit/>
          </a:bodyPr>
          <a:lstStyle/>
          <a:p>
            <a:pPr lvl="0" algn="ctr" rtl="0">
              <a:spcBef>
                <a:spcPts val="0"/>
              </a:spcBef>
              <a:buNone/>
            </a:pPr>
            <a:r>
              <a:rPr lang="es" sz="2800">
                <a:solidFill>
                  <a:srgbClr val="0B5394"/>
                </a:solidFill>
                <a:latin typeface="Helvetica Neue"/>
                <a:ea typeface="Helvetica Neue"/>
                <a:cs typeface="Helvetica Neue"/>
                <a:sym typeface="Helvetica Neue"/>
              </a:rPr>
              <a:t>An example: </a:t>
            </a:r>
            <a:r>
              <a:rPr lang="es" sz="2800">
                <a:solidFill>
                  <a:srgbClr val="434343"/>
                </a:solidFill>
                <a:latin typeface="Helvetica Neue"/>
                <a:ea typeface="Helvetica Neue"/>
                <a:cs typeface="Helvetica Neue"/>
                <a:sym typeface="Helvetica Neue"/>
              </a:rPr>
              <a:t>Strassen algorithm</a:t>
            </a:r>
          </a:p>
        </p:txBody>
      </p:sp>
      <p:sp>
        <p:nvSpPr>
          <p:cNvPr id="592" name="Shape 592"/>
          <p:cNvSpPr txBox="1">
            <a:spLocks noGrp="1"/>
          </p:cNvSpPr>
          <p:nvPr>
            <p:ph type="body" idx="1"/>
          </p:nvPr>
        </p:nvSpPr>
        <p:spPr>
          <a:xfrm>
            <a:off x="457200" y="994900"/>
            <a:ext cx="8202899" cy="3166200"/>
          </a:xfrm>
          <a:prstGeom prst="rect">
            <a:avLst/>
          </a:prstGeom>
        </p:spPr>
        <p:txBody>
          <a:bodyPr lIns="91425" tIns="91425" rIns="91425" bIns="91425" anchor="t" anchorCtr="0">
            <a:noAutofit/>
          </a:bodyPr>
          <a:lstStyle/>
          <a:p>
            <a:pPr lvl="0" algn="just" rtl="0">
              <a:lnSpc>
                <a:spcPct val="115000"/>
              </a:lnSpc>
              <a:spcBef>
                <a:spcPts val="0"/>
              </a:spcBef>
              <a:buNone/>
            </a:pPr>
            <a:r>
              <a:rPr lang="es" sz="2400">
                <a:solidFill>
                  <a:srgbClr val="000000"/>
                </a:solidFill>
                <a:latin typeface="Helvetica Neue"/>
                <a:ea typeface="Helvetica Neue"/>
                <a:cs typeface="Helvetica Neue"/>
                <a:sym typeface="Helvetica Neue"/>
              </a:rPr>
              <a:t>The Strassen algorithm is used for matrix multiplication, it is faster than the standard matrix multiplication algorithm and useful in practice for large matrices.</a:t>
            </a:r>
          </a:p>
        </p:txBody>
      </p:sp>
      <p:grpSp>
        <p:nvGrpSpPr>
          <p:cNvPr id="593" name="Shape 593"/>
          <p:cNvGrpSpPr/>
          <p:nvPr/>
        </p:nvGrpSpPr>
        <p:grpSpPr>
          <a:xfrm>
            <a:off x="0" y="4635075"/>
            <a:ext cx="9144000" cy="639900"/>
            <a:chOff x="0" y="4635075"/>
            <a:chExt cx="9144000" cy="639900"/>
          </a:xfrm>
        </p:grpSpPr>
        <p:sp>
          <p:nvSpPr>
            <p:cNvPr id="594" name="Shape 594"/>
            <p:cNvSpPr/>
            <p:nvPr/>
          </p:nvSpPr>
          <p:spPr>
            <a:xfrm>
              <a:off x="0" y="4740900"/>
              <a:ext cx="9144000" cy="418200"/>
            </a:xfrm>
            <a:prstGeom prst="rect">
              <a:avLst/>
            </a:prstGeom>
            <a:solidFill>
              <a:srgbClr val="FFFFFF"/>
            </a:solidFill>
            <a:ln w="9525"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95" name="Shape 595"/>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596" name="Shape 596"/>
            <p:cNvPicPr preferRelativeResize="0"/>
            <p:nvPr/>
          </p:nvPicPr>
          <p:blipFill>
            <a:blip r:embed="rId3">
              <a:alphaModFix/>
            </a:blip>
            <a:stretch>
              <a:fillRect/>
            </a:stretch>
          </p:blipFill>
          <p:spPr>
            <a:xfrm>
              <a:off x="161175" y="4750100"/>
              <a:ext cx="788700" cy="288974"/>
            </a:xfrm>
            <a:prstGeom prst="rect">
              <a:avLst/>
            </a:prstGeom>
            <a:noFill/>
            <a:ln>
              <a:noFill/>
            </a:ln>
          </p:spPr>
        </p:pic>
        <p:pic>
          <p:nvPicPr>
            <p:cNvPr id="597" name="Shape 597"/>
            <p:cNvPicPr preferRelativeResize="0"/>
            <p:nvPr/>
          </p:nvPicPr>
          <p:blipFill>
            <a:blip r:embed="rId4">
              <a:alphaModFix/>
            </a:blip>
            <a:stretch>
              <a:fillRect/>
            </a:stretch>
          </p:blipFill>
          <p:spPr>
            <a:xfrm>
              <a:off x="1413600" y="4811408"/>
              <a:ext cx="890355" cy="287211"/>
            </a:xfrm>
            <a:prstGeom prst="rect">
              <a:avLst/>
            </a:prstGeom>
            <a:noFill/>
            <a:ln>
              <a:noFill/>
            </a:ln>
          </p:spPr>
        </p:pic>
        <p:sp>
          <p:nvSpPr>
            <p:cNvPr id="598" name="Shape 598"/>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599" name="Shape 599"/>
            <p:cNvPicPr preferRelativeResize="0"/>
            <p:nvPr/>
          </p:nvPicPr>
          <p:blipFill>
            <a:blip r:embed="rId5">
              <a:alphaModFix/>
            </a:blip>
            <a:stretch>
              <a:fillRect/>
            </a:stretch>
          </p:blipFill>
          <p:spPr>
            <a:xfrm>
              <a:off x="8143300" y="4741078"/>
              <a:ext cx="890350" cy="307017"/>
            </a:xfrm>
            <a:prstGeom prst="rect">
              <a:avLst/>
            </a:prstGeom>
            <a:noFill/>
            <a:ln>
              <a:noFill/>
            </a:ln>
          </p:spPr>
        </p:pic>
        <p:pic>
          <p:nvPicPr>
            <p:cNvPr id="600" name="Shape 600"/>
            <p:cNvPicPr preferRelativeResize="0"/>
            <p:nvPr/>
          </p:nvPicPr>
          <p:blipFill>
            <a:blip r:embed="rId6">
              <a:alphaModFix/>
            </a:blip>
            <a:stretch>
              <a:fillRect/>
            </a:stretch>
          </p:blipFill>
          <p:spPr>
            <a:xfrm>
              <a:off x="7099300" y="4801512"/>
              <a:ext cx="576834" cy="307025"/>
            </a:xfrm>
            <a:prstGeom prst="rect">
              <a:avLst/>
            </a:prstGeom>
            <a:noFill/>
            <a:ln>
              <a:noFill/>
            </a:ln>
          </p:spPr>
        </p:pic>
      </p:gr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Shape 605"/>
          <p:cNvSpPr txBox="1">
            <a:spLocks noGrp="1"/>
          </p:cNvSpPr>
          <p:nvPr>
            <p:ph type="title"/>
          </p:nvPr>
        </p:nvSpPr>
        <p:spPr>
          <a:xfrm>
            <a:off x="457200" y="358377"/>
            <a:ext cx="8229600" cy="369299"/>
          </a:xfrm>
          <a:prstGeom prst="rect">
            <a:avLst/>
          </a:prstGeom>
        </p:spPr>
        <p:txBody>
          <a:bodyPr lIns="91425" tIns="91425" rIns="91425" bIns="91425" anchor="ctr" anchorCtr="0">
            <a:noAutofit/>
          </a:bodyPr>
          <a:lstStyle/>
          <a:p>
            <a:pPr lvl="0" algn="ctr" rtl="0">
              <a:spcBef>
                <a:spcPts val="0"/>
              </a:spcBef>
              <a:buNone/>
            </a:pPr>
            <a:r>
              <a:rPr lang="es" sz="2800">
                <a:solidFill>
                  <a:srgbClr val="0B5394"/>
                </a:solidFill>
                <a:latin typeface="Helvetica Neue"/>
                <a:ea typeface="Helvetica Neue"/>
                <a:cs typeface="Helvetica Neue"/>
                <a:sym typeface="Helvetica Neue"/>
              </a:rPr>
              <a:t>Implementation</a:t>
            </a:r>
          </a:p>
        </p:txBody>
      </p:sp>
      <p:sp>
        <p:nvSpPr>
          <p:cNvPr id="606" name="Shape 606"/>
          <p:cNvSpPr txBox="1"/>
          <p:nvPr/>
        </p:nvSpPr>
        <p:spPr>
          <a:xfrm>
            <a:off x="8397300" y="0"/>
            <a:ext cx="747600" cy="394500"/>
          </a:xfrm>
          <a:prstGeom prst="rect">
            <a:avLst/>
          </a:prstGeom>
          <a:noFill/>
          <a:ln>
            <a:noFill/>
          </a:ln>
        </p:spPr>
        <p:txBody>
          <a:bodyPr lIns="91425" tIns="91425" rIns="91425" bIns="91425" anchor="ctr" anchorCtr="0">
            <a:noAutofit/>
          </a:bodyPr>
          <a:lstStyle/>
          <a:p>
            <a:pPr lvl="0" algn="ctr" rtl="0">
              <a:spcBef>
                <a:spcPts val="0"/>
              </a:spcBef>
              <a:buNone/>
            </a:pPr>
            <a:r>
              <a:rPr lang="es" sz="1600">
                <a:solidFill>
                  <a:srgbClr val="B7B7B7"/>
                </a:solidFill>
                <a:latin typeface="Helvetica Neue"/>
                <a:ea typeface="Helvetica Neue"/>
                <a:cs typeface="Helvetica Neue"/>
                <a:sym typeface="Helvetica Neue"/>
              </a:rPr>
              <a:t>18/24</a:t>
            </a:r>
          </a:p>
        </p:txBody>
      </p:sp>
      <p:grpSp>
        <p:nvGrpSpPr>
          <p:cNvPr id="607" name="Shape 607"/>
          <p:cNvGrpSpPr/>
          <p:nvPr/>
        </p:nvGrpSpPr>
        <p:grpSpPr>
          <a:xfrm>
            <a:off x="0" y="4635075"/>
            <a:ext cx="9144000" cy="639900"/>
            <a:chOff x="0" y="4635075"/>
            <a:chExt cx="9144000" cy="639900"/>
          </a:xfrm>
        </p:grpSpPr>
        <p:sp>
          <p:nvSpPr>
            <p:cNvPr id="608" name="Shape 608"/>
            <p:cNvSpPr/>
            <p:nvPr/>
          </p:nvSpPr>
          <p:spPr>
            <a:xfrm>
              <a:off x="0" y="4740900"/>
              <a:ext cx="9144000" cy="418200"/>
            </a:xfrm>
            <a:prstGeom prst="rect">
              <a:avLst/>
            </a:prstGeom>
            <a:solidFill>
              <a:srgbClr val="FFFFFF"/>
            </a:solidFill>
            <a:ln w="9525"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09" name="Shape 609"/>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610" name="Shape 610"/>
            <p:cNvPicPr preferRelativeResize="0"/>
            <p:nvPr/>
          </p:nvPicPr>
          <p:blipFill>
            <a:blip r:embed="rId3">
              <a:alphaModFix/>
            </a:blip>
            <a:stretch>
              <a:fillRect/>
            </a:stretch>
          </p:blipFill>
          <p:spPr>
            <a:xfrm>
              <a:off x="161175" y="4750100"/>
              <a:ext cx="788700" cy="288974"/>
            </a:xfrm>
            <a:prstGeom prst="rect">
              <a:avLst/>
            </a:prstGeom>
            <a:noFill/>
            <a:ln>
              <a:noFill/>
            </a:ln>
          </p:spPr>
        </p:pic>
        <p:pic>
          <p:nvPicPr>
            <p:cNvPr id="611" name="Shape 611"/>
            <p:cNvPicPr preferRelativeResize="0"/>
            <p:nvPr/>
          </p:nvPicPr>
          <p:blipFill>
            <a:blip r:embed="rId4">
              <a:alphaModFix/>
            </a:blip>
            <a:stretch>
              <a:fillRect/>
            </a:stretch>
          </p:blipFill>
          <p:spPr>
            <a:xfrm>
              <a:off x="1413600" y="4811408"/>
              <a:ext cx="890355" cy="287211"/>
            </a:xfrm>
            <a:prstGeom prst="rect">
              <a:avLst/>
            </a:prstGeom>
            <a:noFill/>
            <a:ln>
              <a:noFill/>
            </a:ln>
          </p:spPr>
        </p:pic>
        <p:sp>
          <p:nvSpPr>
            <p:cNvPr id="612" name="Shape 612"/>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613" name="Shape 613"/>
            <p:cNvPicPr preferRelativeResize="0"/>
            <p:nvPr/>
          </p:nvPicPr>
          <p:blipFill>
            <a:blip r:embed="rId5">
              <a:alphaModFix/>
            </a:blip>
            <a:stretch>
              <a:fillRect/>
            </a:stretch>
          </p:blipFill>
          <p:spPr>
            <a:xfrm>
              <a:off x="8143300" y="4741078"/>
              <a:ext cx="890350" cy="307017"/>
            </a:xfrm>
            <a:prstGeom prst="rect">
              <a:avLst/>
            </a:prstGeom>
            <a:noFill/>
            <a:ln>
              <a:noFill/>
            </a:ln>
          </p:spPr>
        </p:pic>
        <p:pic>
          <p:nvPicPr>
            <p:cNvPr id="614" name="Shape 614"/>
            <p:cNvPicPr preferRelativeResize="0"/>
            <p:nvPr/>
          </p:nvPicPr>
          <p:blipFill>
            <a:blip r:embed="rId6">
              <a:alphaModFix/>
            </a:blip>
            <a:stretch>
              <a:fillRect/>
            </a:stretch>
          </p:blipFill>
          <p:spPr>
            <a:xfrm>
              <a:off x="7099300" y="4801512"/>
              <a:ext cx="576834" cy="307025"/>
            </a:xfrm>
            <a:prstGeom prst="rect">
              <a:avLst/>
            </a:prstGeom>
            <a:noFill/>
            <a:ln>
              <a:noFill/>
            </a:ln>
          </p:spPr>
        </p:pic>
      </p:grpSp>
      <p:sp>
        <p:nvSpPr>
          <p:cNvPr id="615" name="Shape 615"/>
          <p:cNvSpPr txBox="1">
            <a:spLocks noGrp="1"/>
          </p:cNvSpPr>
          <p:nvPr>
            <p:ph type="body" idx="1"/>
          </p:nvPr>
        </p:nvSpPr>
        <p:spPr>
          <a:xfrm>
            <a:off x="457200" y="994900"/>
            <a:ext cx="8202899" cy="727200"/>
          </a:xfrm>
          <a:prstGeom prst="rect">
            <a:avLst/>
          </a:prstGeom>
          <a:noFill/>
        </p:spPr>
        <p:txBody>
          <a:bodyPr lIns="91425" tIns="91425" rIns="91425" bIns="91425" anchor="t" anchorCtr="0">
            <a:noAutofit/>
          </a:bodyPr>
          <a:lstStyle/>
          <a:p>
            <a:pPr lvl="0" algn="just" rtl="0">
              <a:lnSpc>
                <a:spcPct val="115000"/>
              </a:lnSpc>
              <a:spcBef>
                <a:spcPts val="0"/>
              </a:spcBef>
              <a:buNone/>
            </a:pPr>
            <a:r>
              <a:rPr lang="es" sz="2400">
                <a:solidFill>
                  <a:srgbClr val="000000"/>
                </a:solidFill>
                <a:latin typeface="Helvetica Neue"/>
                <a:ea typeface="Helvetica Neue"/>
                <a:cs typeface="Helvetica Neue"/>
                <a:sym typeface="Helvetica Neue"/>
              </a:rPr>
              <a:t>The PaSCAni compiler was implemented using:</a:t>
            </a:r>
          </a:p>
        </p:txBody>
      </p:sp>
      <p:sp>
        <p:nvSpPr>
          <p:cNvPr id="616" name="Shape 616"/>
          <p:cNvSpPr txBox="1">
            <a:spLocks noGrp="1"/>
          </p:cNvSpPr>
          <p:nvPr>
            <p:ph type="body" idx="2"/>
          </p:nvPr>
        </p:nvSpPr>
        <p:spPr>
          <a:xfrm>
            <a:off x="457200" y="1680700"/>
            <a:ext cx="8202899" cy="2669700"/>
          </a:xfrm>
          <a:prstGeom prst="rect">
            <a:avLst/>
          </a:prstGeom>
          <a:noFill/>
        </p:spPr>
        <p:txBody>
          <a:bodyPr lIns="91425" tIns="91425" rIns="91425" bIns="91425" anchor="t" anchorCtr="0">
            <a:noAutofit/>
          </a:bodyPr>
          <a:lstStyle/>
          <a:p>
            <a:pPr marL="457200" lvl="0" indent="-381000" algn="just" rtl="0">
              <a:lnSpc>
                <a:spcPct val="115000"/>
              </a:lnSpc>
              <a:spcBef>
                <a:spcPts val="0"/>
              </a:spcBef>
              <a:buClr>
                <a:srgbClr val="000000"/>
              </a:buClr>
              <a:buSzPct val="100000"/>
              <a:buFont typeface="Arial"/>
              <a:buChar char="●"/>
            </a:pPr>
            <a:r>
              <a:rPr lang="es" sz="2400">
                <a:solidFill>
                  <a:srgbClr val="000000"/>
                </a:solidFill>
                <a:latin typeface="Helvetica Neue"/>
                <a:ea typeface="Helvetica Neue"/>
                <a:cs typeface="Helvetica Neue"/>
                <a:sym typeface="Helvetica Neue"/>
              </a:rPr>
              <a:t>JLex 1.2.6</a:t>
            </a:r>
          </a:p>
          <a:p>
            <a:pPr marL="457200" lvl="0" indent="-381000" algn="just" rtl="0">
              <a:lnSpc>
                <a:spcPct val="115000"/>
              </a:lnSpc>
              <a:spcBef>
                <a:spcPts val="0"/>
              </a:spcBef>
              <a:buClr>
                <a:srgbClr val="000000"/>
              </a:buClr>
              <a:buSzPct val="100000"/>
              <a:buFont typeface="Arial"/>
              <a:buChar char="●"/>
            </a:pPr>
            <a:r>
              <a:rPr lang="es" sz="2400">
                <a:solidFill>
                  <a:srgbClr val="000000"/>
                </a:solidFill>
                <a:latin typeface="Helvetica Neue"/>
                <a:ea typeface="Helvetica Neue"/>
                <a:cs typeface="Helvetica Neue"/>
                <a:sym typeface="Helvetica Neue"/>
              </a:rPr>
              <a:t>CUP 0.10k</a:t>
            </a:r>
          </a:p>
          <a:p>
            <a:pPr marL="457200" lvl="0" indent="-381000" algn="just" rtl="0">
              <a:lnSpc>
                <a:spcPct val="115000"/>
              </a:lnSpc>
              <a:spcBef>
                <a:spcPts val="0"/>
              </a:spcBef>
              <a:buClr>
                <a:srgbClr val="000000"/>
              </a:buClr>
              <a:buSzPct val="100000"/>
              <a:buFont typeface="Arial"/>
              <a:buChar char="●"/>
            </a:pPr>
            <a:r>
              <a:rPr lang="es" sz="2400">
                <a:solidFill>
                  <a:srgbClr val="000000"/>
                </a:solidFill>
                <a:latin typeface="Helvetica Neue"/>
                <a:ea typeface="Helvetica Neue"/>
                <a:cs typeface="Helvetica Neue"/>
                <a:sym typeface="Helvetica Neue"/>
              </a:rPr>
              <a:t>Google Closure Template tool</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6">
                                            <p:txEl>
                                              <p:pRg st="0" end="0"/>
                                            </p:txEl>
                                          </p:spTgt>
                                        </p:tgtEl>
                                        <p:attrNameLst>
                                          <p:attrName>style.visibility</p:attrName>
                                        </p:attrNameLst>
                                      </p:cBhvr>
                                      <p:to>
                                        <p:strVal val="visible"/>
                                      </p:to>
                                    </p:set>
                                    <p:animEffect transition="in" filter="fade">
                                      <p:cBhvr>
                                        <p:cTn id="7" dur="200"/>
                                        <p:tgtEl>
                                          <p:spTgt spid="6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6">
                                            <p:txEl>
                                              <p:pRg st="1" end="1"/>
                                            </p:txEl>
                                          </p:spTgt>
                                        </p:tgtEl>
                                        <p:attrNameLst>
                                          <p:attrName>style.visibility</p:attrName>
                                        </p:attrNameLst>
                                      </p:cBhvr>
                                      <p:to>
                                        <p:strVal val="visible"/>
                                      </p:to>
                                    </p:set>
                                    <p:animEffect transition="in" filter="fade">
                                      <p:cBhvr>
                                        <p:cTn id="12" dur="200"/>
                                        <p:tgtEl>
                                          <p:spTgt spid="6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6">
                                            <p:txEl>
                                              <p:pRg st="2" end="2"/>
                                            </p:txEl>
                                          </p:spTgt>
                                        </p:tgtEl>
                                        <p:attrNameLst>
                                          <p:attrName>style.visibility</p:attrName>
                                        </p:attrNameLst>
                                      </p:cBhvr>
                                      <p:to>
                                        <p:strVal val="visible"/>
                                      </p:to>
                                    </p:set>
                                    <p:animEffect transition="in" filter="fade">
                                      <p:cBhvr>
                                        <p:cTn id="17" dur="200"/>
                                        <p:tgtEl>
                                          <p:spTgt spid="6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348852"/>
            <a:ext cx="8229600" cy="369299"/>
          </a:xfrm>
          <a:prstGeom prst="rect">
            <a:avLst/>
          </a:prstGeom>
        </p:spPr>
        <p:txBody>
          <a:bodyPr lIns="91425" tIns="91425" rIns="91425" bIns="91425" anchor="ctr" anchorCtr="0">
            <a:noAutofit/>
          </a:bodyPr>
          <a:lstStyle/>
          <a:p>
            <a:pPr lvl="0" algn="ctr" rtl="0">
              <a:spcBef>
                <a:spcPts val="0"/>
              </a:spcBef>
              <a:buNone/>
            </a:pPr>
            <a:r>
              <a:rPr lang="es" sz="2800">
                <a:solidFill>
                  <a:srgbClr val="0B5394"/>
                </a:solidFill>
                <a:latin typeface="Helvetica Neue"/>
                <a:ea typeface="Helvetica Neue"/>
                <a:cs typeface="Helvetica Neue"/>
                <a:sym typeface="Helvetica Neue"/>
              </a:rPr>
              <a:t>Outline</a:t>
            </a:r>
          </a:p>
        </p:txBody>
      </p:sp>
      <p:graphicFrame>
        <p:nvGraphicFramePr>
          <p:cNvPr id="2" name="1 Diagrama"/>
          <p:cNvGraphicFramePr/>
          <p:nvPr>
            <p:extLst>
              <p:ext uri="{D42A27DB-BD31-4B8C-83A1-F6EECF244321}">
                <p14:modId xmlns:p14="http://schemas.microsoft.com/office/powerpoint/2010/main" val="2603828680"/>
              </p:ext>
            </p:extLst>
          </p:nvPr>
        </p:nvGraphicFramePr>
        <p:xfrm>
          <a:off x="457200" y="804399"/>
          <a:ext cx="8202899" cy="3767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9" name="Shape 89"/>
          <p:cNvGrpSpPr/>
          <p:nvPr/>
        </p:nvGrpSpPr>
        <p:grpSpPr>
          <a:xfrm>
            <a:off x="0" y="4635075"/>
            <a:ext cx="9144000" cy="639900"/>
            <a:chOff x="0" y="4635075"/>
            <a:chExt cx="9144000" cy="639900"/>
          </a:xfrm>
        </p:grpSpPr>
        <p:sp>
          <p:nvSpPr>
            <p:cNvPr id="90" name="Shape 90"/>
            <p:cNvSpPr/>
            <p:nvPr/>
          </p:nvSpPr>
          <p:spPr>
            <a:xfrm>
              <a:off x="0" y="4740900"/>
              <a:ext cx="9144000" cy="418200"/>
            </a:xfrm>
            <a:prstGeom prst="rect">
              <a:avLst/>
            </a:prstGeom>
            <a:solidFill>
              <a:srgbClr val="FFFFFF"/>
            </a:solidFill>
            <a:ln w="9525"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1" name="Shape 91"/>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92" name="Shape 92"/>
            <p:cNvPicPr preferRelativeResize="0"/>
            <p:nvPr/>
          </p:nvPicPr>
          <p:blipFill>
            <a:blip r:embed="rId8">
              <a:alphaModFix/>
            </a:blip>
            <a:stretch>
              <a:fillRect/>
            </a:stretch>
          </p:blipFill>
          <p:spPr>
            <a:xfrm>
              <a:off x="161175" y="4750100"/>
              <a:ext cx="788700" cy="288974"/>
            </a:xfrm>
            <a:prstGeom prst="rect">
              <a:avLst/>
            </a:prstGeom>
            <a:noFill/>
            <a:ln>
              <a:noFill/>
            </a:ln>
          </p:spPr>
        </p:pic>
        <p:pic>
          <p:nvPicPr>
            <p:cNvPr id="93" name="Shape 93"/>
            <p:cNvPicPr preferRelativeResize="0"/>
            <p:nvPr/>
          </p:nvPicPr>
          <p:blipFill>
            <a:blip r:embed="rId9">
              <a:alphaModFix/>
            </a:blip>
            <a:stretch>
              <a:fillRect/>
            </a:stretch>
          </p:blipFill>
          <p:spPr>
            <a:xfrm>
              <a:off x="1413600" y="4811408"/>
              <a:ext cx="890355" cy="287211"/>
            </a:xfrm>
            <a:prstGeom prst="rect">
              <a:avLst/>
            </a:prstGeom>
            <a:noFill/>
            <a:ln>
              <a:noFill/>
            </a:ln>
          </p:spPr>
        </p:pic>
        <p:sp>
          <p:nvSpPr>
            <p:cNvPr id="94" name="Shape 94"/>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95" name="Shape 95"/>
            <p:cNvPicPr preferRelativeResize="0"/>
            <p:nvPr/>
          </p:nvPicPr>
          <p:blipFill>
            <a:blip r:embed="rId10">
              <a:alphaModFix/>
            </a:blip>
            <a:stretch>
              <a:fillRect/>
            </a:stretch>
          </p:blipFill>
          <p:spPr>
            <a:xfrm>
              <a:off x="8143300" y="4741078"/>
              <a:ext cx="890350" cy="307017"/>
            </a:xfrm>
            <a:prstGeom prst="rect">
              <a:avLst/>
            </a:prstGeom>
            <a:noFill/>
            <a:ln>
              <a:noFill/>
            </a:ln>
          </p:spPr>
        </p:pic>
        <p:pic>
          <p:nvPicPr>
            <p:cNvPr id="96" name="Shape 96"/>
            <p:cNvPicPr preferRelativeResize="0"/>
            <p:nvPr/>
          </p:nvPicPr>
          <p:blipFill>
            <a:blip r:embed="rId11">
              <a:alphaModFix/>
            </a:blip>
            <a:stretch>
              <a:fillRect/>
            </a:stretch>
          </p:blipFill>
          <p:spPr>
            <a:xfrm>
              <a:off x="7099300" y="4801512"/>
              <a:ext cx="576834" cy="307025"/>
            </a:xfrm>
            <a:prstGeom prst="rect">
              <a:avLst/>
            </a:prstGeom>
            <a:noFill/>
            <a:ln>
              <a:noFill/>
            </a:ln>
          </p:spPr>
        </p:pic>
      </p:grpSp>
      <p:sp>
        <p:nvSpPr>
          <p:cNvPr id="13" name="Shape 45"/>
          <p:cNvSpPr txBox="1"/>
          <p:nvPr/>
        </p:nvSpPr>
        <p:spPr>
          <a:xfrm>
            <a:off x="4138135" y="4772182"/>
            <a:ext cx="747600" cy="394500"/>
          </a:xfrm>
          <a:prstGeom prst="rect">
            <a:avLst/>
          </a:prstGeom>
          <a:noFill/>
          <a:ln>
            <a:noFill/>
          </a:ln>
        </p:spPr>
        <p:txBody>
          <a:bodyPr lIns="91425" tIns="91425" rIns="91425" bIns="91425" anchor="ctr" anchorCtr="0">
            <a:noAutofit/>
          </a:bodyPr>
          <a:lstStyle/>
          <a:p>
            <a:pPr lvl="0" algn="ctr" rtl="0">
              <a:spcBef>
                <a:spcPts val="0"/>
              </a:spcBef>
              <a:buNone/>
            </a:pPr>
            <a:r>
              <a:rPr lang="es" sz="1600" dirty="0">
                <a:solidFill>
                  <a:srgbClr val="B7B7B7"/>
                </a:solidFill>
                <a:latin typeface="Helvetica Neue"/>
                <a:ea typeface="Helvetica Neue"/>
                <a:cs typeface="Helvetica Neue"/>
                <a:sym typeface="Helvetica Neue"/>
              </a:rPr>
              <a:t>3</a:t>
            </a:r>
            <a:r>
              <a:rPr lang="es" sz="1600" dirty="0" smtClean="0">
                <a:solidFill>
                  <a:srgbClr val="B7B7B7"/>
                </a:solidFill>
                <a:latin typeface="Helvetica Neue"/>
                <a:ea typeface="Helvetica Neue"/>
                <a:cs typeface="Helvetica Neue"/>
                <a:sym typeface="Helvetica Neue"/>
              </a:rPr>
              <a:t>/30</a:t>
            </a:r>
            <a:endParaRPr lang="es" sz="1600" dirty="0">
              <a:solidFill>
                <a:srgbClr val="B7B7B7"/>
              </a:solidFill>
              <a:latin typeface="Helvetica Neue"/>
              <a:ea typeface="Helvetica Neue"/>
              <a:cs typeface="Helvetica Neue"/>
              <a:sym typeface="Helvetica Neue"/>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57200" y="434577"/>
            <a:ext cx="8229600" cy="369299"/>
          </a:xfrm>
          <a:prstGeom prst="rect">
            <a:avLst/>
          </a:prstGeom>
        </p:spPr>
        <p:txBody>
          <a:bodyPr lIns="91425" tIns="91425" rIns="91425" bIns="91425" anchor="ctr" anchorCtr="0">
            <a:noAutofit/>
          </a:bodyPr>
          <a:lstStyle/>
          <a:p>
            <a:pPr lvl="0" algn="ctr" rtl="0">
              <a:spcBef>
                <a:spcPts val="0"/>
              </a:spcBef>
              <a:buNone/>
            </a:pPr>
            <a:r>
              <a:rPr lang="es" sz="2800">
                <a:solidFill>
                  <a:srgbClr val="0B5394"/>
                </a:solidFill>
                <a:latin typeface="Helvetica Neue"/>
                <a:ea typeface="Helvetica Neue"/>
                <a:cs typeface="Helvetica Neue"/>
                <a:sym typeface="Helvetica Neue"/>
              </a:rPr>
              <a:t>Testing Challenges in Software Services</a:t>
            </a:r>
          </a:p>
        </p:txBody>
      </p:sp>
      <p:grpSp>
        <p:nvGrpSpPr>
          <p:cNvPr id="103" name="Shape 103"/>
          <p:cNvGrpSpPr/>
          <p:nvPr/>
        </p:nvGrpSpPr>
        <p:grpSpPr>
          <a:xfrm>
            <a:off x="1059450" y="1445300"/>
            <a:ext cx="7025100" cy="520500"/>
            <a:chOff x="1059450" y="1445300"/>
            <a:chExt cx="7025100" cy="520500"/>
          </a:xfrm>
        </p:grpSpPr>
        <p:sp>
          <p:nvSpPr>
            <p:cNvPr id="104" name="Shape 104"/>
            <p:cNvSpPr/>
            <p:nvPr/>
          </p:nvSpPr>
          <p:spPr>
            <a:xfrm>
              <a:off x="1059450" y="1445300"/>
              <a:ext cx="7025100" cy="520500"/>
            </a:xfrm>
            <a:prstGeom prst="roundRect">
              <a:avLst>
                <a:gd name="adj" fmla="val 16667"/>
              </a:avLst>
            </a:prstGeom>
            <a:solidFill>
              <a:srgbClr val="CFE2F3">
                <a:alpha val="69230"/>
              </a:srgbClr>
            </a:solidFill>
            <a:ln>
              <a:noFill/>
            </a:ln>
          </p:spPr>
          <p:txBody>
            <a:bodyPr lIns="91425" tIns="91425" rIns="91425" bIns="91425" anchor="ctr" anchorCtr="0">
              <a:noAutofit/>
            </a:bodyPr>
            <a:lstStyle/>
            <a:p>
              <a:pPr lvl="0" algn="ctr" rtl="0">
                <a:spcBef>
                  <a:spcPts val="0"/>
                </a:spcBef>
                <a:buNone/>
              </a:pPr>
              <a:r>
                <a:rPr lang="es" sz="2400" dirty="0">
                  <a:solidFill>
                    <a:srgbClr val="073763"/>
                  </a:solidFill>
                  <a:latin typeface="Helvetica Neue"/>
                  <a:ea typeface="Helvetica Neue"/>
                  <a:cs typeface="Helvetica Neue"/>
                  <a:sym typeface="Helvetica Neue"/>
                </a:rPr>
                <a:t>Test Specification and Expressiveness</a:t>
              </a:r>
            </a:p>
          </p:txBody>
        </p:sp>
        <p:sp>
          <p:nvSpPr>
            <p:cNvPr id="105" name="Shape 105"/>
            <p:cNvSpPr/>
            <p:nvPr/>
          </p:nvSpPr>
          <p:spPr>
            <a:xfrm>
              <a:off x="1150300" y="1557223"/>
              <a:ext cx="336900" cy="296699"/>
            </a:xfrm>
            <a:prstGeom prst="roundRect">
              <a:avLst>
                <a:gd name="adj" fmla="val 16667"/>
              </a:avLst>
            </a:prstGeom>
            <a:solidFill>
              <a:srgbClr val="E7B12A"/>
            </a:solidFill>
            <a:ln>
              <a:noFill/>
            </a:ln>
          </p:spPr>
          <p:txBody>
            <a:bodyPr lIns="91425" tIns="91425" rIns="91425" bIns="91425" anchor="ctr" anchorCtr="0">
              <a:noAutofit/>
            </a:bodyPr>
            <a:lstStyle/>
            <a:p>
              <a:pPr lvl="0" algn="ctr" rtl="0">
                <a:spcBef>
                  <a:spcPts val="0"/>
                </a:spcBef>
                <a:buNone/>
              </a:pPr>
              <a:r>
                <a:rPr lang="es" b="1">
                  <a:solidFill>
                    <a:srgbClr val="FFFFFF"/>
                  </a:solidFill>
                  <a:latin typeface="Helvetica Neue"/>
                  <a:ea typeface="Helvetica Neue"/>
                  <a:cs typeface="Helvetica Neue"/>
                  <a:sym typeface="Helvetica Neue"/>
                </a:rPr>
                <a:t>1</a:t>
              </a:r>
            </a:p>
          </p:txBody>
        </p:sp>
      </p:grpSp>
      <p:grpSp>
        <p:nvGrpSpPr>
          <p:cNvPr id="106" name="Shape 106"/>
          <p:cNvGrpSpPr/>
          <p:nvPr/>
        </p:nvGrpSpPr>
        <p:grpSpPr>
          <a:xfrm>
            <a:off x="1059450" y="2099772"/>
            <a:ext cx="7025100" cy="520500"/>
            <a:chOff x="1059450" y="2099772"/>
            <a:chExt cx="7025100" cy="520500"/>
          </a:xfrm>
        </p:grpSpPr>
        <p:sp>
          <p:nvSpPr>
            <p:cNvPr id="107" name="Shape 107"/>
            <p:cNvSpPr/>
            <p:nvPr/>
          </p:nvSpPr>
          <p:spPr>
            <a:xfrm>
              <a:off x="1059450" y="2099772"/>
              <a:ext cx="7025100" cy="520500"/>
            </a:xfrm>
            <a:prstGeom prst="roundRect">
              <a:avLst>
                <a:gd name="adj" fmla="val 16667"/>
              </a:avLst>
            </a:prstGeom>
            <a:solidFill>
              <a:srgbClr val="CFE2F3">
                <a:alpha val="69230"/>
              </a:srgbClr>
            </a:solidFill>
            <a:ln>
              <a:noFill/>
            </a:ln>
          </p:spPr>
          <p:txBody>
            <a:bodyPr lIns="91425" tIns="91425" rIns="91425" bIns="91425" anchor="ctr" anchorCtr="0">
              <a:noAutofit/>
            </a:bodyPr>
            <a:lstStyle/>
            <a:p>
              <a:pPr lvl="0" algn="ctr" rtl="0">
                <a:spcBef>
                  <a:spcPts val="0"/>
                </a:spcBef>
                <a:buNone/>
              </a:pPr>
              <a:r>
                <a:rPr lang="es" sz="2400">
                  <a:solidFill>
                    <a:srgbClr val="073763"/>
                  </a:solidFill>
                  <a:latin typeface="Helvetica Neue"/>
                  <a:ea typeface="Helvetica Neue"/>
                  <a:cs typeface="Helvetica Neue"/>
                  <a:sym typeface="Helvetica Neue"/>
                </a:rPr>
                <a:t>Composability</a:t>
              </a:r>
            </a:p>
          </p:txBody>
        </p:sp>
        <p:sp>
          <p:nvSpPr>
            <p:cNvPr id="108" name="Shape 108"/>
            <p:cNvSpPr/>
            <p:nvPr/>
          </p:nvSpPr>
          <p:spPr>
            <a:xfrm>
              <a:off x="1150300" y="2211696"/>
              <a:ext cx="336900" cy="296699"/>
            </a:xfrm>
            <a:prstGeom prst="roundRect">
              <a:avLst>
                <a:gd name="adj" fmla="val 16667"/>
              </a:avLst>
            </a:prstGeom>
            <a:solidFill>
              <a:srgbClr val="E7B12A"/>
            </a:solidFill>
            <a:ln>
              <a:noFill/>
            </a:ln>
          </p:spPr>
          <p:txBody>
            <a:bodyPr lIns="91425" tIns="91425" rIns="91425" bIns="91425" anchor="ctr" anchorCtr="0">
              <a:noAutofit/>
            </a:bodyPr>
            <a:lstStyle/>
            <a:p>
              <a:pPr lvl="0" algn="ctr" rtl="0">
                <a:spcBef>
                  <a:spcPts val="0"/>
                </a:spcBef>
                <a:buNone/>
              </a:pPr>
              <a:r>
                <a:rPr lang="es" b="1">
                  <a:solidFill>
                    <a:srgbClr val="FFFFFF"/>
                  </a:solidFill>
                  <a:latin typeface="Helvetica Neue"/>
                  <a:ea typeface="Helvetica Neue"/>
                  <a:cs typeface="Helvetica Neue"/>
                  <a:sym typeface="Helvetica Neue"/>
                </a:rPr>
                <a:t>2</a:t>
              </a:r>
            </a:p>
          </p:txBody>
        </p:sp>
      </p:grpSp>
      <p:grpSp>
        <p:nvGrpSpPr>
          <p:cNvPr id="109" name="Shape 109"/>
          <p:cNvGrpSpPr/>
          <p:nvPr/>
        </p:nvGrpSpPr>
        <p:grpSpPr>
          <a:xfrm>
            <a:off x="1059450" y="2754244"/>
            <a:ext cx="7025100" cy="520500"/>
            <a:chOff x="1059450" y="2754244"/>
            <a:chExt cx="7025100" cy="520500"/>
          </a:xfrm>
        </p:grpSpPr>
        <p:sp>
          <p:nvSpPr>
            <p:cNvPr id="110" name="Shape 110"/>
            <p:cNvSpPr/>
            <p:nvPr/>
          </p:nvSpPr>
          <p:spPr>
            <a:xfrm>
              <a:off x="1059450" y="2754244"/>
              <a:ext cx="7025100" cy="520500"/>
            </a:xfrm>
            <a:prstGeom prst="roundRect">
              <a:avLst>
                <a:gd name="adj" fmla="val 16667"/>
              </a:avLst>
            </a:prstGeom>
            <a:solidFill>
              <a:srgbClr val="CFE2F3">
                <a:alpha val="69230"/>
              </a:srgbClr>
            </a:solidFill>
            <a:ln>
              <a:noFill/>
            </a:ln>
          </p:spPr>
          <p:txBody>
            <a:bodyPr lIns="91425" tIns="91425" rIns="91425" bIns="91425" anchor="ctr" anchorCtr="0">
              <a:noAutofit/>
            </a:bodyPr>
            <a:lstStyle/>
            <a:p>
              <a:pPr lvl="0" algn="ctr" rtl="0">
                <a:spcBef>
                  <a:spcPts val="0"/>
                </a:spcBef>
                <a:buNone/>
              </a:pPr>
              <a:r>
                <a:rPr lang="es" sz="2400">
                  <a:solidFill>
                    <a:srgbClr val="073763"/>
                  </a:solidFill>
                  <a:latin typeface="Helvetica Neue"/>
                  <a:ea typeface="Helvetica Neue"/>
                  <a:cs typeface="Helvetica Neue"/>
                  <a:sym typeface="Helvetica Neue"/>
                </a:rPr>
                <a:t>Traceability and Logging</a:t>
              </a:r>
            </a:p>
          </p:txBody>
        </p:sp>
        <p:sp>
          <p:nvSpPr>
            <p:cNvPr id="111" name="Shape 111"/>
            <p:cNvSpPr/>
            <p:nvPr/>
          </p:nvSpPr>
          <p:spPr>
            <a:xfrm>
              <a:off x="1150300" y="2866168"/>
              <a:ext cx="336900" cy="296699"/>
            </a:xfrm>
            <a:prstGeom prst="roundRect">
              <a:avLst>
                <a:gd name="adj" fmla="val 16667"/>
              </a:avLst>
            </a:prstGeom>
            <a:solidFill>
              <a:srgbClr val="E7B12A"/>
            </a:solidFill>
            <a:ln>
              <a:noFill/>
            </a:ln>
          </p:spPr>
          <p:txBody>
            <a:bodyPr lIns="91425" tIns="91425" rIns="91425" bIns="91425" anchor="ctr" anchorCtr="0">
              <a:noAutofit/>
            </a:bodyPr>
            <a:lstStyle/>
            <a:p>
              <a:pPr lvl="0" algn="ctr" rtl="0">
                <a:spcBef>
                  <a:spcPts val="0"/>
                </a:spcBef>
                <a:buNone/>
              </a:pPr>
              <a:r>
                <a:rPr lang="es" b="1">
                  <a:solidFill>
                    <a:srgbClr val="FFFFFF"/>
                  </a:solidFill>
                  <a:latin typeface="Helvetica Neue"/>
                  <a:ea typeface="Helvetica Neue"/>
                  <a:cs typeface="Helvetica Neue"/>
                  <a:sym typeface="Helvetica Neue"/>
                </a:rPr>
                <a:t>3</a:t>
              </a:r>
            </a:p>
          </p:txBody>
        </p:sp>
      </p:grpSp>
      <p:grpSp>
        <p:nvGrpSpPr>
          <p:cNvPr id="112" name="Shape 112"/>
          <p:cNvGrpSpPr/>
          <p:nvPr/>
        </p:nvGrpSpPr>
        <p:grpSpPr>
          <a:xfrm>
            <a:off x="0" y="4635075"/>
            <a:ext cx="9144000" cy="639900"/>
            <a:chOff x="0" y="4635075"/>
            <a:chExt cx="9144000" cy="639900"/>
          </a:xfrm>
        </p:grpSpPr>
        <p:sp>
          <p:nvSpPr>
            <p:cNvPr id="113" name="Shape 113"/>
            <p:cNvSpPr/>
            <p:nvPr/>
          </p:nvSpPr>
          <p:spPr>
            <a:xfrm>
              <a:off x="0" y="4740900"/>
              <a:ext cx="9144000" cy="418200"/>
            </a:xfrm>
            <a:prstGeom prst="rect">
              <a:avLst/>
            </a:prstGeom>
            <a:solidFill>
              <a:srgbClr val="FFFFFF"/>
            </a:solidFill>
            <a:ln w="9525"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4" name="Shape 114"/>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15" name="Shape 115"/>
            <p:cNvPicPr preferRelativeResize="0"/>
            <p:nvPr/>
          </p:nvPicPr>
          <p:blipFill>
            <a:blip r:embed="rId3">
              <a:alphaModFix/>
            </a:blip>
            <a:stretch>
              <a:fillRect/>
            </a:stretch>
          </p:blipFill>
          <p:spPr>
            <a:xfrm>
              <a:off x="161175" y="4750100"/>
              <a:ext cx="788700" cy="288974"/>
            </a:xfrm>
            <a:prstGeom prst="rect">
              <a:avLst/>
            </a:prstGeom>
            <a:noFill/>
            <a:ln>
              <a:noFill/>
            </a:ln>
          </p:spPr>
        </p:pic>
        <p:pic>
          <p:nvPicPr>
            <p:cNvPr id="116" name="Shape 116"/>
            <p:cNvPicPr preferRelativeResize="0"/>
            <p:nvPr/>
          </p:nvPicPr>
          <p:blipFill>
            <a:blip r:embed="rId4">
              <a:alphaModFix/>
            </a:blip>
            <a:stretch>
              <a:fillRect/>
            </a:stretch>
          </p:blipFill>
          <p:spPr>
            <a:xfrm>
              <a:off x="1413600" y="4811408"/>
              <a:ext cx="890355" cy="287211"/>
            </a:xfrm>
            <a:prstGeom prst="rect">
              <a:avLst/>
            </a:prstGeom>
            <a:noFill/>
            <a:ln>
              <a:noFill/>
            </a:ln>
          </p:spPr>
        </p:pic>
        <p:sp>
          <p:nvSpPr>
            <p:cNvPr id="117" name="Shape 117"/>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18" name="Shape 118"/>
            <p:cNvPicPr preferRelativeResize="0"/>
            <p:nvPr/>
          </p:nvPicPr>
          <p:blipFill>
            <a:blip r:embed="rId5">
              <a:alphaModFix/>
            </a:blip>
            <a:stretch>
              <a:fillRect/>
            </a:stretch>
          </p:blipFill>
          <p:spPr>
            <a:xfrm>
              <a:off x="8143300" y="4741078"/>
              <a:ext cx="890350" cy="307017"/>
            </a:xfrm>
            <a:prstGeom prst="rect">
              <a:avLst/>
            </a:prstGeom>
            <a:noFill/>
            <a:ln>
              <a:noFill/>
            </a:ln>
          </p:spPr>
        </p:pic>
        <p:pic>
          <p:nvPicPr>
            <p:cNvPr id="119" name="Shape 119"/>
            <p:cNvPicPr preferRelativeResize="0"/>
            <p:nvPr/>
          </p:nvPicPr>
          <p:blipFill>
            <a:blip r:embed="rId6">
              <a:alphaModFix/>
            </a:blip>
            <a:stretch>
              <a:fillRect/>
            </a:stretch>
          </p:blipFill>
          <p:spPr>
            <a:xfrm>
              <a:off x="7099300" y="4801512"/>
              <a:ext cx="576834" cy="307025"/>
            </a:xfrm>
            <a:prstGeom prst="rect">
              <a:avLst/>
            </a:prstGeom>
            <a:noFill/>
            <a:ln>
              <a:noFill/>
            </a:ln>
          </p:spPr>
        </p:pic>
      </p:grpSp>
      <p:sp>
        <p:nvSpPr>
          <p:cNvPr id="21" name="Shape 45"/>
          <p:cNvSpPr txBox="1"/>
          <p:nvPr/>
        </p:nvSpPr>
        <p:spPr>
          <a:xfrm>
            <a:off x="4138135" y="4772182"/>
            <a:ext cx="747600" cy="394500"/>
          </a:xfrm>
          <a:prstGeom prst="rect">
            <a:avLst/>
          </a:prstGeom>
          <a:noFill/>
          <a:ln>
            <a:noFill/>
          </a:ln>
        </p:spPr>
        <p:txBody>
          <a:bodyPr lIns="91425" tIns="91425" rIns="91425" bIns="91425" anchor="ctr" anchorCtr="0">
            <a:noAutofit/>
          </a:bodyPr>
          <a:lstStyle/>
          <a:p>
            <a:pPr lvl="0" algn="ctr" rtl="0">
              <a:spcBef>
                <a:spcPts val="0"/>
              </a:spcBef>
              <a:buNone/>
            </a:pPr>
            <a:r>
              <a:rPr lang="es" sz="1600" dirty="0">
                <a:solidFill>
                  <a:srgbClr val="B7B7B7"/>
                </a:solidFill>
                <a:latin typeface="Helvetica Neue"/>
                <a:ea typeface="Helvetica Neue"/>
                <a:cs typeface="Helvetica Neue"/>
                <a:sym typeface="Helvetica Neue"/>
              </a:rPr>
              <a:t>4</a:t>
            </a:r>
            <a:r>
              <a:rPr lang="es" sz="1600" dirty="0" smtClean="0">
                <a:solidFill>
                  <a:srgbClr val="B7B7B7"/>
                </a:solidFill>
                <a:latin typeface="Helvetica Neue"/>
                <a:ea typeface="Helvetica Neue"/>
                <a:cs typeface="Helvetica Neue"/>
                <a:sym typeface="Helvetica Neue"/>
              </a:rPr>
              <a:t>/30</a:t>
            </a:r>
            <a:endParaRPr lang="es" sz="1600" dirty="0">
              <a:solidFill>
                <a:srgbClr val="B7B7B7"/>
              </a:solidFill>
              <a:latin typeface="Helvetica Neue"/>
              <a:ea typeface="Helvetica Neue"/>
              <a:cs typeface="Helvetica Neue"/>
              <a:sym typeface="Helvetica Neue"/>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6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fade">
                                      <p:cBhvr>
                                        <p:cTn id="12" dur="6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457200" y="434577"/>
            <a:ext cx="8229600" cy="369299"/>
          </a:xfrm>
          <a:prstGeom prst="rect">
            <a:avLst/>
          </a:prstGeom>
        </p:spPr>
        <p:txBody>
          <a:bodyPr lIns="91425" tIns="91425" rIns="91425" bIns="91425" anchor="ctr" anchorCtr="0">
            <a:noAutofit/>
          </a:bodyPr>
          <a:lstStyle/>
          <a:p>
            <a:pPr lvl="0" algn="ctr" rtl="0">
              <a:spcBef>
                <a:spcPts val="0"/>
              </a:spcBef>
              <a:buNone/>
            </a:pPr>
            <a:r>
              <a:rPr lang="es" sz="2800">
                <a:solidFill>
                  <a:srgbClr val="0B5394"/>
                </a:solidFill>
                <a:latin typeface="Helvetica Neue"/>
                <a:ea typeface="Helvetica Neue"/>
                <a:cs typeface="Helvetica Neue"/>
                <a:sym typeface="Helvetica Neue"/>
              </a:rPr>
              <a:t>Test Specification and Expressiveness</a:t>
            </a:r>
          </a:p>
        </p:txBody>
      </p:sp>
      <p:sp>
        <p:nvSpPr>
          <p:cNvPr id="126" name="Shape 126"/>
          <p:cNvSpPr txBox="1">
            <a:spLocks noGrp="1"/>
          </p:cNvSpPr>
          <p:nvPr>
            <p:ph type="body" idx="1"/>
          </p:nvPr>
        </p:nvSpPr>
        <p:spPr>
          <a:xfrm>
            <a:off x="457200" y="994900"/>
            <a:ext cx="8202899" cy="1166700"/>
          </a:xfrm>
          <a:prstGeom prst="rect">
            <a:avLst/>
          </a:prstGeom>
        </p:spPr>
        <p:txBody>
          <a:bodyPr lIns="91425" tIns="91425" rIns="91425" bIns="91425" anchor="t" anchorCtr="0">
            <a:noAutofit/>
          </a:bodyPr>
          <a:lstStyle/>
          <a:p>
            <a:pPr lvl="0" algn="just" rtl="0">
              <a:lnSpc>
                <a:spcPct val="115000"/>
              </a:lnSpc>
              <a:spcBef>
                <a:spcPts val="0"/>
              </a:spcBef>
              <a:buNone/>
            </a:pPr>
            <a:r>
              <a:rPr lang="es" sz="2400">
                <a:latin typeface="Helvetica Neue"/>
                <a:ea typeface="Helvetica Neue"/>
                <a:cs typeface="Helvetica Neue"/>
                <a:sym typeface="Helvetica Neue"/>
              </a:rPr>
              <a:t>No adequate languages for specifying SCA tests, with appropriate (domain-specific):</a:t>
            </a:r>
          </a:p>
        </p:txBody>
      </p:sp>
      <p:grpSp>
        <p:nvGrpSpPr>
          <p:cNvPr id="127" name="Shape 127"/>
          <p:cNvGrpSpPr/>
          <p:nvPr/>
        </p:nvGrpSpPr>
        <p:grpSpPr>
          <a:xfrm>
            <a:off x="0" y="4635075"/>
            <a:ext cx="9144000" cy="639900"/>
            <a:chOff x="0" y="4635075"/>
            <a:chExt cx="9144000" cy="639900"/>
          </a:xfrm>
        </p:grpSpPr>
        <p:sp>
          <p:nvSpPr>
            <p:cNvPr id="128" name="Shape 128"/>
            <p:cNvSpPr/>
            <p:nvPr/>
          </p:nvSpPr>
          <p:spPr>
            <a:xfrm>
              <a:off x="0" y="4740900"/>
              <a:ext cx="9144000" cy="418200"/>
            </a:xfrm>
            <a:prstGeom prst="rect">
              <a:avLst/>
            </a:prstGeom>
            <a:solidFill>
              <a:srgbClr val="FFFFFF"/>
            </a:solidFill>
            <a:ln w="9525"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9" name="Shape 129"/>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30" name="Shape 130"/>
            <p:cNvPicPr preferRelativeResize="0"/>
            <p:nvPr/>
          </p:nvPicPr>
          <p:blipFill>
            <a:blip r:embed="rId3">
              <a:alphaModFix/>
            </a:blip>
            <a:stretch>
              <a:fillRect/>
            </a:stretch>
          </p:blipFill>
          <p:spPr>
            <a:xfrm>
              <a:off x="161175" y="4750100"/>
              <a:ext cx="788700" cy="288974"/>
            </a:xfrm>
            <a:prstGeom prst="rect">
              <a:avLst/>
            </a:prstGeom>
            <a:noFill/>
            <a:ln>
              <a:noFill/>
            </a:ln>
          </p:spPr>
        </p:pic>
        <p:pic>
          <p:nvPicPr>
            <p:cNvPr id="131" name="Shape 131"/>
            <p:cNvPicPr preferRelativeResize="0"/>
            <p:nvPr/>
          </p:nvPicPr>
          <p:blipFill>
            <a:blip r:embed="rId4">
              <a:alphaModFix/>
            </a:blip>
            <a:stretch>
              <a:fillRect/>
            </a:stretch>
          </p:blipFill>
          <p:spPr>
            <a:xfrm>
              <a:off x="1413600" y="4811408"/>
              <a:ext cx="890355" cy="287211"/>
            </a:xfrm>
            <a:prstGeom prst="rect">
              <a:avLst/>
            </a:prstGeom>
            <a:noFill/>
            <a:ln>
              <a:noFill/>
            </a:ln>
          </p:spPr>
        </p:pic>
        <p:sp>
          <p:nvSpPr>
            <p:cNvPr id="132" name="Shape 132"/>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33" name="Shape 133"/>
            <p:cNvPicPr preferRelativeResize="0"/>
            <p:nvPr/>
          </p:nvPicPr>
          <p:blipFill>
            <a:blip r:embed="rId5">
              <a:alphaModFix/>
            </a:blip>
            <a:stretch>
              <a:fillRect/>
            </a:stretch>
          </p:blipFill>
          <p:spPr>
            <a:xfrm>
              <a:off x="8143300" y="4741078"/>
              <a:ext cx="890350" cy="307017"/>
            </a:xfrm>
            <a:prstGeom prst="rect">
              <a:avLst/>
            </a:prstGeom>
            <a:noFill/>
            <a:ln>
              <a:noFill/>
            </a:ln>
          </p:spPr>
        </p:pic>
        <p:pic>
          <p:nvPicPr>
            <p:cNvPr id="134" name="Shape 134"/>
            <p:cNvPicPr preferRelativeResize="0"/>
            <p:nvPr/>
          </p:nvPicPr>
          <p:blipFill>
            <a:blip r:embed="rId6">
              <a:alphaModFix/>
            </a:blip>
            <a:stretch>
              <a:fillRect/>
            </a:stretch>
          </p:blipFill>
          <p:spPr>
            <a:xfrm>
              <a:off x="7099300" y="4801512"/>
              <a:ext cx="576834" cy="307025"/>
            </a:xfrm>
            <a:prstGeom prst="rect">
              <a:avLst/>
            </a:prstGeom>
            <a:noFill/>
            <a:ln>
              <a:noFill/>
            </a:ln>
          </p:spPr>
        </p:pic>
      </p:grpSp>
      <p:sp>
        <p:nvSpPr>
          <p:cNvPr id="135" name="Shape 135"/>
          <p:cNvSpPr txBox="1"/>
          <p:nvPr/>
        </p:nvSpPr>
        <p:spPr>
          <a:xfrm>
            <a:off x="1321925" y="2226675"/>
            <a:ext cx="7269299" cy="1979399"/>
          </a:xfrm>
          <a:prstGeom prst="rect">
            <a:avLst/>
          </a:prstGeom>
          <a:noFill/>
          <a:ln>
            <a:noFill/>
          </a:ln>
        </p:spPr>
        <p:txBody>
          <a:bodyPr lIns="91425" tIns="91425" rIns="91425" bIns="91425" anchor="t" anchorCtr="0">
            <a:noAutofit/>
          </a:bodyPr>
          <a:lstStyle/>
          <a:p>
            <a:pPr marL="457200" lvl="0" indent="-381000" algn="just" rtl="0">
              <a:lnSpc>
                <a:spcPct val="115000"/>
              </a:lnSpc>
              <a:spcBef>
                <a:spcPts val="600"/>
              </a:spcBef>
              <a:buClr>
                <a:schemeClr val="dk1"/>
              </a:buClr>
              <a:buSzPct val="100000"/>
              <a:buFont typeface="Arial"/>
              <a:buChar char="●"/>
            </a:pPr>
            <a:r>
              <a:rPr lang="es" sz="2400" dirty="0">
                <a:solidFill>
                  <a:schemeClr val="dk1"/>
                </a:solidFill>
                <a:latin typeface="Helvetica Neue"/>
                <a:ea typeface="Helvetica Neue"/>
                <a:cs typeface="Helvetica Neue"/>
                <a:sym typeface="Helvetica Neue"/>
              </a:rPr>
              <a:t>Syntax and semantics</a:t>
            </a:r>
          </a:p>
          <a:p>
            <a:pPr marL="457200" lvl="0" indent="-381000" algn="just" rtl="0">
              <a:lnSpc>
                <a:spcPct val="115000"/>
              </a:lnSpc>
              <a:spcBef>
                <a:spcPts val="600"/>
              </a:spcBef>
              <a:buClr>
                <a:schemeClr val="dk1"/>
              </a:buClr>
              <a:buSzPct val="100000"/>
              <a:buFont typeface="Arial"/>
              <a:buChar char="●"/>
            </a:pPr>
            <a:r>
              <a:rPr lang="es" sz="2400" dirty="0">
                <a:solidFill>
                  <a:schemeClr val="dk1"/>
                </a:solidFill>
                <a:latin typeface="Helvetica Neue"/>
                <a:ea typeface="Helvetica Neue"/>
                <a:cs typeface="Helvetica Neue"/>
                <a:sym typeface="Helvetica Neue"/>
              </a:rPr>
              <a:t>Power of expressiveness</a:t>
            </a:r>
          </a:p>
          <a:p>
            <a:pPr marL="457200" lvl="0" indent="-381000" algn="just" rtl="0">
              <a:lnSpc>
                <a:spcPct val="115000"/>
              </a:lnSpc>
              <a:spcBef>
                <a:spcPts val="600"/>
              </a:spcBef>
              <a:buClr>
                <a:schemeClr val="dk1"/>
              </a:buClr>
              <a:buSzPct val="100000"/>
              <a:buFont typeface="Arial"/>
              <a:buChar char="●"/>
            </a:pPr>
            <a:r>
              <a:rPr lang="es" sz="2400" dirty="0">
                <a:solidFill>
                  <a:schemeClr val="dk1"/>
                </a:solidFill>
                <a:latin typeface="Helvetica Neue"/>
                <a:ea typeface="Helvetica Neue"/>
                <a:cs typeface="Helvetica Neue"/>
                <a:sym typeface="Helvetica Neue"/>
              </a:rPr>
              <a:t>Efficiency</a:t>
            </a:r>
          </a:p>
          <a:p>
            <a:pPr marL="457200" lvl="0" indent="-381000" algn="just" rtl="0">
              <a:lnSpc>
                <a:spcPct val="115000"/>
              </a:lnSpc>
              <a:spcBef>
                <a:spcPts val="600"/>
              </a:spcBef>
              <a:buClr>
                <a:schemeClr val="dk1"/>
              </a:buClr>
              <a:buSzPct val="100000"/>
              <a:buFont typeface="Arial"/>
              <a:buChar char="●"/>
            </a:pPr>
            <a:r>
              <a:rPr lang="es" sz="2400" dirty="0">
                <a:solidFill>
                  <a:schemeClr val="dk1"/>
                </a:solidFill>
                <a:latin typeface="Helvetica Neue"/>
                <a:ea typeface="Helvetica Neue"/>
                <a:cs typeface="Helvetica Neue"/>
                <a:sym typeface="Helvetica Neue"/>
              </a:rPr>
              <a:t>Level of abstraction</a:t>
            </a:r>
          </a:p>
        </p:txBody>
      </p:sp>
      <p:sp>
        <p:nvSpPr>
          <p:cNvPr id="14" name="Shape 45"/>
          <p:cNvSpPr txBox="1"/>
          <p:nvPr/>
        </p:nvSpPr>
        <p:spPr>
          <a:xfrm>
            <a:off x="4138135" y="4772182"/>
            <a:ext cx="747600" cy="394500"/>
          </a:xfrm>
          <a:prstGeom prst="rect">
            <a:avLst/>
          </a:prstGeom>
          <a:noFill/>
          <a:ln>
            <a:noFill/>
          </a:ln>
        </p:spPr>
        <p:txBody>
          <a:bodyPr lIns="91425" tIns="91425" rIns="91425" bIns="91425" anchor="ctr" anchorCtr="0">
            <a:noAutofit/>
          </a:bodyPr>
          <a:lstStyle/>
          <a:p>
            <a:pPr lvl="0" algn="ctr" rtl="0">
              <a:spcBef>
                <a:spcPts val="0"/>
              </a:spcBef>
              <a:buNone/>
            </a:pPr>
            <a:r>
              <a:rPr lang="es" sz="1600" dirty="0">
                <a:solidFill>
                  <a:srgbClr val="B7B7B7"/>
                </a:solidFill>
                <a:latin typeface="Helvetica Neue"/>
                <a:ea typeface="Helvetica Neue"/>
                <a:cs typeface="Helvetica Neue"/>
                <a:sym typeface="Helvetica Neue"/>
              </a:rPr>
              <a:t>5</a:t>
            </a:r>
            <a:r>
              <a:rPr lang="es" sz="1600" dirty="0" smtClean="0">
                <a:solidFill>
                  <a:srgbClr val="B7B7B7"/>
                </a:solidFill>
                <a:latin typeface="Helvetica Neue"/>
                <a:ea typeface="Helvetica Neue"/>
                <a:cs typeface="Helvetica Neue"/>
                <a:sym typeface="Helvetica Neue"/>
              </a:rPr>
              <a:t>/30</a:t>
            </a:r>
            <a:endParaRPr lang="es" sz="1600" dirty="0">
              <a:solidFill>
                <a:srgbClr val="B7B7B7"/>
              </a:solidFill>
              <a:latin typeface="Helvetica Neue"/>
              <a:ea typeface="Helvetica Neue"/>
              <a:cs typeface="Helvetica Neue"/>
              <a:sym typeface="Helvetica Neue"/>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animEffect transition="in" filter="fade">
                                      <p:cBhvr>
                                        <p:cTn id="7" dur="700"/>
                                        <p:tgtEl>
                                          <p:spTgt spid="1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5">
                                            <p:txEl>
                                              <p:pRg st="1" end="1"/>
                                            </p:txEl>
                                          </p:spTgt>
                                        </p:tgtEl>
                                        <p:attrNameLst>
                                          <p:attrName>style.visibility</p:attrName>
                                        </p:attrNameLst>
                                      </p:cBhvr>
                                      <p:to>
                                        <p:strVal val="visible"/>
                                      </p:to>
                                    </p:set>
                                    <p:animEffect transition="in" filter="fade">
                                      <p:cBhvr>
                                        <p:cTn id="12" dur="700"/>
                                        <p:tgtEl>
                                          <p:spTgt spid="1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5">
                                            <p:txEl>
                                              <p:pRg st="2" end="2"/>
                                            </p:txEl>
                                          </p:spTgt>
                                        </p:tgtEl>
                                        <p:attrNameLst>
                                          <p:attrName>style.visibility</p:attrName>
                                        </p:attrNameLst>
                                      </p:cBhvr>
                                      <p:to>
                                        <p:strVal val="visible"/>
                                      </p:to>
                                    </p:set>
                                    <p:animEffect transition="in" filter="fade">
                                      <p:cBhvr>
                                        <p:cTn id="17" dur="700"/>
                                        <p:tgtEl>
                                          <p:spTgt spid="1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5">
                                            <p:txEl>
                                              <p:pRg st="3" end="3"/>
                                            </p:txEl>
                                          </p:spTgt>
                                        </p:tgtEl>
                                        <p:attrNameLst>
                                          <p:attrName>style.visibility</p:attrName>
                                        </p:attrNameLst>
                                      </p:cBhvr>
                                      <p:to>
                                        <p:strVal val="visible"/>
                                      </p:to>
                                    </p:set>
                                    <p:animEffect transition="in" filter="fade">
                                      <p:cBhvr>
                                        <p:cTn id="22" dur="700"/>
                                        <p:tgtEl>
                                          <p:spTgt spid="1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434577"/>
            <a:ext cx="8229600" cy="369299"/>
          </a:xfrm>
          <a:prstGeom prst="rect">
            <a:avLst/>
          </a:prstGeom>
        </p:spPr>
        <p:txBody>
          <a:bodyPr lIns="91425" tIns="91425" rIns="91425" bIns="91425" anchor="ctr" anchorCtr="0">
            <a:noAutofit/>
          </a:bodyPr>
          <a:lstStyle/>
          <a:p>
            <a:pPr lvl="0" algn="ctr" rtl="0">
              <a:spcBef>
                <a:spcPts val="0"/>
              </a:spcBef>
              <a:buNone/>
            </a:pPr>
            <a:r>
              <a:rPr lang="es" sz="2800">
                <a:solidFill>
                  <a:srgbClr val="0B5394"/>
                </a:solidFill>
                <a:latin typeface="Helvetica Neue"/>
                <a:ea typeface="Helvetica Neue"/>
                <a:cs typeface="Helvetica Neue"/>
                <a:sym typeface="Helvetica Neue"/>
              </a:rPr>
              <a:t>Composability</a:t>
            </a:r>
          </a:p>
        </p:txBody>
      </p:sp>
      <p:grpSp>
        <p:nvGrpSpPr>
          <p:cNvPr id="142" name="Shape 142"/>
          <p:cNvGrpSpPr/>
          <p:nvPr/>
        </p:nvGrpSpPr>
        <p:grpSpPr>
          <a:xfrm rot="5400000">
            <a:off x="3158674" y="3103775"/>
            <a:ext cx="1281275" cy="1372375"/>
            <a:chOff x="7157962" y="2991950"/>
            <a:chExt cx="1281275" cy="1372375"/>
          </a:xfrm>
        </p:grpSpPr>
        <p:pic>
          <p:nvPicPr>
            <p:cNvPr id="143" name="Shape 143"/>
            <p:cNvPicPr preferRelativeResize="0"/>
            <p:nvPr/>
          </p:nvPicPr>
          <p:blipFill>
            <a:blip r:embed="rId3">
              <a:alphaModFix/>
            </a:blip>
            <a:stretch>
              <a:fillRect/>
            </a:stretch>
          </p:blipFill>
          <p:spPr>
            <a:xfrm>
              <a:off x="7493800" y="2991950"/>
              <a:ext cx="609600" cy="609600"/>
            </a:xfrm>
            <a:prstGeom prst="rect">
              <a:avLst/>
            </a:prstGeom>
            <a:noFill/>
            <a:ln>
              <a:noFill/>
            </a:ln>
          </p:spPr>
        </p:pic>
        <p:pic>
          <p:nvPicPr>
            <p:cNvPr id="144" name="Shape 144"/>
            <p:cNvPicPr preferRelativeResize="0"/>
            <p:nvPr/>
          </p:nvPicPr>
          <p:blipFill>
            <a:blip r:embed="rId3">
              <a:alphaModFix/>
            </a:blip>
            <a:stretch>
              <a:fillRect/>
            </a:stretch>
          </p:blipFill>
          <p:spPr>
            <a:xfrm>
              <a:off x="7157962" y="3754725"/>
              <a:ext cx="609600" cy="609600"/>
            </a:xfrm>
            <a:prstGeom prst="rect">
              <a:avLst/>
            </a:prstGeom>
            <a:noFill/>
            <a:ln>
              <a:noFill/>
            </a:ln>
          </p:spPr>
        </p:pic>
        <p:pic>
          <p:nvPicPr>
            <p:cNvPr id="145" name="Shape 145"/>
            <p:cNvPicPr preferRelativeResize="0"/>
            <p:nvPr/>
          </p:nvPicPr>
          <p:blipFill>
            <a:blip r:embed="rId3">
              <a:alphaModFix/>
            </a:blip>
            <a:stretch>
              <a:fillRect/>
            </a:stretch>
          </p:blipFill>
          <p:spPr>
            <a:xfrm>
              <a:off x="7829637" y="3754725"/>
              <a:ext cx="609600" cy="609600"/>
            </a:xfrm>
            <a:prstGeom prst="rect">
              <a:avLst/>
            </a:prstGeom>
            <a:noFill/>
            <a:ln>
              <a:noFill/>
            </a:ln>
          </p:spPr>
        </p:pic>
        <p:cxnSp>
          <p:nvCxnSpPr>
            <p:cNvPr id="146" name="Shape 146"/>
            <p:cNvCxnSpPr/>
            <p:nvPr/>
          </p:nvCxnSpPr>
          <p:spPr>
            <a:xfrm>
              <a:off x="7479700" y="3693525"/>
              <a:ext cx="637799" cy="0"/>
            </a:xfrm>
            <a:prstGeom prst="straightConnector1">
              <a:avLst/>
            </a:prstGeom>
            <a:noFill/>
            <a:ln w="19050" cap="flat">
              <a:solidFill>
                <a:schemeClr val="dk2"/>
              </a:solidFill>
              <a:prstDash val="solid"/>
              <a:round/>
              <a:headEnd type="none" w="lg" len="lg"/>
              <a:tailEnd type="none" w="lg" len="lg"/>
            </a:ln>
          </p:spPr>
        </p:cxnSp>
        <p:cxnSp>
          <p:nvCxnSpPr>
            <p:cNvPr id="147" name="Shape 147"/>
            <p:cNvCxnSpPr/>
            <p:nvPr/>
          </p:nvCxnSpPr>
          <p:spPr>
            <a:xfrm flipH="1">
              <a:off x="7479699" y="3683625"/>
              <a:ext cx="900" cy="71100"/>
            </a:xfrm>
            <a:prstGeom prst="straightConnector1">
              <a:avLst/>
            </a:prstGeom>
            <a:noFill/>
            <a:ln w="19050" cap="flat">
              <a:solidFill>
                <a:schemeClr val="dk2"/>
              </a:solidFill>
              <a:prstDash val="solid"/>
              <a:round/>
              <a:headEnd type="none" w="lg" len="lg"/>
              <a:tailEnd type="none" w="lg" len="lg"/>
            </a:ln>
          </p:spPr>
        </p:cxnSp>
        <p:cxnSp>
          <p:nvCxnSpPr>
            <p:cNvPr id="148" name="Shape 148"/>
            <p:cNvCxnSpPr/>
            <p:nvPr/>
          </p:nvCxnSpPr>
          <p:spPr>
            <a:xfrm>
              <a:off x="7798600" y="3601550"/>
              <a:ext cx="0" cy="99300"/>
            </a:xfrm>
            <a:prstGeom prst="straightConnector1">
              <a:avLst/>
            </a:prstGeom>
            <a:noFill/>
            <a:ln w="19050" cap="flat">
              <a:solidFill>
                <a:schemeClr val="dk2"/>
              </a:solidFill>
              <a:prstDash val="solid"/>
              <a:round/>
              <a:headEnd type="none" w="lg" len="lg"/>
              <a:tailEnd type="none" w="lg" len="lg"/>
            </a:ln>
          </p:spPr>
        </p:cxnSp>
        <p:cxnSp>
          <p:nvCxnSpPr>
            <p:cNvPr id="149" name="Shape 149"/>
            <p:cNvCxnSpPr/>
            <p:nvPr/>
          </p:nvCxnSpPr>
          <p:spPr>
            <a:xfrm flipH="1">
              <a:off x="8116599" y="3683625"/>
              <a:ext cx="900" cy="71100"/>
            </a:xfrm>
            <a:prstGeom prst="straightConnector1">
              <a:avLst/>
            </a:prstGeom>
            <a:noFill/>
            <a:ln w="19050" cap="flat">
              <a:solidFill>
                <a:schemeClr val="dk2"/>
              </a:solidFill>
              <a:prstDash val="solid"/>
              <a:round/>
              <a:headEnd type="none" w="lg" len="lg"/>
              <a:tailEnd type="none" w="lg" len="lg"/>
            </a:ln>
          </p:spPr>
        </p:cxnSp>
      </p:grpSp>
      <p:grpSp>
        <p:nvGrpSpPr>
          <p:cNvPr id="150" name="Shape 150"/>
          <p:cNvGrpSpPr/>
          <p:nvPr/>
        </p:nvGrpSpPr>
        <p:grpSpPr>
          <a:xfrm>
            <a:off x="0" y="4635075"/>
            <a:ext cx="9144000" cy="639900"/>
            <a:chOff x="0" y="4635075"/>
            <a:chExt cx="9144000" cy="639900"/>
          </a:xfrm>
        </p:grpSpPr>
        <p:sp>
          <p:nvSpPr>
            <p:cNvPr id="151" name="Shape 151"/>
            <p:cNvSpPr/>
            <p:nvPr/>
          </p:nvSpPr>
          <p:spPr>
            <a:xfrm>
              <a:off x="0" y="4740900"/>
              <a:ext cx="9144000" cy="418200"/>
            </a:xfrm>
            <a:prstGeom prst="rect">
              <a:avLst/>
            </a:prstGeom>
            <a:solidFill>
              <a:srgbClr val="FFFFFF"/>
            </a:solidFill>
            <a:ln w="9525"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2" name="Shape 152"/>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53" name="Shape 153"/>
            <p:cNvPicPr preferRelativeResize="0"/>
            <p:nvPr/>
          </p:nvPicPr>
          <p:blipFill>
            <a:blip r:embed="rId4">
              <a:alphaModFix/>
            </a:blip>
            <a:stretch>
              <a:fillRect/>
            </a:stretch>
          </p:blipFill>
          <p:spPr>
            <a:xfrm>
              <a:off x="161175" y="4750100"/>
              <a:ext cx="788700" cy="288974"/>
            </a:xfrm>
            <a:prstGeom prst="rect">
              <a:avLst/>
            </a:prstGeom>
            <a:noFill/>
            <a:ln>
              <a:noFill/>
            </a:ln>
          </p:spPr>
        </p:pic>
        <p:pic>
          <p:nvPicPr>
            <p:cNvPr id="154" name="Shape 154"/>
            <p:cNvPicPr preferRelativeResize="0"/>
            <p:nvPr/>
          </p:nvPicPr>
          <p:blipFill>
            <a:blip r:embed="rId5">
              <a:alphaModFix/>
            </a:blip>
            <a:stretch>
              <a:fillRect/>
            </a:stretch>
          </p:blipFill>
          <p:spPr>
            <a:xfrm>
              <a:off x="1413600" y="4811408"/>
              <a:ext cx="890355" cy="287211"/>
            </a:xfrm>
            <a:prstGeom prst="rect">
              <a:avLst/>
            </a:prstGeom>
            <a:noFill/>
            <a:ln>
              <a:noFill/>
            </a:ln>
          </p:spPr>
        </p:pic>
        <p:sp>
          <p:nvSpPr>
            <p:cNvPr id="155" name="Shape 155"/>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56" name="Shape 156"/>
            <p:cNvPicPr preferRelativeResize="0"/>
            <p:nvPr/>
          </p:nvPicPr>
          <p:blipFill>
            <a:blip r:embed="rId6">
              <a:alphaModFix/>
            </a:blip>
            <a:stretch>
              <a:fillRect/>
            </a:stretch>
          </p:blipFill>
          <p:spPr>
            <a:xfrm>
              <a:off x="8143300" y="4741078"/>
              <a:ext cx="890350" cy="307017"/>
            </a:xfrm>
            <a:prstGeom prst="rect">
              <a:avLst/>
            </a:prstGeom>
            <a:noFill/>
            <a:ln>
              <a:noFill/>
            </a:ln>
          </p:spPr>
        </p:pic>
        <p:pic>
          <p:nvPicPr>
            <p:cNvPr id="157" name="Shape 157"/>
            <p:cNvPicPr preferRelativeResize="0"/>
            <p:nvPr/>
          </p:nvPicPr>
          <p:blipFill>
            <a:blip r:embed="rId7">
              <a:alphaModFix/>
            </a:blip>
            <a:stretch>
              <a:fillRect/>
            </a:stretch>
          </p:blipFill>
          <p:spPr>
            <a:xfrm>
              <a:off x="7099300" y="4801512"/>
              <a:ext cx="576834" cy="307025"/>
            </a:xfrm>
            <a:prstGeom prst="rect">
              <a:avLst/>
            </a:prstGeom>
            <a:noFill/>
            <a:ln>
              <a:noFill/>
            </a:ln>
          </p:spPr>
        </p:pic>
      </p:grpSp>
      <p:sp>
        <p:nvSpPr>
          <p:cNvPr id="158" name="Shape 158"/>
          <p:cNvSpPr txBox="1">
            <a:spLocks noGrp="1"/>
          </p:cNvSpPr>
          <p:nvPr>
            <p:ph type="body" idx="1"/>
          </p:nvPr>
        </p:nvSpPr>
        <p:spPr>
          <a:xfrm>
            <a:off x="470550" y="1369650"/>
            <a:ext cx="8202899" cy="2232599"/>
          </a:xfrm>
          <a:prstGeom prst="rect">
            <a:avLst/>
          </a:prstGeom>
        </p:spPr>
        <p:txBody>
          <a:bodyPr lIns="91425" tIns="91425" rIns="91425" bIns="91425" anchor="t" anchorCtr="0">
            <a:noAutofit/>
          </a:bodyPr>
          <a:lstStyle/>
          <a:p>
            <a:pPr lvl="0" algn="just" rtl="0">
              <a:lnSpc>
                <a:spcPct val="115000"/>
              </a:lnSpc>
              <a:spcBef>
                <a:spcPts val="0"/>
              </a:spcBef>
              <a:buNone/>
            </a:pPr>
            <a:r>
              <a:rPr lang="es" sz="2400" dirty="0">
                <a:latin typeface="Helvetica Neue"/>
                <a:ea typeface="Helvetica Neue"/>
                <a:cs typeface="Helvetica Neue"/>
                <a:sym typeface="Helvetica Neue"/>
              </a:rPr>
              <a:t>Lack of languages, frameworks, integrated tools to support test </a:t>
            </a:r>
            <a:r>
              <a:rPr lang="es" sz="2400" dirty="0">
                <a:solidFill>
                  <a:srgbClr val="1155CC"/>
                </a:solidFill>
                <a:latin typeface="Helvetica Neue"/>
                <a:ea typeface="Helvetica Neue"/>
                <a:cs typeface="Helvetica Neue"/>
                <a:sym typeface="Helvetica Neue"/>
              </a:rPr>
              <a:t>composability</a:t>
            </a:r>
            <a:r>
              <a:rPr lang="es" sz="2400" dirty="0">
                <a:latin typeface="Helvetica Neue"/>
                <a:ea typeface="Helvetica Neue"/>
                <a:cs typeface="Helvetica Neue"/>
                <a:sym typeface="Helvetica Neue"/>
              </a:rPr>
              <a:t> and </a:t>
            </a:r>
            <a:r>
              <a:rPr lang="es" sz="2400" dirty="0">
                <a:solidFill>
                  <a:srgbClr val="1155CC"/>
                </a:solidFill>
                <a:latin typeface="Helvetica Neue"/>
                <a:ea typeface="Helvetica Neue"/>
                <a:cs typeface="Helvetica Neue"/>
                <a:sym typeface="Helvetica Neue"/>
              </a:rPr>
              <a:t>reuse, cost-effectively</a:t>
            </a:r>
            <a:r>
              <a:rPr lang="es" sz="2400" dirty="0">
                <a:latin typeface="Helvetica Neue"/>
                <a:ea typeface="Helvetica Neue"/>
                <a:cs typeface="Helvetica Neue"/>
                <a:sym typeface="Helvetica Neue"/>
              </a:rPr>
              <a:t>.</a:t>
            </a:r>
          </a:p>
        </p:txBody>
      </p:sp>
      <p:grpSp>
        <p:nvGrpSpPr>
          <p:cNvPr id="21" name="Shape 142"/>
          <p:cNvGrpSpPr/>
          <p:nvPr/>
        </p:nvGrpSpPr>
        <p:grpSpPr>
          <a:xfrm rot="5400000">
            <a:off x="5238601" y="3042052"/>
            <a:ext cx="637800" cy="762775"/>
            <a:chOff x="7479699" y="2991950"/>
            <a:chExt cx="637800" cy="762775"/>
          </a:xfrm>
        </p:grpSpPr>
        <p:pic>
          <p:nvPicPr>
            <p:cNvPr id="22" name="Shape 143"/>
            <p:cNvPicPr preferRelativeResize="0"/>
            <p:nvPr/>
          </p:nvPicPr>
          <p:blipFill>
            <a:blip r:embed="rId3">
              <a:alphaModFix/>
            </a:blip>
            <a:stretch>
              <a:fillRect/>
            </a:stretch>
          </p:blipFill>
          <p:spPr>
            <a:xfrm>
              <a:off x="7493800" y="2991950"/>
              <a:ext cx="609600" cy="609600"/>
            </a:xfrm>
            <a:prstGeom prst="rect">
              <a:avLst/>
            </a:prstGeom>
            <a:noFill/>
            <a:ln>
              <a:noFill/>
            </a:ln>
          </p:spPr>
        </p:pic>
        <p:cxnSp>
          <p:nvCxnSpPr>
            <p:cNvPr id="25" name="Shape 146"/>
            <p:cNvCxnSpPr/>
            <p:nvPr/>
          </p:nvCxnSpPr>
          <p:spPr>
            <a:xfrm>
              <a:off x="7479700" y="3693525"/>
              <a:ext cx="637799" cy="0"/>
            </a:xfrm>
            <a:prstGeom prst="straightConnector1">
              <a:avLst/>
            </a:prstGeom>
            <a:noFill/>
            <a:ln w="19050" cap="flat">
              <a:solidFill>
                <a:schemeClr val="dk2"/>
              </a:solidFill>
              <a:prstDash val="solid"/>
              <a:round/>
              <a:headEnd type="none" w="lg" len="lg"/>
              <a:tailEnd type="none" w="lg" len="lg"/>
            </a:ln>
          </p:spPr>
        </p:cxnSp>
        <p:cxnSp>
          <p:nvCxnSpPr>
            <p:cNvPr id="26" name="Shape 147"/>
            <p:cNvCxnSpPr/>
            <p:nvPr/>
          </p:nvCxnSpPr>
          <p:spPr>
            <a:xfrm flipH="1">
              <a:off x="7479699" y="3683625"/>
              <a:ext cx="900" cy="71100"/>
            </a:xfrm>
            <a:prstGeom prst="straightConnector1">
              <a:avLst/>
            </a:prstGeom>
            <a:noFill/>
            <a:ln w="19050" cap="flat">
              <a:solidFill>
                <a:schemeClr val="dk2"/>
              </a:solidFill>
              <a:prstDash val="solid"/>
              <a:round/>
              <a:headEnd type="none" w="lg" len="lg"/>
              <a:tailEnd type="none" w="lg" len="lg"/>
            </a:ln>
          </p:spPr>
        </p:cxnSp>
        <p:cxnSp>
          <p:nvCxnSpPr>
            <p:cNvPr id="27" name="Shape 148"/>
            <p:cNvCxnSpPr/>
            <p:nvPr/>
          </p:nvCxnSpPr>
          <p:spPr>
            <a:xfrm>
              <a:off x="7798600" y="3601550"/>
              <a:ext cx="0" cy="99300"/>
            </a:xfrm>
            <a:prstGeom prst="straightConnector1">
              <a:avLst/>
            </a:prstGeom>
            <a:noFill/>
            <a:ln w="19050" cap="flat">
              <a:solidFill>
                <a:schemeClr val="dk2"/>
              </a:solidFill>
              <a:prstDash val="solid"/>
              <a:round/>
              <a:headEnd type="none" w="lg" len="lg"/>
              <a:tailEnd type="none" w="lg" len="lg"/>
            </a:ln>
          </p:spPr>
        </p:cxnSp>
        <p:cxnSp>
          <p:nvCxnSpPr>
            <p:cNvPr id="28" name="Shape 149"/>
            <p:cNvCxnSpPr/>
            <p:nvPr/>
          </p:nvCxnSpPr>
          <p:spPr>
            <a:xfrm flipH="1">
              <a:off x="8116599" y="3683625"/>
              <a:ext cx="900" cy="71100"/>
            </a:xfrm>
            <a:prstGeom prst="straightConnector1">
              <a:avLst/>
            </a:prstGeom>
            <a:noFill/>
            <a:ln w="19050" cap="flat">
              <a:solidFill>
                <a:schemeClr val="dk2"/>
              </a:solidFill>
              <a:prstDash val="solid"/>
              <a:round/>
              <a:headEnd type="none" w="lg" len="lg"/>
              <a:tailEnd type="none" w="lg" len="lg"/>
            </a:ln>
          </p:spPr>
        </p:cxnSp>
      </p:grpSp>
      <p:sp>
        <p:nvSpPr>
          <p:cNvPr id="2" name="1 Flecha derecha"/>
          <p:cNvSpPr/>
          <p:nvPr/>
        </p:nvSpPr>
        <p:spPr>
          <a:xfrm>
            <a:off x="4770574" y="3027100"/>
            <a:ext cx="295275" cy="135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0" name="Shape 144"/>
          <p:cNvPicPr preferRelativeResize="0"/>
          <p:nvPr/>
        </p:nvPicPr>
        <p:blipFill>
          <a:blip r:embed="rId3">
            <a:alphaModFix/>
          </a:blip>
          <a:stretch>
            <a:fillRect/>
          </a:stretch>
        </p:blipFill>
        <p:spPr>
          <a:xfrm rot="5400000">
            <a:off x="4018387" y="2780688"/>
            <a:ext cx="609600" cy="609600"/>
          </a:xfrm>
          <a:prstGeom prst="rect">
            <a:avLst/>
          </a:prstGeom>
          <a:noFill/>
          <a:ln>
            <a:noFill/>
          </a:ln>
        </p:spPr>
      </p:pic>
      <p:sp>
        <p:nvSpPr>
          <p:cNvPr id="31" name="30 Flecha derecha"/>
          <p:cNvSpPr/>
          <p:nvPr/>
        </p:nvSpPr>
        <p:spPr>
          <a:xfrm>
            <a:off x="4627699" y="3693475"/>
            <a:ext cx="447675" cy="135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Shape 45"/>
          <p:cNvSpPr txBox="1"/>
          <p:nvPr/>
        </p:nvSpPr>
        <p:spPr>
          <a:xfrm>
            <a:off x="4138135" y="4772182"/>
            <a:ext cx="747600" cy="394500"/>
          </a:xfrm>
          <a:prstGeom prst="rect">
            <a:avLst/>
          </a:prstGeom>
          <a:noFill/>
          <a:ln>
            <a:noFill/>
          </a:ln>
        </p:spPr>
        <p:txBody>
          <a:bodyPr lIns="91425" tIns="91425" rIns="91425" bIns="91425" anchor="ctr" anchorCtr="0">
            <a:noAutofit/>
          </a:bodyPr>
          <a:lstStyle/>
          <a:p>
            <a:pPr lvl="0" algn="ctr" rtl="0">
              <a:spcBef>
                <a:spcPts val="0"/>
              </a:spcBef>
              <a:buNone/>
            </a:pPr>
            <a:r>
              <a:rPr lang="es" sz="1600" dirty="0">
                <a:solidFill>
                  <a:srgbClr val="B7B7B7"/>
                </a:solidFill>
                <a:latin typeface="Helvetica Neue"/>
                <a:ea typeface="Helvetica Neue"/>
                <a:cs typeface="Helvetica Neue"/>
                <a:sym typeface="Helvetica Neue"/>
              </a:rPr>
              <a:t>6</a:t>
            </a:r>
            <a:r>
              <a:rPr lang="es" sz="1600" dirty="0" smtClean="0">
                <a:solidFill>
                  <a:srgbClr val="B7B7B7"/>
                </a:solidFill>
                <a:latin typeface="Helvetica Neue"/>
                <a:ea typeface="Helvetica Neue"/>
                <a:cs typeface="Helvetica Neue"/>
                <a:sym typeface="Helvetica Neue"/>
              </a:rPr>
              <a:t>/30</a:t>
            </a:r>
            <a:endParaRPr lang="es" sz="1600" dirty="0">
              <a:solidFill>
                <a:srgbClr val="B7B7B7"/>
              </a:solidFill>
              <a:latin typeface="Helvetica Neue"/>
              <a:ea typeface="Helvetica Neue"/>
              <a:cs typeface="Helvetica Neue"/>
              <a:sym typeface="Helvetica Neue"/>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400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40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600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ppt_x"/>
                                          </p:val>
                                        </p:tav>
                                        <p:tav tm="100000">
                                          <p:val>
                                            <p:strVal val="#ppt_x"/>
                                          </p:val>
                                        </p:tav>
                                      </p:tavLst>
                                    </p:anim>
                                    <p:anim calcmode="lin" valueType="num">
                                      <p:cBhvr additive="base">
                                        <p:cTn id="16" dur="500" fill="hold"/>
                                        <p:tgtEl>
                                          <p:spTgt spid="3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6000"/>
                                  </p:stCondLst>
                                  <p:childTnLst>
                                    <p:set>
                                      <p:cBhvr>
                                        <p:cTn id="18" dur="1" fill="hold">
                                          <p:stCondLst>
                                            <p:cond delay="0"/>
                                          </p:stCondLst>
                                        </p:cTn>
                                        <p:tgtEl>
                                          <p:spTgt spid="142"/>
                                        </p:tgtEl>
                                        <p:attrNameLst>
                                          <p:attrName>style.visibility</p:attrName>
                                        </p:attrNameLst>
                                      </p:cBhvr>
                                      <p:to>
                                        <p:strVal val="visible"/>
                                      </p:to>
                                    </p:set>
                                    <p:anim calcmode="lin" valueType="num">
                                      <p:cBhvr additive="base">
                                        <p:cTn id="19" dur="500" fill="hold"/>
                                        <p:tgtEl>
                                          <p:spTgt spid="142"/>
                                        </p:tgtEl>
                                        <p:attrNameLst>
                                          <p:attrName>ppt_x</p:attrName>
                                        </p:attrNameLst>
                                      </p:cBhvr>
                                      <p:tavLst>
                                        <p:tav tm="0">
                                          <p:val>
                                            <p:strVal val="#ppt_x"/>
                                          </p:val>
                                        </p:tav>
                                        <p:tav tm="100000">
                                          <p:val>
                                            <p:strVal val="#ppt_x"/>
                                          </p:val>
                                        </p:tav>
                                      </p:tavLst>
                                    </p:anim>
                                    <p:anim calcmode="lin" valueType="num">
                                      <p:cBhvr additive="base">
                                        <p:cTn id="20" dur="500" fill="hold"/>
                                        <p:tgtEl>
                                          <p:spTgt spid="1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457200" y="434577"/>
            <a:ext cx="8229600" cy="369299"/>
          </a:xfrm>
          <a:prstGeom prst="rect">
            <a:avLst/>
          </a:prstGeom>
        </p:spPr>
        <p:txBody>
          <a:bodyPr lIns="91425" tIns="91425" rIns="91425" bIns="91425" anchor="ctr" anchorCtr="0">
            <a:noAutofit/>
          </a:bodyPr>
          <a:lstStyle/>
          <a:p>
            <a:pPr lvl="0" algn="ctr" rtl="0">
              <a:spcBef>
                <a:spcPts val="0"/>
              </a:spcBef>
              <a:buNone/>
            </a:pPr>
            <a:r>
              <a:rPr lang="es" sz="2800">
                <a:solidFill>
                  <a:srgbClr val="0B5394"/>
                </a:solidFill>
                <a:latin typeface="Helvetica Neue"/>
                <a:ea typeface="Helvetica Neue"/>
                <a:cs typeface="Helvetica Neue"/>
                <a:sym typeface="Helvetica Neue"/>
              </a:rPr>
              <a:t>Traceability and Logging</a:t>
            </a:r>
          </a:p>
        </p:txBody>
      </p:sp>
      <p:sp>
        <p:nvSpPr>
          <p:cNvPr id="165" name="Shape 165"/>
          <p:cNvSpPr txBox="1">
            <a:spLocks noGrp="1"/>
          </p:cNvSpPr>
          <p:nvPr>
            <p:ph type="body" idx="1"/>
          </p:nvPr>
        </p:nvSpPr>
        <p:spPr>
          <a:xfrm>
            <a:off x="457200" y="994900"/>
            <a:ext cx="8202899" cy="1067099"/>
          </a:xfrm>
          <a:prstGeom prst="rect">
            <a:avLst/>
          </a:prstGeom>
        </p:spPr>
        <p:txBody>
          <a:bodyPr lIns="91425" tIns="91425" rIns="91425" bIns="91425" anchor="t" anchorCtr="0">
            <a:noAutofit/>
          </a:bodyPr>
          <a:lstStyle/>
          <a:p>
            <a:pPr lvl="0" algn="just" rtl="0">
              <a:lnSpc>
                <a:spcPct val="115000"/>
              </a:lnSpc>
              <a:spcBef>
                <a:spcPts val="0"/>
              </a:spcBef>
              <a:buNone/>
            </a:pPr>
            <a:r>
              <a:rPr lang="es" sz="2400" dirty="0">
                <a:latin typeface="Helvetica Neue"/>
                <a:ea typeface="Helvetica Neue"/>
                <a:cs typeface="Helvetica Neue"/>
                <a:sym typeface="Helvetica Neue"/>
              </a:rPr>
              <a:t>Need for specifying composable tests with automated and standard traceability and logging mechanisms.</a:t>
            </a:r>
          </a:p>
        </p:txBody>
      </p:sp>
      <p:grpSp>
        <p:nvGrpSpPr>
          <p:cNvPr id="166" name="Shape 166"/>
          <p:cNvGrpSpPr/>
          <p:nvPr/>
        </p:nvGrpSpPr>
        <p:grpSpPr>
          <a:xfrm>
            <a:off x="0" y="4635075"/>
            <a:ext cx="9144000" cy="639900"/>
            <a:chOff x="0" y="4635075"/>
            <a:chExt cx="9144000" cy="639900"/>
          </a:xfrm>
        </p:grpSpPr>
        <p:sp>
          <p:nvSpPr>
            <p:cNvPr id="167" name="Shape 167"/>
            <p:cNvSpPr/>
            <p:nvPr/>
          </p:nvSpPr>
          <p:spPr>
            <a:xfrm>
              <a:off x="0" y="4740900"/>
              <a:ext cx="9144000" cy="418200"/>
            </a:xfrm>
            <a:prstGeom prst="rect">
              <a:avLst/>
            </a:prstGeom>
            <a:solidFill>
              <a:srgbClr val="FFFFFF"/>
            </a:solidFill>
            <a:ln w="9525"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8" name="Shape 168"/>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69" name="Shape 169"/>
            <p:cNvPicPr preferRelativeResize="0"/>
            <p:nvPr/>
          </p:nvPicPr>
          <p:blipFill>
            <a:blip r:embed="rId3">
              <a:alphaModFix/>
            </a:blip>
            <a:stretch>
              <a:fillRect/>
            </a:stretch>
          </p:blipFill>
          <p:spPr>
            <a:xfrm>
              <a:off x="161175" y="4750100"/>
              <a:ext cx="788700" cy="288974"/>
            </a:xfrm>
            <a:prstGeom prst="rect">
              <a:avLst/>
            </a:prstGeom>
            <a:noFill/>
            <a:ln>
              <a:noFill/>
            </a:ln>
          </p:spPr>
        </p:pic>
        <p:pic>
          <p:nvPicPr>
            <p:cNvPr id="170" name="Shape 170"/>
            <p:cNvPicPr preferRelativeResize="0"/>
            <p:nvPr/>
          </p:nvPicPr>
          <p:blipFill>
            <a:blip r:embed="rId4">
              <a:alphaModFix/>
            </a:blip>
            <a:stretch>
              <a:fillRect/>
            </a:stretch>
          </p:blipFill>
          <p:spPr>
            <a:xfrm>
              <a:off x="1413600" y="4811408"/>
              <a:ext cx="890355" cy="287211"/>
            </a:xfrm>
            <a:prstGeom prst="rect">
              <a:avLst/>
            </a:prstGeom>
            <a:noFill/>
            <a:ln>
              <a:noFill/>
            </a:ln>
          </p:spPr>
        </p:pic>
        <p:sp>
          <p:nvSpPr>
            <p:cNvPr id="171" name="Shape 171"/>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72" name="Shape 172"/>
            <p:cNvPicPr preferRelativeResize="0"/>
            <p:nvPr/>
          </p:nvPicPr>
          <p:blipFill>
            <a:blip r:embed="rId5">
              <a:alphaModFix/>
            </a:blip>
            <a:stretch>
              <a:fillRect/>
            </a:stretch>
          </p:blipFill>
          <p:spPr>
            <a:xfrm>
              <a:off x="8143300" y="4741078"/>
              <a:ext cx="890350" cy="307017"/>
            </a:xfrm>
            <a:prstGeom prst="rect">
              <a:avLst/>
            </a:prstGeom>
            <a:noFill/>
            <a:ln>
              <a:noFill/>
            </a:ln>
          </p:spPr>
        </p:pic>
        <p:pic>
          <p:nvPicPr>
            <p:cNvPr id="173" name="Shape 173"/>
            <p:cNvPicPr preferRelativeResize="0"/>
            <p:nvPr/>
          </p:nvPicPr>
          <p:blipFill>
            <a:blip r:embed="rId6">
              <a:alphaModFix/>
            </a:blip>
            <a:stretch>
              <a:fillRect/>
            </a:stretch>
          </p:blipFill>
          <p:spPr>
            <a:xfrm>
              <a:off x="7099300" y="4801512"/>
              <a:ext cx="576834" cy="307025"/>
            </a:xfrm>
            <a:prstGeom prst="rect">
              <a:avLst/>
            </a:prstGeom>
            <a:noFill/>
            <a:ln>
              <a:noFill/>
            </a:ln>
          </p:spPr>
        </p:pic>
      </p:grpSp>
      <p:sp>
        <p:nvSpPr>
          <p:cNvPr id="174" name="Shape 174"/>
          <p:cNvSpPr txBox="1">
            <a:spLocks noGrp="1"/>
          </p:cNvSpPr>
          <p:nvPr>
            <p:ph type="body" idx="2"/>
          </p:nvPr>
        </p:nvSpPr>
        <p:spPr>
          <a:xfrm>
            <a:off x="457200" y="1966450"/>
            <a:ext cx="8229600" cy="1850460"/>
          </a:xfrm>
          <a:prstGeom prst="rect">
            <a:avLst/>
          </a:prstGeom>
        </p:spPr>
        <p:txBody>
          <a:bodyPr lIns="91425" tIns="91425" rIns="91425" bIns="91425" anchor="t" anchorCtr="0">
            <a:noAutofit/>
          </a:bodyPr>
          <a:lstStyle/>
          <a:p>
            <a:pPr marL="457200" lvl="0" indent="-381000" algn="just" rtl="0">
              <a:lnSpc>
                <a:spcPct val="115000"/>
              </a:lnSpc>
              <a:spcBef>
                <a:spcPts val="0"/>
              </a:spcBef>
              <a:buClr>
                <a:schemeClr val="dk1"/>
              </a:buClr>
              <a:buSzPct val="100000"/>
              <a:buFont typeface="Arial"/>
              <a:buChar char="●"/>
            </a:pPr>
            <a:r>
              <a:rPr lang="es" sz="2400" dirty="0">
                <a:solidFill>
                  <a:srgbClr val="1155CC"/>
                </a:solidFill>
                <a:latin typeface="Helvetica Neue"/>
                <a:ea typeface="Helvetica Neue"/>
                <a:cs typeface="Helvetica Neue"/>
                <a:sym typeface="Helvetica Neue"/>
              </a:rPr>
              <a:t>Trace information</a:t>
            </a:r>
            <a:r>
              <a:rPr lang="es" sz="2400" dirty="0">
                <a:latin typeface="Helvetica Neue"/>
                <a:ea typeface="Helvetica Neue"/>
                <a:cs typeface="Helvetica Neue"/>
                <a:sym typeface="Helvetica Neue"/>
              </a:rPr>
              <a:t>: between </a:t>
            </a:r>
            <a:r>
              <a:rPr lang="es" sz="2400" dirty="0" smtClean="0">
                <a:latin typeface="Helvetica Neue"/>
                <a:ea typeface="Helvetica Neue"/>
                <a:cs typeface="Helvetica Neue"/>
                <a:sym typeface="Helvetica Neue"/>
              </a:rPr>
              <a:t>sub-test</a:t>
            </a:r>
            <a:r>
              <a:rPr lang="es-ES_tradnl" sz="2400" dirty="0" smtClean="0">
                <a:latin typeface="Helvetica Neue"/>
                <a:ea typeface="Helvetica Neue"/>
                <a:cs typeface="Helvetica Neue"/>
                <a:sym typeface="Helvetica Neue"/>
              </a:rPr>
              <a:t>s</a:t>
            </a:r>
            <a:r>
              <a:rPr lang="es" sz="2400" dirty="0" smtClean="0">
                <a:latin typeface="Helvetica Neue"/>
                <a:ea typeface="Helvetica Neue"/>
                <a:cs typeface="Helvetica Neue"/>
                <a:sym typeface="Helvetica Neue"/>
              </a:rPr>
              <a:t> </a:t>
            </a:r>
            <a:r>
              <a:rPr lang="es" sz="2400" dirty="0">
                <a:latin typeface="Helvetica Neue"/>
                <a:ea typeface="Helvetica Neue"/>
                <a:cs typeface="Helvetica Neue"/>
                <a:sym typeface="Helvetica Neue"/>
              </a:rPr>
              <a:t>and service invocations, and tests results.</a:t>
            </a:r>
          </a:p>
          <a:p>
            <a:pPr marL="457200" lvl="0" indent="-381000" algn="just" rtl="0">
              <a:lnSpc>
                <a:spcPct val="115000"/>
              </a:lnSpc>
              <a:spcBef>
                <a:spcPts val="0"/>
              </a:spcBef>
              <a:buClr>
                <a:schemeClr val="dk1"/>
              </a:buClr>
              <a:buSzPct val="100000"/>
              <a:buFont typeface="Arial"/>
              <a:buChar char="●"/>
            </a:pPr>
            <a:r>
              <a:rPr lang="es" sz="2400" dirty="0">
                <a:latin typeface="Helvetica Neue"/>
                <a:ea typeface="Helvetica Neue"/>
                <a:cs typeface="Helvetica Neue"/>
                <a:sym typeface="Helvetica Neue"/>
              </a:rPr>
              <a:t> </a:t>
            </a:r>
            <a:r>
              <a:rPr lang="es" sz="2400" dirty="0">
                <a:solidFill>
                  <a:srgbClr val="1155CC"/>
                </a:solidFill>
                <a:latin typeface="Helvetica Neue"/>
                <a:ea typeface="Helvetica Neue"/>
                <a:cs typeface="Helvetica Neue"/>
                <a:sym typeface="Helvetica Neue"/>
              </a:rPr>
              <a:t>Logging</a:t>
            </a:r>
            <a:r>
              <a:rPr lang="es" sz="2400" dirty="0">
                <a:latin typeface="Helvetica Neue"/>
                <a:ea typeface="Helvetica Neue"/>
                <a:cs typeface="Helvetica Neue"/>
                <a:sym typeface="Helvetica Neue"/>
              </a:rPr>
              <a:t>: record information about the sub-test results.</a:t>
            </a:r>
          </a:p>
        </p:txBody>
      </p:sp>
      <p:grpSp>
        <p:nvGrpSpPr>
          <p:cNvPr id="14" name="Shape 142"/>
          <p:cNvGrpSpPr/>
          <p:nvPr/>
        </p:nvGrpSpPr>
        <p:grpSpPr>
          <a:xfrm rot="5400000">
            <a:off x="3755474" y="3406947"/>
            <a:ext cx="1281275" cy="1372375"/>
            <a:chOff x="7157962" y="2991950"/>
            <a:chExt cx="1281275" cy="1372375"/>
          </a:xfrm>
        </p:grpSpPr>
        <p:pic>
          <p:nvPicPr>
            <p:cNvPr id="15" name="Shape 143"/>
            <p:cNvPicPr preferRelativeResize="0"/>
            <p:nvPr/>
          </p:nvPicPr>
          <p:blipFill>
            <a:blip r:embed="rId7">
              <a:alphaModFix/>
            </a:blip>
            <a:stretch>
              <a:fillRect/>
            </a:stretch>
          </p:blipFill>
          <p:spPr>
            <a:xfrm>
              <a:off x="7493800" y="2991950"/>
              <a:ext cx="609600" cy="609600"/>
            </a:xfrm>
            <a:prstGeom prst="rect">
              <a:avLst/>
            </a:prstGeom>
            <a:noFill/>
            <a:ln>
              <a:noFill/>
            </a:ln>
          </p:spPr>
        </p:pic>
        <p:pic>
          <p:nvPicPr>
            <p:cNvPr id="16" name="Shape 144"/>
            <p:cNvPicPr preferRelativeResize="0"/>
            <p:nvPr/>
          </p:nvPicPr>
          <p:blipFill>
            <a:blip r:embed="rId7">
              <a:alphaModFix/>
            </a:blip>
            <a:stretch>
              <a:fillRect/>
            </a:stretch>
          </p:blipFill>
          <p:spPr>
            <a:xfrm>
              <a:off x="7157962" y="3754725"/>
              <a:ext cx="609600" cy="609600"/>
            </a:xfrm>
            <a:prstGeom prst="rect">
              <a:avLst/>
            </a:prstGeom>
            <a:noFill/>
            <a:ln>
              <a:noFill/>
            </a:ln>
          </p:spPr>
        </p:pic>
        <p:pic>
          <p:nvPicPr>
            <p:cNvPr id="17" name="Shape 145"/>
            <p:cNvPicPr preferRelativeResize="0"/>
            <p:nvPr/>
          </p:nvPicPr>
          <p:blipFill>
            <a:blip r:embed="rId7">
              <a:alphaModFix/>
            </a:blip>
            <a:stretch>
              <a:fillRect/>
            </a:stretch>
          </p:blipFill>
          <p:spPr>
            <a:xfrm>
              <a:off x="7829637" y="3754725"/>
              <a:ext cx="609600" cy="609600"/>
            </a:xfrm>
            <a:prstGeom prst="rect">
              <a:avLst/>
            </a:prstGeom>
            <a:noFill/>
            <a:ln>
              <a:noFill/>
            </a:ln>
          </p:spPr>
        </p:pic>
        <p:cxnSp>
          <p:nvCxnSpPr>
            <p:cNvPr id="18" name="Shape 146"/>
            <p:cNvCxnSpPr/>
            <p:nvPr/>
          </p:nvCxnSpPr>
          <p:spPr>
            <a:xfrm>
              <a:off x="7479700" y="3693525"/>
              <a:ext cx="637799" cy="0"/>
            </a:xfrm>
            <a:prstGeom prst="straightConnector1">
              <a:avLst/>
            </a:prstGeom>
            <a:noFill/>
            <a:ln w="19050" cap="flat">
              <a:solidFill>
                <a:schemeClr val="dk2"/>
              </a:solidFill>
              <a:prstDash val="solid"/>
              <a:round/>
              <a:headEnd type="none" w="lg" len="lg"/>
              <a:tailEnd type="none" w="lg" len="lg"/>
            </a:ln>
          </p:spPr>
        </p:cxnSp>
        <p:cxnSp>
          <p:nvCxnSpPr>
            <p:cNvPr id="19" name="Shape 147"/>
            <p:cNvCxnSpPr/>
            <p:nvPr/>
          </p:nvCxnSpPr>
          <p:spPr>
            <a:xfrm flipH="1">
              <a:off x="7479699" y="3683625"/>
              <a:ext cx="900" cy="71100"/>
            </a:xfrm>
            <a:prstGeom prst="straightConnector1">
              <a:avLst/>
            </a:prstGeom>
            <a:noFill/>
            <a:ln w="19050" cap="flat">
              <a:solidFill>
                <a:schemeClr val="dk2"/>
              </a:solidFill>
              <a:prstDash val="solid"/>
              <a:round/>
              <a:headEnd type="none" w="lg" len="lg"/>
              <a:tailEnd type="none" w="lg" len="lg"/>
            </a:ln>
          </p:spPr>
        </p:cxnSp>
        <p:cxnSp>
          <p:nvCxnSpPr>
            <p:cNvPr id="20" name="Shape 148"/>
            <p:cNvCxnSpPr/>
            <p:nvPr/>
          </p:nvCxnSpPr>
          <p:spPr>
            <a:xfrm>
              <a:off x="7798600" y="3601550"/>
              <a:ext cx="0" cy="99300"/>
            </a:xfrm>
            <a:prstGeom prst="straightConnector1">
              <a:avLst/>
            </a:prstGeom>
            <a:noFill/>
            <a:ln w="19050" cap="flat">
              <a:solidFill>
                <a:schemeClr val="dk2"/>
              </a:solidFill>
              <a:prstDash val="solid"/>
              <a:round/>
              <a:headEnd type="none" w="lg" len="lg"/>
              <a:tailEnd type="none" w="lg" len="lg"/>
            </a:ln>
          </p:spPr>
        </p:cxnSp>
        <p:cxnSp>
          <p:nvCxnSpPr>
            <p:cNvPr id="21" name="Shape 149"/>
            <p:cNvCxnSpPr/>
            <p:nvPr/>
          </p:nvCxnSpPr>
          <p:spPr>
            <a:xfrm flipH="1">
              <a:off x="8116599" y="3683625"/>
              <a:ext cx="900" cy="71100"/>
            </a:xfrm>
            <a:prstGeom prst="straightConnector1">
              <a:avLst/>
            </a:prstGeom>
            <a:noFill/>
            <a:ln w="19050" cap="flat">
              <a:solidFill>
                <a:schemeClr val="dk2"/>
              </a:solidFill>
              <a:prstDash val="solid"/>
              <a:round/>
              <a:headEnd type="none" w="lg" len="lg"/>
              <a:tailEnd type="none" w="lg" len="lg"/>
            </a:ln>
          </p:spPr>
        </p:cxnSp>
      </p:grpSp>
      <p:sp>
        <p:nvSpPr>
          <p:cNvPr id="22" name="Shape 45"/>
          <p:cNvSpPr txBox="1"/>
          <p:nvPr/>
        </p:nvSpPr>
        <p:spPr>
          <a:xfrm>
            <a:off x="4138135" y="4772182"/>
            <a:ext cx="747600" cy="394500"/>
          </a:xfrm>
          <a:prstGeom prst="rect">
            <a:avLst/>
          </a:prstGeom>
          <a:noFill/>
          <a:ln>
            <a:noFill/>
          </a:ln>
        </p:spPr>
        <p:txBody>
          <a:bodyPr lIns="91425" tIns="91425" rIns="91425" bIns="91425" anchor="ctr" anchorCtr="0">
            <a:noAutofit/>
          </a:bodyPr>
          <a:lstStyle/>
          <a:p>
            <a:pPr lvl="0" algn="ctr" rtl="0">
              <a:spcBef>
                <a:spcPts val="0"/>
              </a:spcBef>
              <a:buNone/>
            </a:pPr>
            <a:r>
              <a:rPr lang="es" sz="1600" dirty="0">
                <a:solidFill>
                  <a:srgbClr val="B7B7B7"/>
                </a:solidFill>
                <a:latin typeface="Helvetica Neue"/>
                <a:ea typeface="Helvetica Neue"/>
                <a:cs typeface="Helvetica Neue"/>
                <a:sym typeface="Helvetica Neue"/>
              </a:rPr>
              <a:t>7</a:t>
            </a:r>
            <a:r>
              <a:rPr lang="es" sz="1600" dirty="0" smtClean="0">
                <a:solidFill>
                  <a:srgbClr val="B7B7B7"/>
                </a:solidFill>
                <a:latin typeface="Helvetica Neue"/>
                <a:ea typeface="Helvetica Neue"/>
                <a:cs typeface="Helvetica Neue"/>
                <a:sym typeface="Helvetica Neue"/>
              </a:rPr>
              <a:t>/30</a:t>
            </a:r>
            <a:endParaRPr lang="es" sz="1600" dirty="0">
              <a:solidFill>
                <a:srgbClr val="B7B7B7"/>
              </a:solidFill>
              <a:latin typeface="Helvetica Neue"/>
              <a:ea typeface="Helvetica Neue"/>
              <a:cs typeface="Helvetica Neue"/>
              <a:sym typeface="Helvetica Neue"/>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animEffect transition="in" filter="fade">
                                      <p:cBhvr>
                                        <p:cTn id="7" dur="200"/>
                                        <p:tgtEl>
                                          <p:spTgt spid="1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
                                            <p:txEl>
                                              <p:pRg st="1" end="1"/>
                                            </p:txEl>
                                          </p:spTgt>
                                        </p:tgtEl>
                                        <p:attrNameLst>
                                          <p:attrName>style.visibility</p:attrName>
                                        </p:attrNameLst>
                                      </p:cBhvr>
                                      <p:to>
                                        <p:strVal val="visible"/>
                                      </p:to>
                                    </p:set>
                                    <p:animEffect transition="in" filter="fade">
                                      <p:cBhvr>
                                        <p:cTn id="12" dur="200"/>
                                        <p:tgtEl>
                                          <p:spTgt spid="17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B5394"/>
        </a:solidFill>
        <a:effectLst/>
      </p:bgPr>
    </p:bg>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457200" y="1863150"/>
            <a:ext cx="8229600" cy="1417200"/>
          </a:xfrm>
          <a:prstGeom prst="rect">
            <a:avLst/>
          </a:prstGeom>
        </p:spPr>
        <p:txBody>
          <a:bodyPr lIns="91425" tIns="91425" rIns="91425" bIns="91425" anchor="ctr" anchorCtr="0">
            <a:noAutofit/>
          </a:bodyPr>
          <a:lstStyle/>
          <a:p>
            <a:pPr lvl="0" algn="ctr" rtl="0">
              <a:spcBef>
                <a:spcPts val="0"/>
              </a:spcBef>
              <a:buNone/>
            </a:pPr>
            <a:r>
              <a:rPr lang="es" sz="2800">
                <a:solidFill>
                  <a:srgbClr val="FFFFFF"/>
                </a:solidFill>
                <a:latin typeface="Helvetica Neue"/>
                <a:ea typeface="Helvetica Neue"/>
                <a:cs typeface="Helvetica Neue"/>
                <a:sym typeface="Helvetica Neue"/>
              </a:rPr>
              <a:t>The PaSCAni Framework</a:t>
            </a:r>
          </a:p>
        </p:txBody>
      </p:sp>
      <p:grpSp>
        <p:nvGrpSpPr>
          <p:cNvPr id="181" name="Shape 181"/>
          <p:cNvGrpSpPr/>
          <p:nvPr/>
        </p:nvGrpSpPr>
        <p:grpSpPr>
          <a:xfrm>
            <a:off x="0" y="4635075"/>
            <a:ext cx="9144000" cy="639900"/>
            <a:chOff x="0" y="4635075"/>
            <a:chExt cx="9144000" cy="639900"/>
          </a:xfrm>
        </p:grpSpPr>
        <p:sp>
          <p:nvSpPr>
            <p:cNvPr id="182" name="Shape 182"/>
            <p:cNvSpPr/>
            <p:nvPr/>
          </p:nvSpPr>
          <p:spPr>
            <a:xfrm>
              <a:off x="0" y="4740900"/>
              <a:ext cx="9144000" cy="418200"/>
            </a:xfrm>
            <a:prstGeom prst="rect">
              <a:avLst/>
            </a:prstGeom>
            <a:solidFill>
              <a:srgbClr val="FFFFFF"/>
            </a:solidFill>
            <a:ln>
              <a:noFill/>
            </a:ln>
          </p:spPr>
          <p:txBody>
            <a:bodyPr lIns="91425" tIns="91425" rIns="91425" bIns="91425" anchor="ctr" anchorCtr="0">
              <a:noAutofit/>
            </a:bodyPr>
            <a:lstStyle/>
            <a:p>
              <a:pPr>
                <a:spcBef>
                  <a:spcPts val="0"/>
                </a:spcBef>
                <a:buNone/>
              </a:pPr>
              <a:endParaRPr/>
            </a:p>
          </p:txBody>
        </p:sp>
        <p:sp>
          <p:nvSpPr>
            <p:cNvPr id="183" name="Shape 183"/>
            <p:cNvSpPr/>
            <p:nvPr/>
          </p:nvSpPr>
          <p:spPr>
            <a:xfrm>
              <a:off x="5377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84" name="Shape 184"/>
            <p:cNvPicPr preferRelativeResize="0"/>
            <p:nvPr/>
          </p:nvPicPr>
          <p:blipFill>
            <a:blip r:embed="rId3">
              <a:alphaModFix/>
            </a:blip>
            <a:stretch>
              <a:fillRect/>
            </a:stretch>
          </p:blipFill>
          <p:spPr>
            <a:xfrm>
              <a:off x="161175" y="4750100"/>
              <a:ext cx="788700" cy="288974"/>
            </a:xfrm>
            <a:prstGeom prst="rect">
              <a:avLst/>
            </a:prstGeom>
            <a:noFill/>
            <a:ln>
              <a:noFill/>
            </a:ln>
          </p:spPr>
        </p:pic>
        <p:pic>
          <p:nvPicPr>
            <p:cNvPr id="185" name="Shape 185"/>
            <p:cNvPicPr preferRelativeResize="0"/>
            <p:nvPr/>
          </p:nvPicPr>
          <p:blipFill>
            <a:blip r:embed="rId4">
              <a:alphaModFix/>
            </a:blip>
            <a:stretch>
              <a:fillRect/>
            </a:stretch>
          </p:blipFill>
          <p:spPr>
            <a:xfrm>
              <a:off x="1413600" y="4811408"/>
              <a:ext cx="890355" cy="287211"/>
            </a:xfrm>
            <a:prstGeom prst="rect">
              <a:avLst/>
            </a:prstGeom>
            <a:noFill/>
            <a:ln>
              <a:noFill/>
            </a:ln>
          </p:spPr>
        </p:pic>
        <p:sp>
          <p:nvSpPr>
            <p:cNvPr id="186" name="Shape 186"/>
            <p:cNvSpPr/>
            <p:nvPr/>
          </p:nvSpPr>
          <p:spPr>
            <a:xfrm>
              <a:off x="8086725" y="4635075"/>
              <a:ext cx="1003500" cy="639900"/>
            </a:xfrm>
            <a:prstGeom prst="roundRect">
              <a:avLst>
                <a:gd name="adj" fmla="val 16667"/>
              </a:avLst>
            </a:prstGeom>
            <a:solidFill>
              <a:srgbClr val="FFFFFF"/>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87" name="Shape 187"/>
            <p:cNvPicPr preferRelativeResize="0"/>
            <p:nvPr/>
          </p:nvPicPr>
          <p:blipFill>
            <a:blip r:embed="rId5">
              <a:alphaModFix/>
            </a:blip>
            <a:stretch>
              <a:fillRect/>
            </a:stretch>
          </p:blipFill>
          <p:spPr>
            <a:xfrm>
              <a:off x="8143300" y="4741078"/>
              <a:ext cx="890350" cy="307017"/>
            </a:xfrm>
            <a:prstGeom prst="rect">
              <a:avLst/>
            </a:prstGeom>
            <a:noFill/>
            <a:ln>
              <a:noFill/>
            </a:ln>
          </p:spPr>
        </p:pic>
        <p:pic>
          <p:nvPicPr>
            <p:cNvPr id="188" name="Shape 188"/>
            <p:cNvPicPr preferRelativeResize="0"/>
            <p:nvPr/>
          </p:nvPicPr>
          <p:blipFill>
            <a:blip r:embed="rId6">
              <a:alphaModFix/>
            </a:blip>
            <a:stretch>
              <a:fillRect/>
            </a:stretch>
          </p:blipFill>
          <p:spPr>
            <a:xfrm>
              <a:off x="7099300" y="4801512"/>
              <a:ext cx="576834" cy="307025"/>
            </a:xfrm>
            <a:prstGeom prst="rect">
              <a:avLst/>
            </a:prstGeom>
            <a:noFill/>
            <a:ln>
              <a:noFill/>
            </a:ln>
          </p:spPr>
        </p:pic>
      </p:grpSp>
      <p:sp>
        <p:nvSpPr>
          <p:cNvPr id="12" name="Shape 45"/>
          <p:cNvSpPr txBox="1"/>
          <p:nvPr/>
        </p:nvSpPr>
        <p:spPr>
          <a:xfrm>
            <a:off x="4138135" y="4772182"/>
            <a:ext cx="747600" cy="394500"/>
          </a:xfrm>
          <a:prstGeom prst="rect">
            <a:avLst/>
          </a:prstGeom>
          <a:noFill/>
          <a:ln>
            <a:noFill/>
          </a:ln>
        </p:spPr>
        <p:txBody>
          <a:bodyPr lIns="91425" tIns="91425" rIns="91425" bIns="91425" anchor="ctr" anchorCtr="0">
            <a:noAutofit/>
          </a:bodyPr>
          <a:lstStyle/>
          <a:p>
            <a:pPr lvl="0" algn="ctr" rtl="0">
              <a:spcBef>
                <a:spcPts val="0"/>
              </a:spcBef>
              <a:buNone/>
            </a:pPr>
            <a:r>
              <a:rPr lang="es" sz="1600" dirty="0">
                <a:solidFill>
                  <a:srgbClr val="B7B7B7"/>
                </a:solidFill>
                <a:latin typeface="Helvetica Neue"/>
                <a:ea typeface="Helvetica Neue"/>
                <a:cs typeface="Helvetica Neue"/>
                <a:sym typeface="Helvetica Neue"/>
              </a:rPr>
              <a:t>8</a:t>
            </a:r>
            <a:r>
              <a:rPr lang="es" sz="1600" dirty="0" smtClean="0">
                <a:solidFill>
                  <a:srgbClr val="B7B7B7"/>
                </a:solidFill>
                <a:latin typeface="Helvetica Neue"/>
                <a:ea typeface="Helvetica Neue"/>
                <a:cs typeface="Helvetica Neue"/>
                <a:sym typeface="Helvetica Neue"/>
              </a:rPr>
              <a:t>/30</a:t>
            </a:r>
            <a:endParaRPr lang="es" sz="1600" dirty="0">
              <a:solidFill>
                <a:srgbClr val="B7B7B7"/>
              </a:solidFill>
              <a:latin typeface="Helvetica Neue"/>
              <a:ea typeface="Helvetica Neue"/>
              <a:cs typeface="Helvetica Neue"/>
              <a:sym typeface="Helvetica Neue"/>
            </a:endParaRP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TotalTime>
  <Words>3320</Words>
  <Application>Microsoft Office PowerPoint</Application>
  <PresentationFormat>On-screen Show (16:9)</PresentationFormat>
  <Paragraphs>395</Paragraphs>
  <Slides>38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Consolas</vt:lpstr>
      <vt:lpstr>Courier New</vt:lpstr>
      <vt:lpstr>Helvetica Neue</vt:lpstr>
      <vt:lpstr>simple-light</vt:lpstr>
      <vt:lpstr>A Framework for Automated and Composable Testing of Component-based Services</vt:lpstr>
      <vt:lpstr>Motivation</vt:lpstr>
      <vt:lpstr>Motivation</vt:lpstr>
      <vt:lpstr>Outline</vt:lpstr>
      <vt:lpstr>Testing Challenges in Software Services</vt:lpstr>
      <vt:lpstr>Test Specification and Expressiveness</vt:lpstr>
      <vt:lpstr>Composability</vt:lpstr>
      <vt:lpstr>Traceability and Logging</vt:lpstr>
      <vt:lpstr>The PaSCAni Framework</vt:lpstr>
      <vt:lpstr>The PaSCAni Framework</vt:lpstr>
      <vt:lpstr>DSL for Test Specification</vt:lpstr>
      <vt:lpstr>Example: module</vt:lpstr>
      <vt:lpstr>Example: testcase</vt:lpstr>
      <vt:lpstr>Example: test strategy</vt:lpstr>
      <vt:lpstr>Translation Model</vt:lpstr>
      <vt:lpstr>Execution Model</vt:lpstr>
      <vt:lpstr>The PASCANI Architecture</vt:lpstr>
      <vt:lpstr>Composing Tests with PASCANI</vt:lpstr>
      <vt:lpstr>Regression Tests</vt:lpstr>
      <vt:lpstr>Performance Tests</vt:lpstr>
      <vt:lpstr>Coverage Test</vt:lpstr>
      <vt:lpstr>Evaluation</vt:lpstr>
      <vt:lpstr>Case Study 1</vt:lpstr>
      <vt:lpstr>Case Study 2</vt:lpstr>
      <vt:lpstr>LOCs PaSCAni vs Manual Coding</vt:lpstr>
      <vt:lpstr>Relative Effort Gain</vt:lpstr>
      <vt:lpstr>Conclusions</vt:lpstr>
      <vt:lpstr>Conclusions</vt:lpstr>
      <vt:lpstr>Conclusions: Testing Challenges</vt:lpstr>
      <vt:lpstr>Future Work</vt:lpstr>
      <vt:lpstr>Questions?</vt:lpstr>
      <vt:lpstr>Backup slides!</vt:lpstr>
      <vt:lpstr>Expressiveness</vt:lpstr>
      <vt:lpstr>Economy</vt:lpstr>
      <vt:lpstr>Adequate level of abstraction</vt:lpstr>
      <vt:lpstr>Composability</vt:lpstr>
      <vt:lpstr>An example: Strassen algorithm</vt:lpstr>
      <vt:lpstr>Implementation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Framework for Automated and Composable Testing of Component-based Services</dc:title>
  <dc:creator>Gabriel Tamura Morimitsu</dc:creator>
  <cp:lastModifiedBy>Carlos Arturo Gomez Teshima</cp:lastModifiedBy>
  <cp:revision>73</cp:revision>
  <dcterms:modified xsi:type="dcterms:W3CDTF">2014-09-28T05:02:33Z</dcterms:modified>
</cp:coreProperties>
</file>