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31"/>
  </p:notesMasterIdLst>
  <p:sldIdLst>
    <p:sldId id="256" r:id="rId2"/>
    <p:sldId id="257" r:id="rId3"/>
    <p:sldId id="289" r:id="rId4"/>
    <p:sldId id="258" r:id="rId5"/>
    <p:sldId id="283" r:id="rId6"/>
    <p:sldId id="259" r:id="rId7"/>
    <p:sldId id="282" r:id="rId8"/>
    <p:sldId id="298" r:id="rId9"/>
    <p:sldId id="261" r:id="rId10"/>
    <p:sldId id="262" r:id="rId11"/>
    <p:sldId id="291" r:id="rId12"/>
    <p:sldId id="293" r:id="rId13"/>
    <p:sldId id="299" r:id="rId14"/>
    <p:sldId id="264" r:id="rId15"/>
    <p:sldId id="290" r:id="rId16"/>
    <p:sldId id="265" r:id="rId17"/>
    <p:sldId id="270" r:id="rId18"/>
    <p:sldId id="273" r:id="rId19"/>
    <p:sldId id="302" r:id="rId20"/>
    <p:sldId id="267" r:id="rId21"/>
    <p:sldId id="301" r:id="rId22"/>
    <p:sldId id="274" r:id="rId23"/>
    <p:sldId id="303" r:id="rId24"/>
    <p:sldId id="275" r:id="rId25"/>
    <p:sldId id="295" r:id="rId26"/>
    <p:sldId id="294" r:id="rId27"/>
    <p:sldId id="296" r:id="rId28"/>
    <p:sldId id="27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9B7E3-0818-46C1-8D17-1E46DE38233B}" v="2322" dt="2019-04-02T06:32:28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4" autoAdjust="0"/>
    <p:restoredTop sz="74501" autoAdjust="0"/>
  </p:normalViewPr>
  <p:slideViewPr>
    <p:cSldViewPr snapToGrid="0">
      <p:cViewPr varScale="1">
        <p:scale>
          <a:sx n="85" d="100"/>
          <a:sy n="85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inda S" userId="029a93d7e05dd064" providerId="LiveId" clId="{33C9B7E3-0818-46C1-8D17-1E46DE38233B}"/>
    <pc:docChg chg="undo custSel mod addSld delSld modSld sldOrd">
      <pc:chgData name="Jacinda S" userId="029a93d7e05dd064" providerId="LiveId" clId="{33C9B7E3-0818-46C1-8D17-1E46DE38233B}" dt="2019-04-02T07:15:27.945" v="8634" actId="20577"/>
      <pc:docMkLst>
        <pc:docMk/>
      </pc:docMkLst>
      <pc:sldChg chg="addSp delSp modSp mod setBg setClrOvrMap delDesignElem">
        <pc:chgData name="Jacinda S" userId="029a93d7e05dd064" providerId="LiveId" clId="{33C9B7E3-0818-46C1-8D17-1E46DE38233B}" dt="2019-04-02T04:30:26.358" v="3950"/>
        <pc:sldMkLst>
          <pc:docMk/>
          <pc:sldMk cId="700137116" sldId="256"/>
        </pc:sldMkLst>
        <pc:spChg chg="mod">
          <ac:chgData name="Jacinda S" userId="029a93d7e05dd064" providerId="LiveId" clId="{33C9B7E3-0818-46C1-8D17-1E46DE38233B}" dt="2019-03-30T23:29:21.079" v="771" actId="26606"/>
          <ac:spMkLst>
            <pc:docMk/>
            <pc:sldMk cId="700137116" sldId="256"/>
            <ac:spMk id="2" creationId="{F0568615-BBA6-49A6-A6DF-97896BC0B141}"/>
          </ac:spMkLst>
        </pc:spChg>
        <pc:spChg chg="mod">
          <ac:chgData name="Jacinda S" userId="029a93d7e05dd064" providerId="LiveId" clId="{33C9B7E3-0818-46C1-8D17-1E46DE38233B}" dt="2019-03-30T23:29:21.079" v="771" actId="26606"/>
          <ac:spMkLst>
            <pc:docMk/>
            <pc:sldMk cId="700137116" sldId="256"/>
            <ac:spMk id="3" creationId="{24CD355A-5F0F-4575-9340-2FA213D8376C}"/>
          </ac:spMkLst>
        </pc:spChg>
        <pc:spChg chg="add del">
          <ac:chgData name="Jacinda S" userId="029a93d7e05dd064" providerId="LiveId" clId="{33C9B7E3-0818-46C1-8D17-1E46DE38233B}" dt="2019-03-30T23:29:21.046" v="770" actId="26606"/>
          <ac:spMkLst>
            <pc:docMk/>
            <pc:sldMk cId="700137116" sldId="256"/>
            <ac:spMk id="8" creationId="{90EB472E-7CA6-4C2D-81E9-CD39A44F0B83}"/>
          </ac:spMkLst>
        </pc:spChg>
        <pc:spChg chg="add del">
          <ac:chgData name="Jacinda S" userId="029a93d7e05dd064" providerId="LiveId" clId="{33C9B7E3-0818-46C1-8D17-1E46DE38233B}" dt="2019-03-30T23:29:21.046" v="770" actId="26606"/>
          <ac:spMkLst>
            <pc:docMk/>
            <pc:sldMk cId="700137116" sldId="256"/>
            <ac:spMk id="10" creationId="{AE0A0486-F672-4FEF-A0A9-E6C3B7E3A545}"/>
          </ac:spMkLst>
        </pc:spChg>
        <pc:spChg chg="add del">
          <ac:chgData name="Jacinda S" userId="029a93d7e05dd064" providerId="LiveId" clId="{33C9B7E3-0818-46C1-8D17-1E46DE38233B}" dt="2019-03-30T23:29:21.046" v="770" actId="26606"/>
          <ac:spMkLst>
            <pc:docMk/>
            <pc:sldMk cId="700137116" sldId="256"/>
            <ac:spMk id="12" creationId="{4689BC21-5566-4B70-91EA-44B4299CB337}"/>
          </ac:spMkLst>
        </pc:spChg>
        <pc:spChg chg="add del">
          <ac:chgData name="Jacinda S" userId="029a93d7e05dd064" providerId="LiveId" clId="{33C9B7E3-0818-46C1-8D17-1E46DE38233B}" dt="2019-03-30T23:29:21.046" v="770" actId="26606"/>
          <ac:spMkLst>
            <pc:docMk/>
            <pc:sldMk cId="700137116" sldId="256"/>
            <ac:spMk id="14" creationId="{7F1FCE6A-97BC-41EB-809A-50936E0F940B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00137116" sldId="256"/>
            <ac:spMk id="16" creationId="{5E58EE06-9B03-4D70-A63C-13660A9C8F39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00137116" sldId="256"/>
            <ac:spMk id="17" creationId="{520A257B-6D54-40C8-8E37-BA113BEB881E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00137116" sldId="256"/>
            <ac:spMk id="18" creationId="{EF92EDE9-7E29-473D-8499-DB2B58541039}"/>
          </ac:spMkLst>
        </pc:spChg>
      </pc:sldChg>
      <pc:sldChg chg="addSp delSp modSp delDesignElem">
        <pc:chgData name="Jacinda S" userId="029a93d7e05dd064" providerId="LiveId" clId="{33C9B7E3-0818-46C1-8D17-1E46DE38233B}" dt="2019-04-02T05:18:54.206" v="6613" actId="20577"/>
        <pc:sldMkLst>
          <pc:docMk/>
          <pc:sldMk cId="3230034331" sldId="257"/>
        </pc:sldMkLst>
        <pc:spChg chg="mod">
          <ac:chgData name="Jacinda S" userId="029a93d7e05dd064" providerId="LiveId" clId="{33C9B7E3-0818-46C1-8D17-1E46DE38233B}" dt="2019-04-02T04:32:31.103" v="3984" actId="26606"/>
          <ac:spMkLst>
            <pc:docMk/>
            <pc:sldMk cId="3230034331" sldId="257"/>
            <ac:spMk id="2" creationId="{7F8BDE8D-16FD-4BCF-AE55-1A7FE21A55E5}"/>
          </ac:spMkLst>
        </pc:spChg>
        <pc:spChg chg="add del mod">
          <ac:chgData name="Jacinda S" userId="029a93d7e05dd064" providerId="LiveId" clId="{33C9B7E3-0818-46C1-8D17-1E46DE38233B}" dt="2019-04-02T04:32:31.114" v="3985" actId="26606"/>
          <ac:spMkLst>
            <pc:docMk/>
            <pc:sldMk cId="3230034331" sldId="257"/>
            <ac:spMk id="3" creationId="{FA6C550B-96D2-4C09-8B6C-C81C94CF1734}"/>
          </ac:spMkLst>
        </pc:spChg>
        <pc:spChg chg="add del">
          <ac:chgData name="Jacinda S" userId="029a93d7e05dd064" providerId="LiveId" clId="{33C9B7E3-0818-46C1-8D17-1E46DE38233B}" dt="2019-04-02T04:32:31.114" v="3985" actId="26606"/>
          <ac:spMkLst>
            <pc:docMk/>
            <pc:sldMk cId="3230034331" sldId="257"/>
            <ac:spMk id="5" creationId="{FF1D7602-6D2D-46C2-A7B2-434F3678DCB3}"/>
          </ac:spMkLst>
        </pc:spChg>
        <pc:spChg chg="add del">
          <ac:chgData name="Jacinda S" userId="029a93d7e05dd064" providerId="LiveId" clId="{33C9B7E3-0818-46C1-8D17-1E46DE38233B}" dt="2019-04-02T04:32:31.114" v="3985" actId="26606"/>
          <ac:spMkLst>
            <pc:docMk/>
            <pc:sldMk cId="3230034331" sldId="257"/>
            <ac:spMk id="6" creationId="{35539253-EA7C-41D9-9930-0923683AA3F6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230034331" sldId="257"/>
            <ac:spMk id="8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2:23.958" v="3974" actId="26606"/>
          <ac:spMkLst>
            <pc:docMk/>
            <pc:sldMk cId="3230034331" sldId="257"/>
            <ac:spMk id="9" creationId="{80516254-1D9F-4F3A-9870-3A3280BE2BFE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230034331" sldId="257"/>
            <ac:spMk id="10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2:23.958" v="3974" actId="26606"/>
          <ac:spMkLst>
            <pc:docMk/>
            <pc:sldMk cId="3230034331" sldId="257"/>
            <ac:spMk id="11" creationId="{FC14672B-27A5-4CDA-ABAF-5E4CF4B41C23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230034331" sldId="257"/>
            <ac:spMk id="12" creationId="{01014442-855A-4E0F-8D09-C314661A48B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230034331" sldId="257"/>
            <ac:spMk id="14" creationId="{9B1ABF09-86CF-414E-88A5-2B84CC7232A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230034331" sldId="257"/>
            <ac:spMk id="16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2:23.958" v="3974" actId="26606"/>
          <ac:spMkLst>
            <pc:docMk/>
            <pc:sldMk cId="3230034331" sldId="257"/>
            <ac:spMk id="18" creationId="{9A206779-5C74-4555-94BC-5845C92EC3A8}"/>
          </ac:spMkLst>
        </pc:spChg>
        <pc:spChg chg="add del">
          <ac:chgData name="Jacinda S" userId="029a93d7e05dd064" providerId="LiveId" clId="{33C9B7E3-0818-46C1-8D17-1E46DE38233B}" dt="2019-04-02T04:32:24.427" v="3976" actId="26606"/>
          <ac:spMkLst>
            <pc:docMk/>
            <pc:sldMk cId="3230034331" sldId="257"/>
            <ac:spMk id="20" creationId="{FF1D7602-6D2D-46C2-A7B2-434F3678DCB3}"/>
          </ac:spMkLst>
        </pc:spChg>
        <pc:spChg chg="add del">
          <ac:chgData name="Jacinda S" userId="029a93d7e05dd064" providerId="LiveId" clId="{33C9B7E3-0818-46C1-8D17-1E46DE38233B}" dt="2019-04-02T04:32:24.427" v="3976" actId="26606"/>
          <ac:spMkLst>
            <pc:docMk/>
            <pc:sldMk cId="3230034331" sldId="257"/>
            <ac:spMk id="21" creationId="{35539253-EA7C-41D9-9930-0923683AA3F6}"/>
          </ac:spMkLst>
        </pc:spChg>
        <pc:spChg chg="add del">
          <ac:chgData name="Jacinda S" userId="029a93d7e05dd064" providerId="LiveId" clId="{33C9B7E3-0818-46C1-8D17-1E46DE38233B}" dt="2019-04-02T04:32:30.553" v="3982" actId="26606"/>
          <ac:spMkLst>
            <pc:docMk/>
            <pc:sldMk cId="3230034331" sldId="257"/>
            <ac:spMk id="28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2:30.553" v="3982" actId="26606"/>
          <ac:spMkLst>
            <pc:docMk/>
            <pc:sldMk cId="3230034331" sldId="257"/>
            <ac:spMk id="29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2:30.553" v="3982" actId="26606"/>
          <ac:spMkLst>
            <pc:docMk/>
            <pc:sldMk cId="3230034331" sldId="257"/>
            <ac:spMk id="30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4:32:30.553" v="3982" actId="26606"/>
          <ac:spMkLst>
            <pc:docMk/>
            <pc:sldMk cId="3230034331" sldId="257"/>
            <ac:spMk id="31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2:30.553" v="3982" actId="26606"/>
          <ac:spMkLst>
            <pc:docMk/>
            <pc:sldMk cId="3230034331" sldId="257"/>
            <ac:spMk id="32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2:30.553" v="3982" actId="26606"/>
          <ac:spMkLst>
            <pc:docMk/>
            <pc:sldMk cId="3230034331" sldId="257"/>
            <ac:spMk id="33" creationId="{FA6C550B-96D2-4C09-8B6C-C81C94CF1734}"/>
          </ac:spMkLst>
        </pc:spChg>
        <pc:spChg chg="add del">
          <ac:chgData name="Jacinda S" userId="029a93d7e05dd064" providerId="LiveId" clId="{33C9B7E3-0818-46C1-8D17-1E46DE38233B}" dt="2019-04-02T04:32:31.103" v="3984" actId="26606"/>
          <ac:spMkLst>
            <pc:docMk/>
            <pc:sldMk cId="3230034331" sldId="257"/>
            <ac:spMk id="35" creationId="{4DA2902A-FA5D-45A8-81EE-4342D330FA0A}"/>
          </ac:spMkLst>
        </pc:spChg>
        <pc:spChg chg="add del">
          <ac:chgData name="Jacinda S" userId="029a93d7e05dd064" providerId="LiveId" clId="{33C9B7E3-0818-46C1-8D17-1E46DE38233B}" dt="2019-04-02T04:32:31.103" v="3984" actId="26606"/>
          <ac:spMkLst>
            <pc:docMk/>
            <pc:sldMk cId="3230034331" sldId="257"/>
            <ac:spMk id="36" creationId="{E22B538A-2A50-48E0-89A4-F2D2EEB125CF}"/>
          </ac:spMkLst>
        </pc:spChg>
        <pc:spChg chg="add del">
          <ac:chgData name="Jacinda S" userId="029a93d7e05dd064" providerId="LiveId" clId="{33C9B7E3-0818-46C1-8D17-1E46DE38233B}" dt="2019-04-02T04:32:31.103" v="3984" actId="26606"/>
          <ac:spMkLst>
            <pc:docMk/>
            <pc:sldMk cId="3230034331" sldId="257"/>
            <ac:spMk id="37" creationId="{D319273A-84F0-4EF0-9ABB-6725351DB0C5}"/>
          </ac:spMkLst>
        </pc:spChg>
        <pc:spChg chg="add del">
          <ac:chgData name="Jacinda S" userId="029a93d7e05dd064" providerId="LiveId" clId="{33C9B7E3-0818-46C1-8D17-1E46DE38233B}" dt="2019-04-02T04:32:31.103" v="3984" actId="26606"/>
          <ac:spMkLst>
            <pc:docMk/>
            <pc:sldMk cId="3230034331" sldId="257"/>
            <ac:spMk id="38" creationId="{FA6C550B-96D2-4C09-8B6C-C81C94CF1734}"/>
          </ac:spMkLst>
        </pc:spChg>
        <pc:spChg chg="add">
          <ac:chgData name="Jacinda S" userId="029a93d7e05dd064" providerId="LiveId" clId="{33C9B7E3-0818-46C1-8D17-1E46DE38233B}" dt="2019-04-02T04:32:31.114" v="3985" actId="26606"/>
          <ac:spMkLst>
            <pc:docMk/>
            <pc:sldMk cId="3230034331" sldId="257"/>
            <ac:spMk id="40" creationId="{FF1D7602-6D2D-46C2-A7B2-434F3678DCB3}"/>
          </ac:spMkLst>
        </pc:spChg>
        <pc:spChg chg="add">
          <ac:chgData name="Jacinda S" userId="029a93d7e05dd064" providerId="LiveId" clId="{33C9B7E3-0818-46C1-8D17-1E46DE38233B}" dt="2019-04-02T04:32:31.114" v="3985" actId="26606"/>
          <ac:spMkLst>
            <pc:docMk/>
            <pc:sldMk cId="3230034331" sldId="257"/>
            <ac:spMk id="41" creationId="{35539253-EA7C-41D9-9930-0923683AA3F6}"/>
          </ac:spMkLst>
        </pc:spChg>
        <pc:spChg chg="add mod">
          <ac:chgData name="Jacinda S" userId="029a93d7e05dd064" providerId="LiveId" clId="{33C9B7E3-0818-46C1-8D17-1E46DE38233B}" dt="2019-04-02T05:18:54.206" v="6613" actId="20577"/>
          <ac:spMkLst>
            <pc:docMk/>
            <pc:sldMk cId="3230034331" sldId="257"/>
            <ac:spMk id="43" creationId="{FA6C550B-96D2-4C09-8B6C-C81C94CF1734}"/>
          </ac:spMkLst>
        </pc:spChg>
        <pc:graphicFrameChg chg="add del">
          <ac:chgData name="Jacinda S" userId="029a93d7e05dd064" providerId="LiveId" clId="{33C9B7E3-0818-46C1-8D17-1E46DE38233B}" dt="2019-04-02T04:32:27.569" v="3978" actId="26606"/>
          <ac:graphicFrameMkLst>
            <pc:docMk/>
            <pc:sldMk cId="3230034331" sldId="257"/>
            <ac:graphicFrameMk id="24" creationId="{22D3B94D-6846-487C-82AA-18B46E8AC94B}"/>
          </ac:graphicFrameMkLst>
        </pc:graphicFrameChg>
        <pc:graphicFrameChg chg="add del">
          <ac:chgData name="Jacinda S" userId="029a93d7e05dd064" providerId="LiveId" clId="{33C9B7E3-0818-46C1-8D17-1E46DE38233B}" dt="2019-04-02T04:32:29.196" v="3980" actId="26606"/>
          <ac:graphicFrameMkLst>
            <pc:docMk/>
            <pc:sldMk cId="3230034331" sldId="257"/>
            <ac:graphicFrameMk id="26" creationId="{D5B46343-ED3C-4A47-BC12-35889713E1B1}"/>
          </ac:graphicFrameMkLst>
        </pc:graphicFrameChg>
        <pc:cxnChg chg="add del">
          <ac:chgData name="Jacinda S" userId="029a93d7e05dd064" providerId="LiveId" clId="{33C9B7E3-0818-46C1-8D17-1E46DE38233B}" dt="2019-04-02T04:32:31.114" v="3985" actId="26606"/>
          <ac:cxnSpMkLst>
            <pc:docMk/>
            <pc:sldMk cId="3230034331" sldId="257"/>
            <ac:cxnSpMk id="7" creationId="{8D89589C-2C90-4407-A995-05EC3DD7AB14}"/>
          </ac:cxnSpMkLst>
        </pc:cxnChg>
        <pc:cxnChg chg="add del">
          <ac:chgData name="Jacinda S" userId="029a93d7e05dd064" providerId="LiveId" clId="{33C9B7E3-0818-46C1-8D17-1E46DE38233B}" dt="2019-04-02T04:32:23.958" v="3974" actId="26606"/>
          <ac:cxnSpMkLst>
            <pc:docMk/>
            <pc:sldMk cId="3230034331" sldId="257"/>
            <ac:cxnSpMk id="13" creationId="{8D89589C-2C90-4407-A995-05EC3DD7AB14}"/>
          </ac:cxnSpMkLst>
        </pc:cxnChg>
        <pc:cxnChg chg="add del">
          <ac:chgData name="Jacinda S" userId="029a93d7e05dd064" providerId="LiveId" clId="{33C9B7E3-0818-46C1-8D17-1E46DE38233B}" dt="2019-04-02T04:32:24.427" v="3976" actId="26606"/>
          <ac:cxnSpMkLst>
            <pc:docMk/>
            <pc:sldMk cId="3230034331" sldId="257"/>
            <ac:cxnSpMk id="22" creationId="{8D89589C-2C90-4407-A995-05EC3DD7AB14}"/>
          </ac:cxnSpMkLst>
        </pc:cxnChg>
        <pc:cxnChg chg="add">
          <ac:chgData name="Jacinda S" userId="029a93d7e05dd064" providerId="LiveId" clId="{33C9B7E3-0818-46C1-8D17-1E46DE38233B}" dt="2019-04-02T04:32:31.114" v="3985" actId="26606"/>
          <ac:cxnSpMkLst>
            <pc:docMk/>
            <pc:sldMk cId="3230034331" sldId="257"/>
            <ac:cxnSpMk id="42" creationId="{8D89589C-2C90-4407-A995-05EC3DD7AB14}"/>
          </ac:cxnSpMkLst>
        </pc:cxnChg>
      </pc:sldChg>
      <pc:sldChg chg="addSp delSp modSp mod setBg">
        <pc:chgData name="Jacinda S" userId="029a93d7e05dd064" providerId="LiveId" clId="{33C9B7E3-0818-46C1-8D17-1E46DE38233B}" dt="2019-04-02T05:46:05.855" v="8089" actId="20577"/>
        <pc:sldMkLst>
          <pc:docMk/>
          <pc:sldMk cId="3818662988" sldId="258"/>
        </pc:sldMkLst>
        <pc:spChg chg="mod">
          <ac:chgData name="Jacinda S" userId="029a93d7e05dd064" providerId="LiveId" clId="{33C9B7E3-0818-46C1-8D17-1E46DE38233B}" dt="2019-04-02T04:37:44.784" v="4443" actId="1076"/>
          <ac:spMkLst>
            <pc:docMk/>
            <pc:sldMk cId="3818662988" sldId="258"/>
            <ac:spMk id="2" creationId="{451DEFD0-D49A-4226-BF08-862BD730667D}"/>
          </ac:spMkLst>
        </pc:spChg>
        <pc:spChg chg="mod">
          <ac:chgData name="Jacinda S" userId="029a93d7e05dd064" providerId="LiveId" clId="{33C9B7E3-0818-46C1-8D17-1E46DE38233B}" dt="2019-04-02T05:46:05.855" v="8089" actId="20577"/>
          <ac:spMkLst>
            <pc:docMk/>
            <pc:sldMk cId="3818662988" sldId="258"/>
            <ac:spMk id="3" creationId="{5691A03B-764D-4BC5-96EB-46426FDC3696}"/>
          </ac:spMkLst>
        </pc:spChg>
        <pc:spChg chg="add del">
          <ac:chgData name="Jacinda S" userId="029a93d7e05dd064" providerId="LiveId" clId="{33C9B7E3-0818-46C1-8D17-1E46DE38233B}" dt="2019-04-02T04:36:27.899" v="4423" actId="26606"/>
          <ac:spMkLst>
            <pc:docMk/>
            <pc:sldMk cId="3818662988" sldId="258"/>
            <ac:spMk id="8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6:27.899" v="4423" actId="26606"/>
          <ac:spMkLst>
            <pc:docMk/>
            <pc:sldMk cId="3818662988" sldId="258"/>
            <ac:spMk id="10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6:27.899" v="4423" actId="26606"/>
          <ac:spMkLst>
            <pc:docMk/>
            <pc:sldMk cId="3818662988" sldId="258"/>
            <ac:spMk id="12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4:36:27.899" v="4423" actId="26606"/>
          <ac:spMkLst>
            <pc:docMk/>
            <pc:sldMk cId="3818662988" sldId="258"/>
            <ac:spMk id="14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6:27.899" v="4423" actId="26606"/>
          <ac:spMkLst>
            <pc:docMk/>
            <pc:sldMk cId="3818662988" sldId="258"/>
            <ac:spMk id="16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6:30.564" v="4425" actId="26606"/>
          <ac:spMkLst>
            <pc:docMk/>
            <pc:sldMk cId="3818662988" sldId="258"/>
            <ac:spMk id="18" creationId="{FF1D7602-6D2D-46C2-A7B2-434F3678DCB3}"/>
          </ac:spMkLst>
        </pc:spChg>
        <pc:spChg chg="add del">
          <ac:chgData name="Jacinda S" userId="029a93d7e05dd064" providerId="LiveId" clId="{33C9B7E3-0818-46C1-8D17-1E46DE38233B}" dt="2019-04-02T04:36:30.564" v="4425" actId="26606"/>
          <ac:spMkLst>
            <pc:docMk/>
            <pc:sldMk cId="3818662988" sldId="258"/>
            <ac:spMk id="19" creationId="{35539253-EA7C-41D9-9930-0923683AA3F6}"/>
          </ac:spMkLst>
        </pc:spChg>
        <pc:spChg chg="add">
          <ac:chgData name="Jacinda S" userId="029a93d7e05dd064" providerId="LiveId" clId="{33C9B7E3-0818-46C1-8D17-1E46DE38233B}" dt="2019-04-02T04:36:30.573" v="4426" actId="26606"/>
          <ac:spMkLst>
            <pc:docMk/>
            <pc:sldMk cId="3818662988" sldId="258"/>
            <ac:spMk id="22" creationId="{80516254-1D9F-4F3A-9870-3A3280BE2BFE}"/>
          </ac:spMkLst>
        </pc:spChg>
        <pc:spChg chg="add">
          <ac:chgData name="Jacinda S" userId="029a93d7e05dd064" providerId="LiveId" clId="{33C9B7E3-0818-46C1-8D17-1E46DE38233B}" dt="2019-04-02T04:36:30.573" v="4426" actId="26606"/>
          <ac:spMkLst>
            <pc:docMk/>
            <pc:sldMk cId="3818662988" sldId="258"/>
            <ac:spMk id="23" creationId="{FC14672B-27A5-4CDA-ABAF-5E4CF4B41C23}"/>
          </ac:spMkLst>
        </pc:spChg>
        <pc:spChg chg="add">
          <ac:chgData name="Jacinda S" userId="029a93d7e05dd064" providerId="LiveId" clId="{33C9B7E3-0818-46C1-8D17-1E46DE38233B}" dt="2019-04-02T04:36:30.573" v="4426" actId="26606"/>
          <ac:spMkLst>
            <pc:docMk/>
            <pc:sldMk cId="3818662988" sldId="258"/>
            <ac:spMk id="25" creationId="{9A206779-5C74-4555-94BC-5845C92EC3A8}"/>
          </ac:spMkLst>
        </pc:spChg>
        <pc:cxnChg chg="add del">
          <ac:chgData name="Jacinda S" userId="029a93d7e05dd064" providerId="LiveId" clId="{33C9B7E3-0818-46C1-8D17-1E46DE38233B}" dt="2019-04-02T04:36:30.564" v="4425" actId="26606"/>
          <ac:cxnSpMkLst>
            <pc:docMk/>
            <pc:sldMk cId="3818662988" sldId="258"/>
            <ac:cxnSpMk id="20" creationId="{8D89589C-2C90-4407-A995-05EC3DD7AB14}"/>
          </ac:cxnSpMkLst>
        </pc:cxnChg>
        <pc:cxnChg chg="add">
          <ac:chgData name="Jacinda S" userId="029a93d7e05dd064" providerId="LiveId" clId="{33C9B7E3-0818-46C1-8D17-1E46DE38233B}" dt="2019-04-02T04:36:30.573" v="4426" actId="26606"/>
          <ac:cxnSpMkLst>
            <pc:docMk/>
            <pc:sldMk cId="3818662988" sldId="258"/>
            <ac:cxnSpMk id="24" creationId="{8D89589C-2C90-4407-A995-05EC3DD7AB14}"/>
          </ac:cxnSpMkLst>
        </pc:cxnChg>
      </pc:sldChg>
      <pc:sldChg chg="modSp ord">
        <pc:chgData name="Jacinda S" userId="029a93d7e05dd064" providerId="LiveId" clId="{33C9B7E3-0818-46C1-8D17-1E46DE38233B}" dt="2019-04-02T05:47:18.202" v="8202" actId="20577"/>
        <pc:sldMkLst>
          <pc:docMk/>
          <pc:sldMk cId="1113444480" sldId="259"/>
        </pc:sldMkLst>
        <pc:spChg chg="mod">
          <ac:chgData name="Jacinda S" userId="029a93d7e05dd064" providerId="LiveId" clId="{33C9B7E3-0818-46C1-8D17-1E46DE38233B}" dt="2019-04-02T05:47:18.202" v="8202" actId="20577"/>
          <ac:spMkLst>
            <pc:docMk/>
            <pc:sldMk cId="1113444480" sldId="259"/>
            <ac:spMk id="3" creationId="{1CBA9410-C70B-4AE7-B1B8-23F42127C4DA}"/>
          </ac:spMkLst>
        </pc:spChg>
      </pc:sldChg>
      <pc:sldChg chg="delSp modSp delDesignElem">
        <pc:chgData name="Jacinda S" userId="029a93d7e05dd064" providerId="LiveId" clId="{33C9B7E3-0818-46C1-8D17-1E46DE38233B}" dt="2019-04-02T04:53:22.666" v="5434" actId="1076"/>
        <pc:sldMkLst>
          <pc:docMk/>
          <pc:sldMk cId="2939913633" sldId="261"/>
        </pc:sldMkLst>
        <pc:spChg chg="mod">
          <ac:chgData name="Jacinda S" userId="029a93d7e05dd064" providerId="LiveId" clId="{33C9B7E3-0818-46C1-8D17-1E46DE38233B}" dt="2019-04-02T04:53:12.396" v="5431" actId="26606"/>
          <ac:spMkLst>
            <pc:docMk/>
            <pc:sldMk cId="2939913633" sldId="261"/>
            <ac:spMk id="2" creationId="{D7944FE5-0910-45BB-8780-6247448BA20C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939913633" sldId="261"/>
            <ac:spMk id="14" creationId="{A652E5D6-E378-4614-BCBD-8663DD15B353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939913633" sldId="261"/>
            <ac:spMk id="15" creationId="{3A287AC3-AACF-4ADB-9F73-125E714D93CD}"/>
          </ac:spMkLst>
        </pc:spChg>
        <pc:graphicFrameChg chg="mod modGraphic">
          <ac:chgData name="Jacinda S" userId="029a93d7e05dd064" providerId="LiveId" clId="{33C9B7E3-0818-46C1-8D17-1E46DE38233B}" dt="2019-04-02T04:53:22.666" v="5434" actId="1076"/>
          <ac:graphicFrameMkLst>
            <pc:docMk/>
            <pc:sldMk cId="2939913633" sldId="261"/>
            <ac:graphicFrameMk id="16" creationId="{E3577746-3634-4054-92A5-4D8F73021BCE}"/>
          </ac:graphicFrameMkLst>
        </pc:graphicFrameChg>
      </pc:sldChg>
      <pc:sldChg chg="addSp delSp modSp delDesignElem">
        <pc:chgData name="Jacinda S" userId="029a93d7e05dd064" providerId="LiveId" clId="{33C9B7E3-0818-46C1-8D17-1E46DE38233B}" dt="2019-04-02T04:53:49.738" v="5435" actId="26606"/>
        <pc:sldMkLst>
          <pc:docMk/>
          <pc:sldMk cId="2963618651" sldId="262"/>
        </pc:sldMkLst>
        <pc:spChg chg="mod">
          <ac:chgData name="Jacinda S" userId="029a93d7e05dd064" providerId="LiveId" clId="{33C9B7E3-0818-46C1-8D17-1E46DE38233B}" dt="2019-04-02T04:53:49.738" v="5435" actId="26606"/>
          <ac:spMkLst>
            <pc:docMk/>
            <pc:sldMk cId="2963618651" sldId="262"/>
            <ac:spMk id="2" creationId="{EEBD1A4D-50DF-4899-8CA1-ECBA27306F5A}"/>
          </ac:spMkLst>
        </pc:spChg>
        <pc:spChg chg="add">
          <ac:chgData name="Jacinda S" userId="029a93d7e05dd064" providerId="LiveId" clId="{33C9B7E3-0818-46C1-8D17-1E46DE38233B}" dt="2019-04-02T04:53:49.738" v="5435" actId="26606"/>
          <ac:spMkLst>
            <pc:docMk/>
            <pc:sldMk cId="2963618651" sldId="262"/>
            <ac:spMk id="4" creationId="{034EF5D1-2322-4C79-BA38-EDD477732AC7}"/>
          </ac:spMkLst>
        </pc:spChg>
        <pc:spChg chg="add">
          <ac:chgData name="Jacinda S" userId="029a93d7e05dd064" providerId="LiveId" clId="{33C9B7E3-0818-46C1-8D17-1E46DE38233B}" dt="2019-04-02T04:53:49.738" v="5435" actId="26606"/>
          <ac:spMkLst>
            <pc:docMk/>
            <pc:sldMk cId="2963618651" sldId="262"/>
            <ac:spMk id="7" creationId="{C162DF2A-64D1-4AA9-BA42-8A4063EADE09}"/>
          </ac:spMkLst>
        </pc:spChg>
        <pc:spChg chg="add">
          <ac:chgData name="Jacinda S" userId="029a93d7e05dd064" providerId="LiveId" clId="{33C9B7E3-0818-46C1-8D17-1E46DE38233B}" dt="2019-04-02T04:53:49.738" v="5435" actId="26606"/>
          <ac:spMkLst>
            <pc:docMk/>
            <pc:sldMk cId="2963618651" sldId="262"/>
            <ac:spMk id="9" creationId="{5D7C1373-63AF-4A75-909E-990E05356670}"/>
          </ac:spMkLst>
        </pc:spChg>
        <pc:spChg chg="add">
          <ac:chgData name="Jacinda S" userId="029a93d7e05dd064" providerId="LiveId" clId="{33C9B7E3-0818-46C1-8D17-1E46DE38233B}" dt="2019-04-02T04:53:49.738" v="5435" actId="26606"/>
          <ac:spMkLst>
            <pc:docMk/>
            <pc:sldMk cId="2963618651" sldId="262"/>
            <ac:spMk id="11" creationId="{827C386B-FBEE-434F-B519-2A935AF426D4}"/>
          </ac:spMkLst>
        </pc:spChg>
        <pc:spChg chg="add">
          <ac:chgData name="Jacinda S" userId="029a93d7e05dd064" providerId="LiveId" clId="{33C9B7E3-0818-46C1-8D17-1E46DE38233B}" dt="2019-04-02T04:53:49.738" v="5435" actId="26606"/>
          <ac:spMkLst>
            <pc:docMk/>
            <pc:sldMk cId="2963618651" sldId="262"/>
            <ac:spMk id="13" creationId="{66085C62-ADF2-4CC0-B14D-F4B678F1165B}"/>
          </ac:spMkLst>
        </pc:spChg>
        <pc:spChg chg="add">
          <ac:chgData name="Jacinda S" userId="029a93d7e05dd064" providerId="LiveId" clId="{33C9B7E3-0818-46C1-8D17-1E46DE38233B}" dt="2019-03-30T23:14:07.869" v="45"/>
          <ac:spMkLst>
            <pc:docMk/>
            <pc:sldMk cId="2963618651" sldId="262"/>
            <ac:spMk id="17" creationId="{144E4544-3A5F-4EDC-B6E7-F64F66E91E95}"/>
          </ac:spMkLst>
        </pc:spChg>
        <pc:spChg chg="add">
          <ac:chgData name="Jacinda S" userId="029a93d7e05dd064" providerId="LiveId" clId="{33C9B7E3-0818-46C1-8D17-1E46DE38233B}" dt="2019-03-30T23:14:07.869" v="45"/>
          <ac:spMkLst>
            <pc:docMk/>
            <pc:sldMk cId="2963618651" sldId="262"/>
            <ac:spMk id="18" creationId="{BF5895C5-8C5E-4C5C-BF60-C43E6E88CB35}"/>
          </ac:spMkLst>
        </pc:spChg>
        <pc:spChg chg="add del">
          <ac:chgData name="Jacinda S" userId="029a93d7e05dd064" providerId="LiveId" clId="{33C9B7E3-0818-46C1-8D17-1E46DE38233B}" dt="2019-03-30T23:14:35.905" v="49" actId="26606"/>
          <ac:spMkLst>
            <pc:docMk/>
            <pc:sldMk cId="2963618651" sldId="262"/>
            <ac:spMk id="21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14:35.905" v="49" actId="26606"/>
          <ac:spMkLst>
            <pc:docMk/>
            <pc:sldMk cId="2963618651" sldId="262"/>
            <ac:spMk id="23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14:35.905" v="49" actId="26606"/>
          <ac:spMkLst>
            <pc:docMk/>
            <pc:sldMk cId="2963618651" sldId="262"/>
            <ac:spMk id="25" creationId="{B4B5CC49-6FAE-42FA-99B6-A3FDA8C68848}"/>
          </ac:spMkLst>
        </pc:spChg>
        <pc:spChg chg="add del">
          <ac:chgData name="Jacinda S" userId="029a93d7e05dd064" providerId="LiveId" clId="{33C9B7E3-0818-46C1-8D17-1E46DE38233B}" dt="2019-03-30T23:14:35.905" v="49" actId="26606"/>
          <ac:spMkLst>
            <pc:docMk/>
            <pc:sldMk cId="2963618651" sldId="262"/>
            <ac:spMk id="27" creationId="{E6BC9B4A-2119-4645-B4CA-7817D5FAF4B6}"/>
          </ac:spMkLst>
        </pc:spChg>
        <pc:spChg chg="add del">
          <ac:chgData name="Jacinda S" userId="029a93d7e05dd064" providerId="LiveId" clId="{33C9B7E3-0818-46C1-8D17-1E46DE38233B}" dt="2019-03-30T23:14:35.905" v="49" actId="26606"/>
          <ac:spMkLst>
            <pc:docMk/>
            <pc:sldMk cId="2963618651" sldId="262"/>
            <ac:spMk id="31" creationId="{99A2CD81-3BB6-4ED6-A50F-DC14F37A95CF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963618651" sldId="262"/>
            <ac:spMk id="36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14:35.886" v="48" actId="26606"/>
          <ac:spMkLst>
            <pc:docMk/>
            <pc:sldMk cId="2963618651" sldId="262"/>
            <ac:spMk id="38" creationId="{DB8424AB-D56B-4256-866A-5B54DE93C20F}"/>
          </ac:spMkLst>
        </pc:spChg>
        <pc:spChg chg="add del">
          <ac:chgData name="Jacinda S" userId="029a93d7e05dd064" providerId="LiveId" clId="{33C9B7E3-0818-46C1-8D17-1E46DE38233B}" dt="2019-03-30T23:14:35.886" v="48" actId="26606"/>
          <ac:spMkLst>
            <pc:docMk/>
            <pc:sldMk cId="2963618651" sldId="262"/>
            <ac:spMk id="40" creationId="{FC999C28-AD33-4EB7-A5F1-C06D10A5FDF7}"/>
          </ac:spMkLst>
        </pc:spChg>
        <pc:spChg chg="add del">
          <ac:chgData name="Jacinda S" userId="029a93d7e05dd064" providerId="LiveId" clId="{33C9B7E3-0818-46C1-8D17-1E46DE38233B}" dt="2019-03-30T23:14:35.886" v="48" actId="26606"/>
          <ac:spMkLst>
            <pc:docMk/>
            <pc:sldMk cId="2963618651" sldId="262"/>
            <ac:spMk id="42" creationId="{9203ABB4-7E2A-4248-9FE7-4A419AFF2F17}"/>
          </ac:spMkLst>
        </pc:spChg>
        <pc:spChg chg="add del">
          <ac:chgData name="Jacinda S" userId="029a93d7e05dd064" providerId="LiveId" clId="{33C9B7E3-0818-46C1-8D17-1E46DE38233B}" dt="2019-03-30T23:14:35.886" v="48" actId="26606"/>
          <ac:spMkLst>
            <pc:docMk/>
            <pc:sldMk cId="2963618651" sldId="262"/>
            <ac:spMk id="44" creationId="{3126970D-C1E5-4FB1-84E8-86CB9CED1C80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963618651" sldId="262"/>
            <ac:spMk id="46" creationId="{99A2CD81-3BB6-4ED6-A50F-DC14F37A95CF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963618651" sldId="262"/>
            <ac:spMk id="47" creationId="{5D7C1373-63AF-4A75-909E-990E05356670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963618651" sldId="262"/>
            <ac:spMk id="48" creationId="{B4B5CC49-6FAE-42FA-99B6-A3FDA8C68848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963618651" sldId="262"/>
            <ac:spMk id="49" creationId="{E6BC9B4A-2119-4645-B4CA-7817D5FAF4B6}"/>
          </ac:spMkLst>
        </pc:spChg>
        <pc:grpChg chg="add mod">
          <ac:chgData name="Jacinda S" userId="029a93d7e05dd064" providerId="LiveId" clId="{33C9B7E3-0818-46C1-8D17-1E46DE38233B}" dt="2019-03-30T23:14:09.705" v="46"/>
          <ac:grpSpMkLst>
            <pc:docMk/>
            <pc:sldMk cId="2963618651" sldId="262"/>
            <ac:grpSpMk id="15" creationId="{12C7A285-870C-48FB-B2F2-20E4F1C56FD6}"/>
          </ac:grpSpMkLst>
        </pc:grpChg>
        <pc:picChg chg="add del">
          <ac:chgData name="Jacinda S" userId="029a93d7e05dd064" providerId="LiveId" clId="{33C9B7E3-0818-46C1-8D17-1E46DE38233B}" dt="2019-03-30T23:14:35.886" v="48" actId="26606"/>
          <ac:picMkLst>
            <pc:docMk/>
            <pc:sldMk cId="2963618651" sldId="262"/>
            <ac:picMk id="35" creationId="{EA35E593-27A8-4E58-915E-8A4E8D6D025B}"/>
          </ac:picMkLst>
        </pc:picChg>
        <pc:cxnChg chg="add del">
          <ac:chgData name="Jacinda S" userId="029a93d7e05dd064" providerId="LiveId" clId="{33C9B7E3-0818-46C1-8D17-1E46DE38233B}" dt="2019-03-30T23:14:35.905" v="49" actId="26606"/>
          <ac:cxnSpMkLst>
            <pc:docMk/>
            <pc:sldMk cId="2963618651" sldId="262"/>
            <ac:cxnSpMk id="29" creationId="{158D888F-D87A-4C3C-BD82-273E4C8C5E83}"/>
          </ac:cxnSpMkLst>
        </pc:cxnChg>
        <pc:cxnChg chg="add del">
          <ac:chgData name="Jacinda S" userId="029a93d7e05dd064" providerId="LiveId" clId="{33C9B7E3-0818-46C1-8D17-1E46DE38233B}" dt="2019-04-02T04:30:26.358" v="3950"/>
          <ac:cxnSpMkLst>
            <pc:docMk/>
            <pc:sldMk cId="2963618651" sldId="262"/>
            <ac:cxnSpMk id="50" creationId="{158D888F-D87A-4C3C-BD82-273E4C8C5E83}"/>
          </ac:cxnSpMkLst>
        </pc:cxnChg>
      </pc:sldChg>
      <pc:sldChg chg="addSp delSp modSp del mod setBg setClrOvrMap delDesignElem">
        <pc:chgData name="Jacinda S" userId="029a93d7e05dd064" providerId="LiveId" clId="{33C9B7E3-0818-46C1-8D17-1E46DE38233B}" dt="2019-04-02T05:05:37.350" v="5803" actId="2696"/>
        <pc:sldMkLst>
          <pc:docMk/>
          <pc:sldMk cId="185884097" sldId="263"/>
        </pc:sldMkLst>
        <pc:spChg chg="mod">
          <ac:chgData name="Jacinda S" userId="029a93d7e05dd064" providerId="LiveId" clId="{33C9B7E3-0818-46C1-8D17-1E46DE38233B}" dt="2019-04-02T04:56:24.990" v="5481" actId="26606"/>
          <ac:spMkLst>
            <pc:docMk/>
            <pc:sldMk cId="185884097" sldId="263"/>
            <ac:spMk id="2" creationId="{6A4E4C25-0AC4-4E6A-B4BC-5BCB9595DC3B}"/>
          </ac:spMkLst>
        </pc:spChg>
        <pc:spChg chg="add del">
          <ac:chgData name="Jacinda S" userId="029a93d7e05dd064" providerId="LiveId" clId="{33C9B7E3-0818-46C1-8D17-1E46DE38233B}" dt="2019-04-02T04:56:24.990" v="5481" actId="26606"/>
          <ac:spMkLst>
            <pc:docMk/>
            <pc:sldMk cId="185884097" sldId="263"/>
            <ac:spMk id="16" creationId="{CDF7C9B3-01BE-4D46-ACA2-312DFE36A143}"/>
          </ac:spMkLst>
        </pc:spChg>
        <pc:spChg chg="del">
          <ac:chgData name="Jacinda S" userId="029a93d7e05dd064" providerId="LiveId" clId="{33C9B7E3-0818-46C1-8D17-1E46DE38233B}" dt="2019-03-30T23:15:08.752" v="50" actId="26606"/>
          <ac:spMkLst>
            <pc:docMk/>
            <pc:sldMk cId="185884097" sldId="263"/>
            <ac:spMk id="19" creationId="{A652E5D6-E378-4614-BCBD-8663DD15B353}"/>
          </ac:spMkLst>
        </pc:spChg>
        <pc:spChg chg="del">
          <ac:chgData name="Jacinda S" userId="029a93d7e05dd064" providerId="LiveId" clId="{33C9B7E3-0818-46C1-8D17-1E46DE38233B}" dt="2019-03-30T23:15:08.752" v="50" actId="26606"/>
          <ac:spMkLst>
            <pc:docMk/>
            <pc:sldMk cId="185884097" sldId="263"/>
            <ac:spMk id="21" creationId="{3A287AC3-AACF-4ADB-9F73-125E714D93CD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85884097" sldId="263"/>
            <ac:spMk id="26" creationId="{5492F9E5-5B28-4104-9CDF-100EE9D852A0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85884097" sldId="263"/>
            <ac:spMk id="28" creationId="{F4A3EBA2-184A-4C53-80BF-FB3A6AC355BD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85884097" sldId="263"/>
            <ac:spMk id="30" creationId="{7438EFCD-B361-4EDD-A82E-EF6FE99C1B60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85884097" sldId="263"/>
            <ac:spMk id="32" creationId="{5D5DB082-BCCB-4994-AEE1-EF25FDAC82A8}"/>
          </ac:spMkLst>
        </pc:spChg>
        <pc:graphicFrameChg chg="mod modGraphic">
          <ac:chgData name="Jacinda S" userId="029a93d7e05dd064" providerId="LiveId" clId="{33C9B7E3-0818-46C1-8D17-1E46DE38233B}" dt="2019-04-02T04:56:32.433" v="5483" actId="1076"/>
          <ac:graphicFrameMkLst>
            <pc:docMk/>
            <pc:sldMk cId="185884097" sldId="263"/>
            <ac:graphicFrameMk id="14" creationId="{D02D29A9-0170-4B94-B44E-4ADCF30A44B3}"/>
          </ac:graphicFrameMkLst>
        </pc:graphicFrameChg>
      </pc:sldChg>
      <pc:sldChg chg="addSp delSp delDesignElem">
        <pc:chgData name="Jacinda S" userId="029a93d7e05dd064" providerId="LiveId" clId="{33C9B7E3-0818-46C1-8D17-1E46DE38233B}" dt="2019-04-02T04:54:00.881" v="5437"/>
        <pc:sldMkLst>
          <pc:docMk/>
          <pc:sldMk cId="3948884306" sldId="264"/>
        </pc:sldMkLst>
        <pc:spChg chg="add del">
          <ac:chgData name="Jacinda S" userId="029a93d7e05dd064" providerId="LiveId" clId="{33C9B7E3-0818-46C1-8D17-1E46DE38233B}" dt="2019-04-02T04:54:00.881" v="5437"/>
          <ac:spMkLst>
            <pc:docMk/>
            <pc:sldMk cId="3948884306" sldId="264"/>
            <ac:spMk id="3" creationId="{A00CAF37-CAC1-4838-AAF6-329AAEDAF2F1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948884306" sldId="264"/>
            <ac:spMk id="46" creationId="{C162DF2A-64D1-4AA9-BA42-8A4063EADE0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948884306" sldId="264"/>
            <ac:spMk id="47" creationId="{5D7C1373-63AF-4A75-909E-990E05356670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948884306" sldId="264"/>
            <ac:spMk id="48" creationId="{57F231E5-F402-49E1-82B4-C762909ED227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948884306" sldId="264"/>
            <ac:spMk id="49" creationId="{6F0BA12B-74D1-4DB1-9A3F-C9BA27B81512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3948884306" sldId="264"/>
            <ac:spMk id="50" creationId="{515FCC40-AA93-4D3B-90D0-69BC824EAD47}"/>
          </ac:spMkLst>
        </pc:spChg>
      </pc:sldChg>
      <pc:sldChg chg="delSp modSp delDesignElem">
        <pc:chgData name="Jacinda S" userId="029a93d7e05dd064" providerId="LiveId" clId="{33C9B7E3-0818-46C1-8D17-1E46DE38233B}" dt="2019-04-02T04:30:26.358" v="3950"/>
        <pc:sldMkLst>
          <pc:docMk/>
          <pc:sldMk cId="4176796482" sldId="265"/>
        </pc:sldMkLst>
        <pc:spChg chg="mod">
          <ac:chgData name="Jacinda S" userId="029a93d7e05dd064" providerId="LiveId" clId="{33C9B7E3-0818-46C1-8D17-1E46DE38233B}" dt="2019-03-30T23:20:38.254" v="249" actId="115"/>
          <ac:spMkLst>
            <pc:docMk/>
            <pc:sldMk cId="4176796482" sldId="265"/>
            <ac:spMk id="2" creationId="{EEBD1A4D-50DF-4899-8CA1-ECBA27306F5A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4176796482" sldId="265"/>
            <ac:spMk id="7" creationId="{C162DF2A-64D1-4AA9-BA42-8A4063EADE0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4176796482" sldId="265"/>
            <ac:spMk id="9" creationId="{5D7C1373-63AF-4A75-909E-990E05356670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4176796482" sldId="265"/>
            <ac:spMk id="11" creationId="{B4B5CC49-6FAE-42FA-99B6-A3FDA8C68848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4176796482" sldId="265"/>
            <ac:spMk id="13" creationId="{E6BC9B4A-2119-4645-B4CA-7817D5FAF4B6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4176796482" sldId="265"/>
            <ac:spMk id="17" creationId="{99A2CD81-3BB6-4ED6-A50F-DC14F37A95CF}"/>
          </ac:spMkLst>
        </pc:spChg>
        <pc:cxnChg chg="del">
          <ac:chgData name="Jacinda S" userId="029a93d7e05dd064" providerId="LiveId" clId="{33C9B7E3-0818-46C1-8D17-1E46DE38233B}" dt="2019-04-02T04:30:26.358" v="3950"/>
          <ac:cxnSpMkLst>
            <pc:docMk/>
            <pc:sldMk cId="4176796482" sldId="265"/>
            <ac:cxnSpMk id="15" creationId="{158D888F-D87A-4C3C-BD82-273E4C8C5E83}"/>
          </ac:cxnSpMkLst>
        </pc:cxnChg>
      </pc:sldChg>
      <pc:sldChg chg="addSp delSp modSp del mod ord setBg delDesignElem">
        <pc:chgData name="Jacinda S" userId="029a93d7e05dd064" providerId="LiveId" clId="{33C9B7E3-0818-46C1-8D17-1E46DE38233B}" dt="2019-04-02T05:42:17.479" v="8026" actId="2696"/>
        <pc:sldMkLst>
          <pc:docMk/>
          <pc:sldMk cId="2633538561" sldId="266"/>
        </pc:sldMkLst>
        <pc:spChg chg="mod">
          <ac:chgData name="Jacinda S" userId="029a93d7e05dd064" providerId="LiveId" clId="{33C9B7E3-0818-46C1-8D17-1E46DE38233B}" dt="2019-03-31T06:33:13.016" v="3326" actId="1076"/>
          <ac:spMkLst>
            <pc:docMk/>
            <pc:sldMk cId="2633538561" sldId="266"/>
            <ac:spMk id="2" creationId="{C1DD643B-F591-4615-A6A5-3C67584B19D8}"/>
          </ac:spMkLst>
        </pc:spChg>
        <pc:spChg chg="mod">
          <ac:chgData name="Jacinda S" userId="029a93d7e05dd064" providerId="LiveId" clId="{33C9B7E3-0818-46C1-8D17-1E46DE38233B}" dt="2019-03-31T01:17:15.116" v="2695" actId="20577"/>
          <ac:spMkLst>
            <pc:docMk/>
            <pc:sldMk cId="2633538561" sldId="266"/>
            <ac:spMk id="3" creationId="{9178A535-3B4B-4B99-8CF8-24F7B859B4BE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33538561" sldId="266"/>
            <ac:spMk id="8" creationId="{4DA2902A-FA5D-45A8-81EE-4342D330FA0A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33538561" sldId="266"/>
            <ac:spMk id="10" creationId="{E22B538A-2A50-48E0-89A4-F2D2EEB125CF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33538561" sldId="266"/>
            <ac:spMk id="12" creationId="{D319273A-84F0-4EF0-9ABB-6725351DB0C5}"/>
          </ac:spMkLst>
        </pc:spChg>
      </pc:sldChg>
      <pc:sldChg chg="addSp delSp modSp delDesignElem">
        <pc:chgData name="Jacinda S" userId="029a93d7e05dd064" providerId="LiveId" clId="{33C9B7E3-0818-46C1-8D17-1E46DE38233B}" dt="2019-04-02T04:30:26.358" v="3950"/>
        <pc:sldMkLst>
          <pc:docMk/>
          <pc:sldMk cId="1645855235" sldId="267"/>
        </pc:sldMkLst>
        <pc:spChg chg="mod">
          <ac:chgData name="Jacinda S" userId="029a93d7e05dd064" providerId="LiveId" clId="{33C9B7E3-0818-46C1-8D17-1E46DE38233B}" dt="2019-03-31T06:14:42.844" v="2886" actId="6549"/>
          <ac:spMkLst>
            <pc:docMk/>
            <pc:sldMk cId="1645855235" sldId="267"/>
            <ac:spMk id="2" creationId="{EEBD1A4D-50DF-4899-8CA1-ECBA27306F5A}"/>
          </ac:spMkLst>
        </pc:spChg>
        <pc:spChg chg="add del">
          <ac:chgData name="Jacinda S" userId="029a93d7e05dd064" providerId="LiveId" clId="{33C9B7E3-0818-46C1-8D17-1E46DE38233B}" dt="2019-03-30T23:09:09.815" v="4" actId="26606"/>
          <ac:spMkLst>
            <pc:docMk/>
            <pc:sldMk cId="1645855235" sldId="267"/>
            <ac:spMk id="7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09:09.815" v="4" actId="26606"/>
          <ac:spMkLst>
            <pc:docMk/>
            <pc:sldMk cId="1645855235" sldId="267"/>
            <ac:spMk id="9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09:09.815" v="4" actId="26606"/>
          <ac:spMkLst>
            <pc:docMk/>
            <pc:sldMk cId="1645855235" sldId="267"/>
            <ac:spMk id="11" creationId="{B4B5CC49-6FAE-42FA-99B6-A3FDA8C68848}"/>
          </ac:spMkLst>
        </pc:spChg>
        <pc:spChg chg="add del">
          <ac:chgData name="Jacinda S" userId="029a93d7e05dd064" providerId="LiveId" clId="{33C9B7E3-0818-46C1-8D17-1E46DE38233B}" dt="2019-03-30T23:09:09.815" v="4" actId="26606"/>
          <ac:spMkLst>
            <pc:docMk/>
            <pc:sldMk cId="1645855235" sldId="267"/>
            <ac:spMk id="13" creationId="{E6BC9B4A-2119-4645-B4CA-7817D5FAF4B6}"/>
          </ac:spMkLst>
        </pc:spChg>
        <pc:spChg chg="add del">
          <ac:chgData name="Jacinda S" userId="029a93d7e05dd064" providerId="LiveId" clId="{33C9B7E3-0818-46C1-8D17-1E46DE38233B}" dt="2019-03-30T23:09:09.815" v="4" actId="26606"/>
          <ac:spMkLst>
            <pc:docMk/>
            <pc:sldMk cId="1645855235" sldId="267"/>
            <ac:spMk id="17" creationId="{99A2CD81-3BB6-4ED6-A50F-DC14F37A95CF}"/>
          </ac:spMkLst>
        </pc:spChg>
        <pc:spChg chg="add del">
          <ac:chgData name="Jacinda S" userId="029a93d7e05dd064" providerId="LiveId" clId="{33C9B7E3-0818-46C1-8D17-1E46DE38233B}" dt="2019-03-30T23:09:08.994" v="1" actId="26606"/>
          <ac:spMkLst>
            <pc:docMk/>
            <pc:sldMk cId="1645855235" sldId="267"/>
            <ac:spMk id="22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09:08.994" v="1" actId="26606"/>
          <ac:spMkLst>
            <pc:docMk/>
            <pc:sldMk cId="1645855235" sldId="267"/>
            <ac:spMk id="24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09:08.994" v="1" actId="26606"/>
          <ac:spMkLst>
            <pc:docMk/>
            <pc:sldMk cId="1645855235" sldId="267"/>
            <ac:spMk id="26" creationId="{5BDAAE7A-177F-4691-8F07-36CBBA6113AB}"/>
          </ac:spMkLst>
        </pc:spChg>
        <pc:spChg chg="add del">
          <ac:chgData name="Jacinda S" userId="029a93d7e05dd064" providerId="LiveId" clId="{33C9B7E3-0818-46C1-8D17-1E46DE38233B}" dt="2019-03-30T23:09:08.994" v="1" actId="26606"/>
          <ac:spMkLst>
            <pc:docMk/>
            <pc:sldMk cId="1645855235" sldId="267"/>
            <ac:spMk id="28" creationId="{5BF82D1D-28BC-4216-A1EA-F7D9C6D1AA82}"/>
          </ac:spMkLst>
        </pc:spChg>
        <pc:spChg chg="add del">
          <ac:chgData name="Jacinda S" userId="029a93d7e05dd064" providerId="LiveId" clId="{33C9B7E3-0818-46C1-8D17-1E46DE38233B}" dt="2019-03-30T23:09:08.994" v="1" actId="26606"/>
          <ac:spMkLst>
            <pc:docMk/>
            <pc:sldMk cId="1645855235" sldId="267"/>
            <ac:spMk id="30" creationId="{60A1DC48-C242-4442-822C-570436B809FC}"/>
          </ac:spMkLst>
        </pc:spChg>
        <pc:spChg chg="add del">
          <ac:chgData name="Jacinda S" userId="029a93d7e05dd064" providerId="LiveId" clId="{33C9B7E3-0818-46C1-8D17-1E46DE38233B}" dt="2019-03-30T23:09:09.800" v="3" actId="26606"/>
          <ac:spMkLst>
            <pc:docMk/>
            <pc:sldMk cId="1645855235" sldId="267"/>
            <ac:spMk id="32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09:09.800" v="3" actId="26606"/>
          <ac:spMkLst>
            <pc:docMk/>
            <pc:sldMk cId="1645855235" sldId="267"/>
            <ac:spMk id="33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09:09.800" v="3" actId="26606"/>
          <ac:spMkLst>
            <pc:docMk/>
            <pc:sldMk cId="1645855235" sldId="267"/>
            <ac:spMk id="34" creationId="{18CADB29-8DC2-4A50-8BEC-5C30E8868F09}"/>
          </ac:spMkLst>
        </pc:spChg>
        <pc:spChg chg="add del">
          <ac:chgData name="Jacinda S" userId="029a93d7e05dd064" providerId="LiveId" clId="{33C9B7E3-0818-46C1-8D17-1E46DE38233B}" dt="2019-03-30T23:09:09.800" v="3" actId="26606"/>
          <ac:spMkLst>
            <pc:docMk/>
            <pc:sldMk cId="1645855235" sldId="267"/>
            <ac:spMk id="35" creationId="{5DF1B43F-EA23-4B99-96C3-C17484DE3E66}"/>
          </ac:spMkLst>
        </pc:spChg>
        <pc:spChg chg="add del">
          <ac:chgData name="Jacinda S" userId="029a93d7e05dd064" providerId="LiveId" clId="{33C9B7E3-0818-46C1-8D17-1E46DE38233B}" dt="2019-03-30T23:09:09.800" v="3" actId="26606"/>
          <ac:spMkLst>
            <pc:docMk/>
            <pc:sldMk cId="1645855235" sldId="267"/>
            <ac:spMk id="36" creationId="{D5FD08BB-EB5C-48F5-95FD-3F539DDD4A87}"/>
          </ac:spMkLst>
        </pc:spChg>
        <pc:spChg chg="add del">
          <ac:chgData name="Jacinda S" userId="029a93d7e05dd064" providerId="LiveId" clId="{33C9B7E3-0818-46C1-8D17-1E46DE38233B}" dt="2019-03-30T23:23:17.604" v="506" actId="26606"/>
          <ac:spMkLst>
            <pc:docMk/>
            <pc:sldMk cId="1645855235" sldId="267"/>
            <ac:spMk id="38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3:17.604" v="506" actId="26606"/>
          <ac:spMkLst>
            <pc:docMk/>
            <pc:sldMk cId="1645855235" sldId="267"/>
            <ac:spMk id="39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3:17.604" v="506" actId="26606"/>
          <ac:spMkLst>
            <pc:docMk/>
            <pc:sldMk cId="1645855235" sldId="267"/>
            <ac:spMk id="40" creationId="{57F231E5-F402-49E1-82B4-C762909ED227}"/>
          </ac:spMkLst>
        </pc:spChg>
        <pc:spChg chg="add del">
          <ac:chgData name="Jacinda S" userId="029a93d7e05dd064" providerId="LiveId" clId="{33C9B7E3-0818-46C1-8D17-1E46DE38233B}" dt="2019-03-30T23:23:17.604" v="506" actId="26606"/>
          <ac:spMkLst>
            <pc:docMk/>
            <pc:sldMk cId="1645855235" sldId="267"/>
            <ac:spMk id="41" creationId="{6F0BA12B-74D1-4DB1-9A3F-C9BA27B81512}"/>
          </ac:spMkLst>
        </pc:spChg>
        <pc:spChg chg="add del">
          <ac:chgData name="Jacinda S" userId="029a93d7e05dd064" providerId="LiveId" clId="{33C9B7E3-0818-46C1-8D17-1E46DE38233B}" dt="2019-03-30T23:23:17.604" v="506" actId="26606"/>
          <ac:spMkLst>
            <pc:docMk/>
            <pc:sldMk cId="1645855235" sldId="267"/>
            <ac:spMk id="42" creationId="{515FCC40-AA93-4D3B-90D0-69BC824EAD47}"/>
          </ac:spMkLst>
        </pc:spChg>
        <pc:spChg chg="add del">
          <ac:chgData name="Jacinda S" userId="029a93d7e05dd064" providerId="LiveId" clId="{33C9B7E3-0818-46C1-8D17-1E46DE38233B}" dt="2019-03-30T23:23:40.723" v="508" actId="26606"/>
          <ac:spMkLst>
            <pc:docMk/>
            <pc:sldMk cId="1645855235" sldId="267"/>
            <ac:spMk id="47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3:40.723" v="508" actId="26606"/>
          <ac:spMkLst>
            <pc:docMk/>
            <pc:sldMk cId="1645855235" sldId="267"/>
            <ac:spMk id="49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3:40.723" v="508" actId="26606"/>
          <ac:spMkLst>
            <pc:docMk/>
            <pc:sldMk cId="1645855235" sldId="267"/>
            <ac:spMk id="51" creationId="{B4B5CC49-6FAE-42FA-99B6-A3FDA8C68848}"/>
          </ac:spMkLst>
        </pc:spChg>
        <pc:spChg chg="add del">
          <ac:chgData name="Jacinda S" userId="029a93d7e05dd064" providerId="LiveId" clId="{33C9B7E3-0818-46C1-8D17-1E46DE38233B}" dt="2019-03-30T23:23:40.723" v="508" actId="26606"/>
          <ac:spMkLst>
            <pc:docMk/>
            <pc:sldMk cId="1645855235" sldId="267"/>
            <ac:spMk id="53" creationId="{E6BC9B4A-2119-4645-B4CA-7817D5FAF4B6}"/>
          </ac:spMkLst>
        </pc:spChg>
        <pc:spChg chg="add del">
          <ac:chgData name="Jacinda S" userId="029a93d7e05dd064" providerId="LiveId" clId="{33C9B7E3-0818-46C1-8D17-1E46DE38233B}" dt="2019-03-30T23:23:40.723" v="508" actId="26606"/>
          <ac:spMkLst>
            <pc:docMk/>
            <pc:sldMk cId="1645855235" sldId="267"/>
            <ac:spMk id="57" creationId="{99A2CD81-3BB6-4ED6-A50F-DC14F37A95CF}"/>
          </ac:spMkLst>
        </pc:spChg>
        <pc:spChg chg="add del">
          <ac:chgData name="Jacinda S" userId="029a93d7e05dd064" providerId="LiveId" clId="{33C9B7E3-0818-46C1-8D17-1E46DE38233B}" dt="2019-03-30T23:23:58.249" v="516" actId="26606"/>
          <ac:spMkLst>
            <pc:docMk/>
            <pc:sldMk cId="1645855235" sldId="267"/>
            <ac:spMk id="62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3:58.249" v="516" actId="26606"/>
          <ac:spMkLst>
            <pc:docMk/>
            <pc:sldMk cId="1645855235" sldId="267"/>
            <ac:spMk id="64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3:58.249" v="516" actId="26606"/>
          <ac:spMkLst>
            <pc:docMk/>
            <pc:sldMk cId="1645855235" sldId="267"/>
            <ac:spMk id="66" creationId="{827C386B-FBEE-434F-B519-2A935AF426D4}"/>
          </ac:spMkLst>
        </pc:spChg>
        <pc:spChg chg="add del">
          <ac:chgData name="Jacinda S" userId="029a93d7e05dd064" providerId="LiveId" clId="{33C9B7E3-0818-46C1-8D17-1E46DE38233B}" dt="2019-03-30T23:23:58.249" v="516" actId="26606"/>
          <ac:spMkLst>
            <pc:docMk/>
            <pc:sldMk cId="1645855235" sldId="267"/>
            <ac:spMk id="68" creationId="{66085C62-ADF2-4CC0-B14D-F4B678F1165B}"/>
          </ac:spMkLst>
        </pc:spChg>
        <pc:spChg chg="add del">
          <ac:chgData name="Jacinda S" userId="029a93d7e05dd064" providerId="LiveId" clId="{33C9B7E3-0818-46C1-8D17-1E46DE38233B}" dt="2019-03-30T23:23:58.249" v="516" actId="26606"/>
          <ac:spMkLst>
            <pc:docMk/>
            <pc:sldMk cId="1645855235" sldId="267"/>
            <ac:spMk id="70" creationId="{034EF5D1-2322-4C79-BA38-EDD477732AC7}"/>
          </ac:spMkLst>
        </pc:spChg>
        <pc:spChg chg="add del">
          <ac:chgData name="Jacinda S" userId="029a93d7e05dd064" providerId="LiveId" clId="{33C9B7E3-0818-46C1-8D17-1E46DE38233B}" dt="2019-03-30T23:23:58.232" v="515" actId="26606"/>
          <ac:spMkLst>
            <pc:docMk/>
            <pc:sldMk cId="1645855235" sldId="267"/>
            <ac:spMk id="75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3:58.232" v="515" actId="26606"/>
          <ac:spMkLst>
            <pc:docMk/>
            <pc:sldMk cId="1645855235" sldId="267"/>
            <ac:spMk id="77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3:58.232" v="515" actId="26606"/>
          <ac:spMkLst>
            <pc:docMk/>
            <pc:sldMk cId="1645855235" sldId="267"/>
            <ac:spMk id="79" creationId="{827C386B-FBEE-434F-B519-2A935AF426D4}"/>
          </ac:spMkLst>
        </pc:spChg>
        <pc:spChg chg="add del">
          <ac:chgData name="Jacinda S" userId="029a93d7e05dd064" providerId="LiveId" clId="{33C9B7E3-0818-46C1-8D17-1E46DE38233B}" dt="2019-03-30T23:23:58.232" v="515" actId="26606"/>
          <ac:spMkLst>
            <pc:docMk/>
            <pc:sldMk cId="1645855235" sldId="267"/>
            <ac:spMk id="81" creationId="{66085C62-ADF2-4CC0-B14D-F4B678F1165B}"/>
          </ac:spMkLst>
        </pc:spChg>
        <pc:spChg chg="add del">
          <ac:chgData name="Jacinda S" userId="029a93d7e05dd064" providerId="LiveId" clId="{33C9B7E3-0818-46C1-8D17-1E46DE38233B}" dt="2019-03-30T23:23:58.232" v="515" actId="26606"/>
          <ac:spMkLst>
            <pc:docMk/>
            <pc:sldMk cId="1645855235" sldId="267"/>
            <ac:spMk id="83" creationId="{034EF5D1-2322-4C79-BA38-EDD477732AC7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645855235" sldId="267"/>
            <ac:spMk id="85" creationId="{99A2CD81-3BB6-4ED6-A50F-DC14F37A95CF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645855235" sldId="267"/>
            <ac:spMk id="86" creationId="{C162DF2A-64D1-4AA9-BA42-8A4063EADE09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645855235" sldId="267"/>
            <ac:spMk id="87" creationId="{5D7C1373-63AF-4A75-909E-990E05356670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645855235" sldId="267"/>
            <ac:spMk id="88" creationId="{B4B5CC49-6FAE-42FA-99B6-A3FDA8C68848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1645855235" sldId="267"/>
            <ac:spMk id="89" creationId="{E6BC9B4A-2119-4645-B4CA-7817D5FAF4B6}"/>
          </ac:spMkLst>
        </pc:spChg>
        <pc:cxnChg chg="add del">
          <ac:chgData name="Jacinda S" userId="029a93d7e05dd064" providerId="LiveId" clId="{33C9B7E3-0818-46C1-8D17-1E46DE38233B}" dt="2019-03-30T23:09:09.815" v="4" actId="26606"/>
          <ac:cxnSpMkLst>
            <pc:docMk/>
            <pc:sldMk cId="1645855235" sldId="267"/>
            <ac:cxnSpMk id="15" creationId="{158D888F-D87A-4C3C-BD82-273E4C8C5E83}"/>
          </ac:cxnSpMkLst>
        </pc:cxnChg>
        <pc:cxnChg chg="add del">
          <ac:chgData name="Jacinda S" userId="029a93d7e05dd064" providerId="LiveId" clId="{33C9B7E3-0818-46C1-8D17-1E46DE38233B}" dt="2019-03-30T23:23:40.723" v="508" actId="26606"/>
          <ac:cxnSpMkLst>
            <pc:docMk/>
            <pc:sldMk cId="1645855235" sldId="267"/>
            <ac:cxnSpMk id="55" creationId="{158D888F-D87A-4C3C-BD82-273E4C8C5E83}"/>
          </ac:cxnSpMkLst>
        </pc:cxnChg>
        <pc:cxnChg chg="add del">
          <ac:chgData name="Jacinda S" userId="029a93d7e05dd064" providerId="LiveId" clId="{33C9B7E3-0818-46C1-8D17-1E46DE38233B}" dt="2019-04-02T04:30:26.358" v="3950"/>
          <ac:cxnSpMkLst>
            <pc:docMk/>
            <pc:sldMk cId="1645855235" sldId="267"/>
            <ac:cxnSpMk id="90" creationId="{158D888F-D87A-4C3C-BD82-273E4C8C5E83}"/>
          </ac:cxnSpMkLst>
        </pc:cxnChg>
      </pc:sldChg>
      <pc:sldChg chg="modSp add del">
        <pc:chgData name="Jacinda S" userId="029a93d7e05dd064" providerId="LiveId" clId="{33C9B7E3-0818-46C1-8D17-1E46DE38233B}" dt="2019-04-02T05:06:14.557" v="5853" actId="2696"/>
        <pc:sldMkLst>
          <pc:docMk/>
          <pc:sldMk cId="914886822" sldId="268"/>
        </pc:sldMkLst>
        <pc:spChg chg="mod">
          <ac:chgData name="Jacinda S" userId="029a93d7e05dd064" providerId="LiveId" clId="{33C9B7E3-0818-46C1-8D17-1E46DE38233B}" dt="2019-03-30T23:16:52.081" v="220" actId="20577"/>
          <ac:spMkLst>
            <pc:docMk/>
            <pc:sldMk cId="914886822" sldId="268"/>
            <ac:spMk id="2" creationId="{CEF33F57-A28D-47E9-A106-D795CC131DB7}"/>
          </ac:spMkLst>
        </pc:spChg>
        <pc:spChg chg="mod">
          <ac:chgData name="Jacinda S" userId="029a93d7e05dd064" providerId="LiveId" clId="{33C9B7E3-0818-46C1-8D17-1E46DE38233B}" dt="2019-03-30T23:16:41.627" v="204" actId="20577"/>
          <ac:spMkLst>
            <pc:docMk/>
            <pc:sldMk cId="914886822" sldId="268"/>
            <ac:spMk id="3" creationId="{58C171D4-C1AB-41A2-B088-85A031DF657A}"/>
          </ac:spMkLst>
        </pc:spChg>
      </pc:sldChg>
      <pc:sldChg chg="addSp delSp modSp add del mod setBg delDesignElem">
        <pc:chgData name="Jacinda S" userId="029a93d7e05dd064" providerId="LiveId" clId="{33C9B7E3-0818-46C1-8D17-1E46DE38233B}" dt="2019-04-02T05:49:08.545" v="8220" actId="2696"/>
        <pc:sldMkLst>
          <pc:docMk/>
          <pc:sldMk cId="489464201" sldId="269"/>
        </pc:sldMkLst>
        <pc:spChg chg="mod">
          <ac:chgData name="Jacinda S" userId="029a93d7e05dd064" providerId="LiveId" clId="{33C9B7E3-0818-46C1-8D17-1E46DE38233B}" dt="2019-03-30T23:24:21.054" v="540" actId="20577"/>
          <ac:spMkLst>
            <pc:docMk/>
            <pc:sldMk cId="489464201" sldId="269"/>
            <ac:spMk id="2" creationId="{15ECB92D-F7F8-4939-92E5-5349215F8618}"/>
          </ac:spMkLst>
        </pc:spChg>
        <pc:spChg chg="mod">
          <ac:chgData name="Jacinda S" userId="029a93d7e05dd064" providerId="LiveId" clId="{33C9B7E3-0818-46C1-8D17-1E46DE38233B}" dt="2019-03-30T23:24:25.400" v="561" actId="20577"/>
          <ac:spMkLst>
            <pc:docMk/>
            <pc:sldMk cId="489464201" sldId="269"/>
            <ac:spMk id="3" creationId="{E88CF93A-5316-47F4-BE18-49D7B67A19F6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489464201" sldId="269"/>
            <ac:spMk id="8" creationId="{4DA2902A-FA5D-45A8-81EE-4342D330FA0A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489464201" sldId="269"/>
            <ac:spMk id="10" creationId="{E22B538A-2A50-48E0-89A4-F2D2EEB125CF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489464201" sldId="269"/>
            <ac:spMk id="12" creationId="{D319273A-84F0-4EF0-9ABB-6725351DB0C5}"/>
          </ac:spMkLst>
        </pc:spChg>
      </pc:sldChg>
      <pc:sldChg chg="addSp delSp modSp add mod ord setBg delDesignElem">
        <pc:chgData name="Jacinda S" userId="029a93d7e05dd064" providerId="LiveId" clId="{33C9B7E3-0818-46C1-8D17-1E46DE38233B}" dt="2019-04-02T05:48:20.224" v="8219" actId="20577"/>
        <pc:sldMkLst>
          <pc:docMk/>
          <pc:sldMk cId="780306470" sldId="270"/>
        </pc:sldMkLst>
        <pc:spChg chg="mod">
          <ac:chgData name="Jacinda S" userId="029a93d7e05dd064" providerId="LiveId" clId="{33C9B7E3-0818-46C1-8D17-1E46DE38233B}" dt="2019-04-02T05:48:20.224" v="8219" actId="20577"/>
          <ac:spMkLst>
            <pc:docMk/>
            <pc:sldMk cId="780306470" sldId="270"/>
            <ac:spMk id="2" creationId="{A2F8CF1E-F9F2-433E-830C-4D743B72D67B}"/>
          </ac:spMkLst>
        </pc:spChg>
        <pc:spChg chg="add del mod">
          <ac:chgData name="Jacinda S" userId="029a93d7e05dd064" providerId="LiveId" clId="{33C9B7E3-0818-46C1-8D17-1E46DE38233B}" dt="2019-03-31T06:23:26.517" v="3227" actId="26606"/>
          <ac:spMkLst>
            <pc:docMk/>
            <pc:sldMk cId="780306470" sldId="270"/>
            <ac:spMk id="3" creationId="{AE9F2388-FEA6-49A4-80A1-70FC203E4C22}"/>
          </ac:spMkLst>
        </pc:spChg>
        <pc:spChg chg="add del">
          <ac:chgData name="Jacinda S" userId="029a93d7e05dd064" providerId="LiveId" clId="{33C9B7E3-0818-46C1-8D17-1E46DE38233B}" dt="2019-04-02T05:38:51.849" v="7922"/>
          <ac:spMkLst>
            <pc:docMk/>
            <pc:sldMk cId="780306470" sldId="270"/>
            <ac:spMk id="3" creationId="{F14C3B5A-1569-4260-BAAE-E8A7BB8533A9}"/>
          </ac:spMkLst>
        </pc:spChg>
        <pc:spChg chg="add del mod">
          <ac:chgData name="Jacinda S" userId="029a93d7e05dd064" providerId="LiveId" clId="{33C9B7E3-0818-46C1-8D17-1E46DE38233B}" dt="2019-04-02T05:38:51.031" v="7921" actId="478"/>
          <ac:spMkLst>
            <pc:docMk/>
            <pc:sldMk cId="780306470" sldId="270"/>
            <ac:spMk id="4" creationId="{D58027D8-938D-4238-86DF-2F9C6B744BB6}"/>
          </ac:spMkLst>
        </pc:spChg>
        <pc:spChg chg="add mod">
          <ac:chgData name="Jacinda S" userId="029a93d7e05dd064" providerId="LiveId" clId="{33C9B7E3-0818-46C1-8D17-1E46DE38233B}" dt="2019-04-02T05:41:57.316" v="8024" actId="1076"/>
          <ac:spMkLst>
            <pc:docMk/>
            <pc:sldMk cId="780306470" sldId="270"/>
            <ac:spMk id="7" creationId="{3E212B41-6A49-43B3-B02A-8CFB1E93B578}"/>
          </ac:spMkLst>
        </pc:spChg>
        <pc:spChg chg="add del">
          <ac:chgData name="Jacinda S" userId="029a93d7e05dd064" providerId="LiveId" clId="{33C9B7E3-0818-46C1-8D17-1E46DE38233B}" dt="2019-03-31T06:20:56.490" v="3218" actId="26606"/>
          <ac:spMkLst>
            <pc:docMk/>
            <pc:sldMk cId="780306470" sldId="270"/>
            <ac:spMk id="8" creationId="{29DC5A77-10C9-4ECF-B7EB-8D917F36A9EE}"/>
          </ac:spMkLst>
        </pc:spChg>
        <pc:spChg chg="add del">
          <ac:chgData name="Jacinda S" userId="029a93d7e05dd064" providerId="LiveId" clId="{33C9B7E3-0818-46C1-8D17-1E46DE38233B}" dt="2019-03-31T06:20:51.968" v="3216" actId="26606"/>
          <ac:spMkLst>
            <pc:docMk/>
            <pc:sldMk cId="780306470" sldId="270"/>
            <ac:spMk id="10" creationId="{06D370DD-716B-4528-B475-331F84CEA5A1}"/>
          </ac:spMkLst>
        </pc:spChg>
        <pc:spChg chg="add del">
          <ac:chgData name="Jacinda S" userId="029a93d7e05dd064" providerId="LiveId" clId="{33C9B7E3-0818-46C1-8D17-1E46DE38233B}" dt="2019-03-31T06:20:56.490" v="3218" actId="26606"/>
          <ac:spMkLst>
            <pc:docMk/>
            <pc:sldMk cId="780306470" sldId="270"/>
            <ac:spMk id="12" creationId="{01014442-855A-4E0F-8D09-C314661A48B9}"/>
          </ac:spMkLst>
        </pc:spChg>
        <pc:spChg chg="add del">
          <ac:chgData name="Jacinda S" userId="029a93d7e05dd064" providerId="LiveId" clId="{33C9B7E3-0818-46C1-8D17-1E46DE38233B}" dt="2019-03-31T06:20:56.490" v="3218" actId="26606"/>
          <ac:spMkLst>
            <pc:docMk/>
            <pc:sldMk cId="780306470" sldId="270"/>
            <ac:spMk id="13" creationId="{2FFE28B5-FB16-49A9-B851-3C35FAC0CACB}"/>
          </ac:spMkLst>
        </pc:spChg>
        <pc:spChg chg="add del">
          <ac:chgData name="Jacinda S" userId="029a93d7e05dd064" providerId="LiveId" clId="{33C9B7E3-0818-46C1-8D17-1E46DE38233B}" dt="2019-03-31T06:20:56.490" v="3218" actId="26606"/>
          <ac:spMkLst>
            <pc:docMk/>
            <pc:sldMk cId="780306470" sldId="270"/>
            <ac:spMk id="14" creationId="{9B1ABF09-86CF-414E-88A5-2B84CC7232A9}"/>
          </ac:spMkLst>
        </pc:spChg>
        <pc:spChg chg="add del">
          <ac:chgData name="Jacinda S" userId="029a93d7e05dd064" providerId="LiveId" clId="{33C9B7E3-0818-46C1-8D17-1E46DE38233B}" dt="2019-03-31T06:20:56.490" v="3218" actId="26606"/>
          <ac:spMkLst>
            <pc:docMk/>
            <pc:sldMk cId="780306470" sldId="270"/>
            <ac:spMk id="16" creationId="{3FE91770-CDBB-4D24-94E5-AD484F36CE87}"/>
          </ac:spMkLst>
        </pc:spChg>
        <pc:spChg chg="add del">
          <ac:chgData name="Jacinda S" userId="029a93d7e05dd064" providerId="LiveId" clId="{33C9B7E3-0818-46C1-8D17-1E46DE38233B}" dt="2019-03-31T06:21:00.849" v="3220" actId="26606"/>
          <ac:spMkLst>
            <pc:docMk/>
            <pc:sldMk cId="780306470" sldId="270"/>
            <ac:spMk id="18" creationId="{4DA2902A-FA5D-45A8-81EE-4342D330FA0A}"/>
          </ac:spMkLst>
        </pc:spChg>
        <pc:spChg chg="add del">
          <ac:chgData name="Jacinda S" userId="029a93d7e05dd064" providerId="LiveId" clId="{33C9B7E3-0818-46C1-8D17-1E46DE38233B}" dt="2019-03-31T06:21:00.849" v="3220" actId="26606"/>
          <ac:spMkLst>
            <pc:docMk/>
            <pc:sldMk cId="780306470" sldId="270"/>
            <ac:spMk id="19" creationId="{E22B538A-2A50-48E0-89A4-F2D2EEB125CF}"/>
          </ac:spMkLst>
        </pc:spChg>
        <pc:spChg chg="add del">
          <ac:chgData name="Jacinda S" userId="029a93d7e05dd064" providerId="LiveId" clId="{33C9B7E3-0818-46C1-8D17-1E46DE38233B}" dt="2019-03-31T06:21:00.849" v="3220" actId="26606"/>
          <ac:spMkLst>
            <pc:docMk/>
            <pc:sldMk cId="780306470" sldId="270"/>
            <ac:spMk id="20" creationId="{D319273A-84F0-4EF0-9ABB-6725351DB0C5}"/>
          </ac:spMkLst>
        </pc:spChg>
        <pc:spChg chg="add del">
          <ac:chgData name="Jacinda S" userId="029a93d7e05dd064" providerId="LiveId" clId="{33C9B7E3-0818-46C1-8D17-1E46DE38233B}" dt="2019-03-31T06:21:07.687" v="3222" actId="26606"/>
          <ac:spMkLst>
            <pc:docMk/>
            <pc:sldMk cId="780306470" sldId="270"/>
            <ac:spMk id="22" creationId="{80516254-1D9F-4F3A-9870-3A3280BE2BFE}"/>
          </ac:spMkLst>
        </pc:spChg>
        <pc:spChg chg="add del">
          <ac:chgData name="Jacinda S" userId="029a93d7e05dd064" providerId="LiveId" clId="{33C9B7E3-0818-46C1-8D17-1E46DE38233B}" dt="2019-03-31T06:21:07.687" v="3222" actId="26606"/>
          <ac:spMkLst>
            <pc:docMk/>
            <pc:sldMk cId="780306470" sldId="270"/>
            <ac:spMk id="23" creationId="{FC14672B-27A5-4CDA-ABAF-5E4CF4B41C23}"/>
          </ac:spMkLst>
        </pc:spChg>
        <pc:spChg chg="add del">
          <ac:chgData name="Jacinda S" userId="029a93d7e05dd064" providerId="LiveId" clId="{33C9B7E3-0818-46C1-8D17-1E46DE38233B}" dt="2019-03-31T06:21:07.687" v="3222" actId="26606"/>
          <ac:spMkLst>
            <pc:docMk/>
            <pc:sldMk cId="780306470" sldId="270"/>
            <ac:spMk id="25" creationId="{9A206779-5C74-4555-94BC-5845C92EC3A8}"/>
          </ac:spMkLst>
        </pc:spChg>
        <pc:spChg chg="add del">
          <ac:chgData name="Jacinda S" userId="029a93d7e05dd064" providerId="LiveId" clId="{33C9B7E3-0818-46C1-8D17-1E46DE38233B}" dt="2019-03-31T06:23:02.802" v="3224" actId="26606"/>
          <ac:spMkLst>
            <pc:docMk/>
            <pc:sldMk cId="780306470" sldId="270"/>
            <ac:spMk id="27" creationId="{29DC5A77-10C9-4ECF-B7EB-8D917F36A9EE}"/>
          </ac:spMkLst>
        </pc:spChg>
        <pc:spChg chg="add del">
          <ac:chgData name="Jacinda S" userId="029a93d7e05dd064" providerId="LiveId" clId="{33C9B7E3-0818-46C1-8D17-1E46DE38233B}" dt="2019-03-31T06:23:02.802" v="3224" actId="26606"/>
          <ac:spMkLst>
            <pc:docMk/>
            <pc:sldMk cId="780306470" sldId="270"/>
            <ac:spMk id="28" creationId="{2FFE28B5-FB16-49A9-B851-3C35FAC0CACB}"/>
          </ac:spMkLst>
        </pc:spChg>
        <pc:spChg chg="add del">
          <ac:chgData name="Jacinda S" userId="029a93d7e05dd064" providerId="LiveId" clId="{33C9B7E3-0818-46C1-8D17-1E46DE38233B}" dt="2019-03-31T06:23:02.802" v="3224" actId="26606"/>
          <ac:spMkLst>
            <pc:docMk/>
            <pc:sldMk cId="780306470" sldId="270"/>
            <ac:spMk id="29" creationId="{01014442-855A-4E0F-8D09-C314661A48B9}"/>
          </ac:spMkLst>
        </pc:spChg>
        <pc:spChg chg="add del">
          <ac:chgData name="Jacinda S" userId="029a93d7e05dd064" providerId="LiveId" clId="{33C9B7E3-0818-46C1-8D17-1E46DE38233B}" dt="2019-03-31T06:23:02.802" v="3224" actId="26606"/>
          <ac:spMkLst>
            <pc:docMk/>
            <pc:sldMk cId="780306470" sldId="270"/>
            <ac:spMk id="30" creationId="{9B1ABF09-86CF-414E-88A5-2B84CC7232A9}"/>
          </ac:spMkLst>
        </pc:spChg>
        <pc:spChg chg="add del">
          <ac:chgData name="Jacinda S" userId="029a93d7e05dd064" providerId="LiveId" clId="{33C9B7E3-0818-46C1-8D17-1E46DE38233B}" dt="2019-03-31T06:23:02.802" v="3224" actId="26606"/>
          <ac:spMkLst>
            <pc:docMk/>
            <pc:sldMk cId="780306470" sldId="270"/>
            <ac:spMk id="31" creationId="{3FE91770-CDBB-4D24-94E5-AD484F36CE87}"/>
          </ac:spMkLst>
        </pc:spChg>
        <pc:spChg chg="add del">
          <ac:chgData name="Jacinda S" userId="029a93d7e05dd064" providerId="LiveId" clId="{33C9B7E3-0818-46C1-8D17-1E46DE38233B}" dt="2019-03-31T06:23:26.517" v="3227" actId="26606"/>
          <ac:spMkLst>
            <pc:docMk/>
            <pc:sldMk cId="780306470" sldId="270"/>
            <ac:spMk id="36" creationId="{B09E1670-83B7-48FC-9C47-C7318A21CD69}"/>
          </ac:spMkLst>
        </pc:spChg>
        <pc:spChg chg="add del">
          <ac:chgData name="Jacinda S" userId="029a93d7e05dd064" providerId="LiveId" clId="{33C9B7E3-0818-46C1-8D17-1E46DE38233B}" dt="2019-03-31T06:23:26.517" v="3227" actId="26606"/>
          <ac:spMkLst>
            <pc:docMk/>
            <pc:sldMk cId="780306470" sldId="270"/>
            <ac:spMk id="38" creationId="{BD9C30EE-515E-4D1E-8044-1E02EBC14160}"/>
          </ac:spMkLst>
        </pc:spChg>
        <pc:spChg chg="add del">
          <ac:chgData name="Jacinda S" userId="029a93d7e05dd064" providerId="LiveId" clId="{33C9B7E3-0818-46C1-8D17-1E46DE38233B}" dt="2019-03-31T06:23:26.517" v="3227" actId="26606"/>
          <ac:spMkLst>
            <pc:docMk/>
            <pc:sldMk cId="780306470" sldId="270"/>
            <ac:spMk id="40" creationId="{B7A34BAF-52BF-49D4-B4CA-F56A96FC8002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80306470" sldId="270"/>
            <ac:spMk id="45" creationId="{29DC5A77-10C9-4ECF-B7EB-8D917F36A9EE}"/>
          </ac:spMkLst>
        </pc:spChg>
        <pc:spChg chg="add del">
          <ac:chgData name="Jacinda S" userId="029a93d7e05dd064" providerId="LiveId" clId="{33C9B7E3-0818-46C1-8D17-1E46DE38233B}" dt="2019-03-31T06:23:26.493" v="3226" actId="26606"/>
          <ac:spMkLst>
            <pc:docMk/>
            <pc:sldMk cId="780306470" sldId="270"/>
            <ac:spMk id="47" creationId="{CDF7C9B3-01BE-4D46-ACA2-312DFE36A143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80306470" sldId="270"/>
            <ac:spMk id="49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80306470" sldId="270"/>
            <ac:spMk id="50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80306470" sldId="270"/>
            <ac:spMk id="51" creationId="{9B1ABF09-86CF-414E-88A5-2B84CC7232A9}"/>
          </ac:spMkLst>
        </pc:spChg>
        <pc:spChg chg="add del mod">
          <ac:chgData name="Jacinda S" userId="029a93d7e05dd064" providerId="LiveId" clId="{33C9B7E3-0818-46C1-8D17-1E46DE38233B}" dt="2019-04-02T05:38:22.852" v="7910" actId="26606"/>
          <ac:spMkLst>
            <pc:docMk/>
            <pc:sldMk cId="780306470" sldId="270"/>
            <ac:spMk id="52" creationId="{AE9F2388-FEA6-49A4-80A1-70FC203E4C22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780306470" sldId="270"/>
            <ac:spMk id="53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5:38:22.838" v="7909" actId="26606"/>
          <ac:spMkLst>
            <pc:docMk/>
            <pc:sldMk cId="780306470" sldId="270"/>
            <ac:spMk id="56" creationId="{AE9F2388-FEA6-49A4-80A1-70FC203E4C22}"/>
          </ac:spMkLst>
        </pc:spChg>
        <pc:spChg chg="add del">
          <ac:chgData name="Jacinda S" userId="029a93d7e05dd064" providerId="LiveId" clId="{33C9B7E3-0818-46C1-8D17-1E46DE38233B}" dt="2019-04-02T05:38:22.838" v="7909" actId="26606"/>
          <ac:spMkLst>
            <pc:docMk/>
            <pc:sldMk cId="780306470" sldId="270"/>
            <ac:spMk id="57" creationId="{4DA2902A-FA5D-45A8-81EE-4342D330FA0A}"/>
          </ac:spMkLst>
        </pc:spChg>
        <pc:spChg chg="add del">
          <ac:chgData name="Jacinda S" userId="029a93d7e05dd064" providerId="LiveId" clId="{33C9B7E3-0818-46C1-8D17-1E46DE38233B}" dt="2019-04-02T05:38:22.838" v="7909" actId="26606"/>
          <ac:spMkLst>
            <pc:docMk/>
            <pc:sldMk cId="780306470" sldId="270"/>
            <ac:spMk id="59" creationId="{E22B538A-2A50-48E0-89A4-F2D2EEB125CF}"/>
          </ac:spMkLst>
        </pc:spChg>
        <pc:spChg chg="add del">
          <ac:chgData name="Jacinda S" userId="029a93d7e05dd064" providerId="LiveId" clId="{33C9B7E3-0818-46C1-8D17-1E46DE38233B}" dt="2019-04-02T05:38:22.838" v="7909" actId="26606"/>
          <ac:spMkLst>
            <pc:docMk/>
            <pc:sldMk cId="780306470" sldId="270"/>
            <ac:spMk id="61" creationId="{D319273A-84F0-4EF0-9ABB-6725351DB0C5}"/>
          </ac:spMkLst>
        </pc:spChg>
        <pc:spChg chg="add">
          <ac:chgData name="Jacinda S" userId="029a93d7e05dd064" providerId="LiveId" clId="{33C9B7E3-0818-46C1-8D17-1E46DE38233B}" dt="2019-04-02T05:38:22.852" v="7910" actId="26606"/>
          <ac:spMkLst>
            <pc:docMk/>
            <pc:sldMk cId="780306470" sldId="270"/>
            <ac:spMk id="63" creationId="{9B1ABF09-86CF-414E-88A5-2B84CC7232A9}"/>
          </ac:spMkLst>
        </pc:spChg>
        <pc:spChg chg="add">
          <ac:chgData name="Jacinda S" userId="029a93d7e05dd064" providerId="LiveId" clId="{33C9B7E3-0818-46C1-8D17-1E46DE38233B}" dt="2019-04-02T05:38:22.852" v="7910" actId="26606"/>
          <ac:spMkLst>
            <pc:docMk/>
            <pc:sldMk cId="780306470" sldId="270"/>
            <ac:spMk id="64" creationId="{29DC5A77-10C9-4ECF-B7EB-8D917F36A9EE}"/>
          </ac:spMkLst>
        </pc:spChg>
        <pc:spChg chg="add">
          <ac:chgData name="Jacinda S" userId="029a93d7e05dd064" providerId="LiveId" clId="{33C9B7E3-0818-46C1-8D17-1E46DE38233B}" dt="2019-04-02T05:38:22.852" v="7910" actId="26606"/>
          <ac:spMkLst>
            <pc:docMk/>
            <pc:sldMk cId="780306470" sldId="270"/>
            <ac:spMk id="65" creationId="{3FE91770-CDBB-4D24-94E5-AD484F36CE87}"/>
          </ac:spMkLst>
        </pc:spChg>
        <pc:spChg chg="add">
          <ac:chgData name="Jacinda S" userId="029a93d7e05dd064" providerId="LiveId" clId="{33C9B7E3-0818-46C1-8D17-1E46DE38233B}" dt="2019-04-02T05:38:22.852" v="7910" actId="26606"/>
          <ac:spMkLst>
            <pc:docMk/>
            <pc:sldMk cId="780306470" sldId="270"/>
            <ac:spMk id="66" creationId="{2FFE28B5-FB16-49A9-B851-3C35FAC0CACB}"/>
          </ac:spMkLst>
        </pc:spChg>
        <pc:spChg chg="add">
          <ac:chgData name="Jacinda S" userId="029a93d7e05dd064" providerId="LiveId" clId="{33C9B7E3-0818-46C1-8D17-1E46DE38233B}" dt="2019-04-02T05:38:22.852" v="7910" actId="26606"/>
          <ac:spMkLst>
            <pc:docMk/>
            <pc:sldMk cId="780306470" sldId="270"/>
            <ac:spMk id="67" creationId="{01014442-855A-4E0F-8D09-C314661A48B9}"/>
          </ac:spMkLst>
        </pc:spChg>
        <pc:spChg chg="add del mod">
          <ac:chgData name="Jacinda S" userId="029a93d7e05dd064" providerId="LiveId" clId="{33C9B7E3-0818-46C1-8D17-1E46DE38233B}" dt="2019-04-02T05:42:11.667" v="8025" actId="20577"/>
          <ac:spMkLst>
            <pc:docMk/>
            <pc:sldMk cId="780306470" sldId="270"/>
            <ac:spMk id="68" creationId="{AE9F2388-FEA6-49A4-80A1-70FC203E4C22}"/>
          </ac:spMkLst>
        </pc:spChg>
        <pc:graphicFrameChg chg="add del">
          <ac:chgData name="Jacinda S" userId="029a93d7e05dd064" providerId="LiveId" clId="{33C9B7E3-0818-46C1-8D17-1E46DE38233B}" dt="2019-03-31T06:23:26.493" v="3226" actId="26606"/>
          <ac:graphicFrameMkLst>
            <pc:docMk/>
            <pc:sldMk cId="780306470" sldId="270"/>
            <ac:graphicFrameMk id="42" creationId="{944A2270-2618-4E24-ADA3-39B18E3EE65E}"/>
          </ac:graphicFrameMkLst>
        </pc:graphicFrameChg>
        <pc:graphicFrameChg chg="add del">
          <ac:chgData name="Jacinda S" userId="029a93d7e05dd064" providerId="LiveId" clId="{33C9B7E3-0818-46C1-8D17-1E46DE38233B}" dt="2019-04-02T05:38:20.278" v="7907" actId="26606"/>
          <ac:graphicFrameMkLst>
            <pc:docMk/>
            <pc:sldMk cId="780306470" sldId="270"/>
            <ac:graphicFrameMk id="54" creationId="{370AAF58-F07E-4048-83D4-387BC07CBED8}"/>
          </ac:graphicFrameMkLst>
        </pc:graphicFrameChg>
        <pc:picChg chg="add mod">
          <ac:chgData name="Jacinda S" userId="029a93d7e05dd064" providerId="LiveId" clId="{33C9B7E3-0818-46C1-8D17-1E46DE38233B}" dt="2019-04-02T05:41:31.529" v="8019" actId="1076"/>
          <ac:picMkLst>
            <pc:docMk/>
            <pc:sldMk cId="780306470" sldId="270"/>
            <ac:picMk id="6" creationId="{9EB94360-587E-4F1E-A4AD-5AD35996A5F3}"/>
          </ac:picMkLst>
        </pc:picChg>
        <pc:picChg chg="add del">
          <ac:chgData name="Jacinda S" userId="029a93d7e05dd064" providerId="LiveId" clId="{33C9B7E3-0818-46C1-8D17-1E46DE38233B}" dt="2019-03-31T06:20:51.968" v="3216" actId="26606"/>
          <ac:picMkLst>
            <pc:docMk/>
            <pc:sldMk cId="780306470" sldId="270"/>
            <ac:picMk id="7" creationId="{9C80F6E2-45FE-4E26-A0BF-DC7C6796AACD}"/>
          </ac:picMkLst>
        </pc:picChg>
        <pc:cxnChg chg="add del">
          <ac:chgData name="Jacinda S" userId="029a93d7e05dd064" providerId="LiveId" clId="{33C9B7E3-0818-46C1-8D17-1E46DE38233B}" dt="2019-03-31T06:21:07.687" v="3222" actId="26606"/>
          <ac:cxnSpMkLst>
            <pc:docMk/>
            <pc:sldMk cId="780306470" sldId="270"/>
            <ac:cxnSpMk id="24" creationId="{8D89589C-2C90-4407-A995-05EC3DD7AB14}"/>
          </ac:cxnSpMkLst>
        </pc:cxnChg>
      </pc:sldChg>
      <pc:sldChg chg="addSp delSp modSp add del mod ord setBg modAnim delDesignElem">
        <pc:chgData name="Jacinda S" userId="029a93d7e05dd064" providerId="LiveId" clId="{33C9B7E3-0818-46C1-8D17-1E46DE38233B}" dt="2019-04-02T05:15:52.148" v="6371" actId="2696"/>
        <pc:sldMkLst>
          <pc:docMk/>
          <pc:sldMk cId="2680626216" sldId="271"/>
        </pc:sldMkLst>
        <pc:spChg chg="mod">
          <ac:chgData name="Jacinda S" userId="029a93d7e05dd064" providerId="LiveId" clId="{33C9B7E3-0818-46C1-8D17-1E46DE38233B}" dt="2019-03-30T23:50:41.001" v="1764" actId="115"/>
          <ac:spMkLst>
            <pc:docMk/>
            <pc:sldMk cId="2680626216" sldId="271"/>
            <ac:spMk id="2" creationId="{990AEF7F-8C37-43B3-B1B3-40ADFC798A1B}"/>
          </ac:spMkLst>
        </pc:spChg>
        <pc:spChg chg="mod">
          <ac:chgData name="Jacinda S" userId="029a93d7e05dd064" providerId="LiveId" clId="{33C9B7E3-0818-46C1-8D17-1E46DE38233B}" dt="2019-03-30T23:44:28.920" v="1540" actId="255"/>
          <ac:spMkLst>
            <pc:docMk/>
            <pc:sldMk cId="2680626216" sldId="271"/>
            <ac:spMk id="3" creationId="{CDA552BC-ED01-4864-A182-E7716ED60B27}"/>
          </ac:spMkLst>
        </pc:spChg>
        <pc:spChg chg="add del">
          <ac:chgData name="Jacinda S" userId="029a93d7e05dd064" providerId="LiveId" clId="{33C9B7E3-0818-46C1-8D17-1E46DE38233B}" dt="2019-03-30T23:39:30.613" v="1146" actId="26606"/>
          <ac:spMkLst>
            <pc:docMk/>
            <pc:sldMk cId="2680626216" sldId="271"/>
            <ac:spMk id="8" creationId="{29DC5A77-10C9-4ECF-B7EB-8D917F36A9EE}"/>
          </ac:spMkLst>
        </pc:spChg>
        <pc:spChg chg="add del">
          <ac:chgData name="Jacinda S" userId="029a93d7e05dd064" providerId="LiveId" clId="{33C9B7E3-0818-46C1-8D17-1E46DE38233B}" dt="2019-03-30T23:39:52.910" v="1152" actId="26606"/>
          <ac:spMkLst>
            <pc:docMk/>
            <pc:sldMk cId="2680626216" sldId="271"/>
            <ac:spMk id="9" creationId="{29DC5A77-10C9-4ECF-B7EB-8D917F36A9EE}"/>
          </ac:spMkLst>
        </pc:spChg>
        <pc:spChg chg="add del">
          <ac:chgData name="Jacinda S" userId="029a93d7e05dd064" providerId="LiveId" clId="{33C9B7E3-0818-46C1-8D17-1E46DE38233B}" dt="2019-03-30T23:39:30.613" v="1146" actId="26606"/>
          <ac:spMkLst>
            <pc:docMk/>
            <pc:sldMk cId="2680626216" sldId="271"/>
            <ac:spMk id="10" creationId="{2FFE28B5-FB16-49A9-B851-3C35FAC0CACB}"/>
          </ac:spMkLst>
        </pc:spChg>
        <pc:spChg chg="add del">
          <ac:chgData name="Jacinda S" userId="029a93d7e05dd064" providerId="LiveId" clId="{33C9B7E3-0818-46C1-8D17-1E46DE38233B}" dt="2019-03-30T23:39:52.910" v="1152" actId="26606"/>
          <ac:spMkLst>
            <pc:docMk/>
            <pc:sldMk cId="2680626216" sldId="271"/>
            <ac:spMk id="11" creationId="{2FFE28B5-FB16-49A9-B851-3C35FAC0CACB}"/>
          </ac:spMkLst>
        </pc:spChg>
        <pc:spChg chg="add del">
          <ac:chgData name="Jacinda S" userId="029a93d7e05dd064" providerId="LiveId" clId="{33C9B7E3-0818-46C1-8D17-1E46DE38233B}" dt="2019-03-30T23:39:30.613" v="1146" actId="26606"/>
          <ac:spMkLst>
            <pc:docMk/>
            <pc:sldMk cId="2680626216" sldId="271"/>
            <ac:spMk id="12" creationId="{01014442-855A-4E0F-8D09-C314661A48B9}"/>
          </ac:spMkLst>
        </pc:spChg>
        <pc:spChg chg="add del">
          <ac:chgData name="Jacinda S" userId="029a93d7e05dd064" providerId="LiveId" clId="{33C9B7E3-0818-46C1-8D17-1E46DE38233B}" dt="2019-03-30T23:39:52.910" v="1152" actId="26606"/>
          <ac:spMkLst>
            <pc:docMk/>
            <pc:sldMk cId="2680626216" sldId="271"/>
            <ac:spMk id="13" creationId="{01014442-855A-4E0F-8D09-C314661A48B9}"/>
          </ac:spMkLst>
        </pc:spChg>
        <pc:spChg chg="add del">
          <ac:chgData name="Jacinda S" userId="029a93d7e05dd064" providerId="LiveId" clId="{33C9B7E3-0818-46C1-8D17-1E46DE38233B}" dt="2019-03-30T23:39:30.613" v="1146" actId="26606"/>
          <ac:spMkLst>
            <pc:docMk/>
            <pc:sldMk cId="2680626216" sldId="271"/>
            <ac:spMk id="14" creationId="{9B1ABF09-86CF-414E-88A5-2B84CC7232A9}"/>
          </ac:spMkLst>
        </pc:spChg>
        <pc:spChg chg="add del">
          <ac:chgData name="Jacinda S" userId="029a93d7e05dd064" providerId="LiveId" clId="{33C9B7E3-0818-46C1-8D17-1E46DE38233B}" dt="2019-03-30T23:39:52.910" v="1152" actId="26606"/>
          <ac:spMkLst>
            <pc:docMk/>
            <pc:sldMk cId="2680626216" sldId="271"/>
            <ac:spMk id="15" creationId="{9B1ABF09-86CF-414E-88A5-2B84CC7232A9}"/>
          </ac:spMkLst>
        </pc:spChg>
        <pc:spChg chg="add del">
          <ac:chgData name="Jacinda S" userId="029a93d7e05dd064" providerId="LiveId" clId="{33C9B7E3-0818-46C1-8D17-1E46DE38233B}" dt="2019-03-30T23:39:30.613" v="1146" actId="26606"/>
          <ac:spMkLst>
            <pc:docMk/>
            <pc:sldMk cId="2680626216" sldId="271"/>
            <ac:spMk id="16" creationId="{3FE91770-CDBB-4D24-94E5-AD484F36CE87}"/>
          </ac:spMkLst>
        </pc:spChg>
        <pc:spChg chg="add del">
          <ac:chgData name="Jacinda S" userId="029a93d7e05dd064" providerId="LiveId" clId="{33C9B7E3-0818-46C1-8D17-1E46DE38233B}" dt="2019-03-30T23:39:52.910" v="1152" actId="26606"/>
          <ac:spMkLst>
            <pc:docMk/>
            <pc:sldMk cId="2680626216" sldId="271"/>
            <ac:spMk id="17" creationId="{3FE91770-CDBB-4D24-94E5-AD484F36CE87}"/>
          </ac:spMkLst>
        </pc:spChg>
        <pc:spChg chg="add del">
          <ac:chgData name="Jacinda S" userId="029a93d7e05dd064" providerId="LiveId" clId="{33C9B7E3-0818-46C1-8D17-1E46DE38233B}" dt="2019-03-30T23:39:52.897" v="1151" actId="26606"/>
          <ac:spMkLst>
            <pc:docMk/>
            <pc:sldMk cId="2680626216" sldId="271"/>
            <ac:spMk id="22" creationId="{4DA2902A-FA5D-45A8-81EE-4342D330FA0A}"/>
          </ac:spMkLst>
        </pc:spChg>
        <pc:spChg chg="add del">
          <ac:chgData name="Jacinda S" userId="029a93d7e05dd064" providerId="LiveId" clId="{33C9B7E3-0818-46C1-8D17-1E46DE38233B}" dt="2019-03-30T23:39:52.897" v="1151" actId="26606"/>
          <ac:spMkLst>
            <pc:docMk/>
            <pc:sldMk cId="2680626216" sldId="271"/>
            <ac:spMk id="24" creationId="{E22B538A-2A50-48E0-89A4-F2D2EEB125CF}"/>
          </ac:spMkLst>
        </pc:spChg>
        <pc:spChg chg="add del">
          <ac:chgData name="Jacinda S" userId="029a93d7e05dd064" providerId="LiveId" clId="{33C9B7E3-0818-46C1-8D17-1E46DE38233B}" dt="2019-03-30T23:39:52.897" v="1151" actId="26606"/>
          <ac:spMkLst>
            <pc:docMk/>
            <pc:sldMk cId="2680626216" sldId="271"/>
            <ac:spMk id="26" creationId="{D319273A-84F0-4EF0-9ABB-6725351DB0C5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80626216" sldId="271"/>
            <ac:spMk id="28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80626216" sldId="271"/>
            <ac:spMk id="29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80626216" sldId="271"/>
            <ac:spMk id="30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80626216" sldId="271"/>
            <ac:spMk id="31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680626216" sldId="271"/>
            <ac:spMk id="32" creationId="{01014442-855A-4E0F-8D09-C314661A48B9}"/>
          </ac:spMkLst>
        </pc:spChg>
        <pc:picChg chg="add del">
          <ac:chgData name="Jacinda S" userId="029a93d7e05dd064" providerId="LiveId" clId="{33C9B7E3-0818-46C1-8D17-1E46DE38233B}" dt="2019-03-30T23:39:35.747" v="1148" actId="26606"/>
          <ac:picMkLst>
            <pc:docMk/>
            <pc:sldMk cId="2680626216" sldId="271"/>
            <ac:picMk id="7" creationId="{65F30C9C-7AEF-4D11-888A-C8A7998295E0}"/>
          </ac:picMkLst>
        </pc:picChg>
      </pc:sldChg>
      <pc:sldChg chg="delSp modSp add ord delDesignElem">
        <pc:chgData name="Jacinda S" userId="029a93d7e05dd064" providerId="LiveId" clId="{33C9B7E3-0818-46C1-8D17-1E46DE38233B}" dt="2019-04-02T04:30:26.358" v="3950"/>
        <pc:sldMkLst>
          <pc:docMk/>
          <pc:sldMk cId="791165828" sldId="273"/>
        </pc:sldMkLst>
        <pc:spChg chg="mod">
          <ac:chgData name="Jacinda S" userId="029a93d7e05dd064" providerId="LiveId" clId="{33C9B7E3-0818-46C1-8D17-1E46DE38233B}" dt="2019-03-30T23:26:02.299" v="632" actId="20577"/>
          <ac:spMkLst>
            <pc:docMk/>
            <pc:sldMk cId="791165828" sldId="273"/>
            <ac:spMk id="2" creationId="{E9DE7D77-E538-4848-9BDA-7A677376D7FC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791165828" sldId="273"/>
            <ac:spMk id="46" creationId="{C162DF2A-64D1-4AA9-BA42-8A4063EADE0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791165828" sldId="273"/>
            <ac:spMk id="47" creationId="{5D7C1373-63AF-4A75-909E-990E05356670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791165828" sldId="273"/>
            <ac:spMk id="48" creationId="{57F231E5-F402-49E1-82B4-C762909ED227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791165828" sldId="273"/>
            <ac:spMk id="49" creationId="{6F0BA12B-74D1-4DB1-9A3F-C9BA27B81512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791165828" sldId="273"/>
            <ac:spMk id="50" creationId="{515FCC40-AA93-4D3B-90D0-69BC824EAD47}"/>
          </ac:spMkLst>
        </pc:spChg>
      </pc:sldChg>
      <pc:sldChg chg="delSp modSp add ord delDesignElem">
        <pc:chgData name="Jacinda S" userId="029a93d7e05dd064" providerId="LiveId" clId="{33C9B7E3-0818-46C1-8D17-1E46DE38233B}" dt="2019-04-02T04:30:26.358" v="3950"/>
        <pc:sldMkLst>
          <pc:docMk/>
          <pc:sldMk cId="2100164949" sldId="274"/>
        </pc:sldMkLst>
        <pc:spChg chg="mod">
          <ac:chgData name="Jacinda S" userId="029a93d7e05dd064" providerId="LiveId" clId="{33C9B7E3-0818-46C1-8D17-1E46DE38233B}" dt="2019-03-30T23:26:15.676" v="639" actId="20577"/>
          <ac:spMkLst>
            <pc:docMk/>
            <pc:sldMk cId="2100164949" sldId="274"/>
            <ac:spMk id="2" creationId="{E9DE7D77-E538-4848-9BDA-7A677376D7FC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100164949" sldId="274"/>
            <ac:spMk id="46" creationId="{C162DF2A-64D1-4AA9-BA42-8A4063EADE0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100164949" sldId="274"/>
            <ac:spMk id="47" creationId="{5D7C1373-63AF-4A75-909E-990E05356670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100164949" sldId="274"/>
            <ac:spMk id="48" creationId="{57F231E5-F402-49E1-82B4-C762909ED227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100164949" sldId="274"/>
            <ac:spMk id="49" creationId="{6F0BA12B-74D1-4DB1-9A3F-C9BA27B81512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100164949" sldId="274"/>
            <ac:spMk id="50" creationId="{515FCC40-AA93-4D3B-90D0-69BC824EAD47}"/>
          </ac:spMkLst>
        </pc:spChg>
      </pc:sldChg>
      <pc:sldChg chg="addSp delSp modSp add mod setBg delDesignElem">
        <pc:chgData name="Jacinda S" userId="029a93d7e05dd064" providerId="LiveId" clId="{33C9B7E3-0818-46C1-8D17-1E46DE38233B}" dt="2019-04-02T04:30:26.358" v="3950"/>
        <pc:sldMkLst>
          <pc:docMk/>
          <pc:sldMk cId="3858159572" sldId="275"/>
        </pc:sldMkLst>
        <pc:spChg chg="mod">
          <ac:chgData name="Jacinda S" userId="029a93d7e05dd064" providerId="LiveId" clId="{33C9B7E3-0818-46C1-8D17-1E46DE38233B}" dt="2019-03-30T23:30:12.438" v="774" actId="26606"/>
          <ac:spMkLst>
            <pc:docMk/>
            <pc:sldMk cId="3858159572" sldId="275"/>
            <ac:spMk id="2" creationId="{4E4719A3-7B56-43A9-9EC3-2B33C6F74370}"/>
          </ac:spMkLst>
        </pc:spChg>
        <pc:spChg chg="del mod">
          <ac:chgData name="Jacinda S" userId="029a93d7e05dd064" providerId="LiveId" clId="{33C9B7E3-0818-46C1-8D17-1E46DE38233B}" dt="2019-03-30T23:30:12.438" v="774" actId="26606"/>
          <ac:spMkLst>
            <pc:docMk/>
            <pc:sldMk cId="3858159572" sldId="275"/>
            <ac:spMk id="3" creationId="{AA3862EB-F623-49EB-9B65-0F4911012A61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3858159572" sldId="275"/>
            <ac:spMk id="8" creationId="{C162DF2A-64D1-4AA9-BA42-8A4063EADE09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3858159572" sldId="275"/>
            <ac:spMk id="10" creationId="{5D7C1373-63AF-4A75-909E-990E05356670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3858159572" sldId="275"/>
            <ac:spMk id="12" creationId="{2F4AD318-2FB6-4C6E-931E-58E404FA18CD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3858159572" sldId="275"/>
            <ac:spMk id="14" creationId="{1A118E35-1CBF-4863-8497-F4DF1A166D2D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3858159572" sldId="275"/>
            <ac:spMk id="16" creationId="{6E187274-5DC2-4BE0-AF99-925D6D973550}"/>
          </ac:spMkLst>
        </pc:spChg>
      </pc:sldChg>
      <pc:sldChg chg="addSp delSp modSp add mod setBg setClrOvrMap delDesignElem">
        <pc:chgData name="Jacinda S" userId="029a93d7e05dd064" providerId="LiveId" clId="{33C9B7E3-0818-46C1-8D17-1E46DE38233B}" dt="2019-04-02T04:34:35.135" v="4284" actId="26606"/>
        <pc:sldMkLst>
          <pc:docMk/>
          <pc:sldMk cId="2149286011" sldId="277"/>
        </pc:sldMkLst>
        <pc:spChg chg="mod">
          <ac:chgData name="Jacinda S" userId="029a93d7e05dd064" providerId="LiveId" clId="{33C9B7E3-0818-46C1-8D17-1E46DE38233B}" dt="2019-04-02T04:34:35.135" v="4284" actId="26606"/>
          <ac:spMkLst>
            <pc:docMk/>
            <pc:sldMk cId="2149286011" sldId="277"/>
            <ac:spMk id="2" creationId="{39123F06-19D6-4317-BE89-89134CAA98F5}"/>
          </ac:spMkLst>
        </pc:spChg>
        <pc:spChg chg="del">
          <ac:chgData name="Jacinda S" userId="029a93d7e05dd064" providerId="LiveId" clId="{33C9B7E3-0818-46C1-8D17-1E46DE38233B}" dt="2019-03-30T23:27:20.754" v="761" actId="26606"/>
          <ac:spMkLst>
            <pc:docMk/>
            <pc:sldMk cId="2149286011" sldId="277"/>
            <ac:spMk id="3" creationId="{8F88F046-95CD-43AE-BAB1-3F717B4D2AAD}"/>
          </ac:spMkLst>
        </pc:spChg>
        <pc:spChg chg="add del">
          <ac:chgData name="Jacinda S" userId="029a93d7e05dd064" providerId="LiveId" clId="{33C9B7E3-0818-46C1-8D17-1E46DE38233B}" dt="2019-03-30T23:29:40.043" v="772" actId="26606"/>
          <ac:spMkLst>
            <pc:docMk/>
            <pc:sldMk cId="2149286011" sldId="277"/>
            <ac:spMk id="8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9:40.043" v="772" actId="26606"/>
          <ac:spMkLst>
            <pc:docMk/>
            <pc:sldMk cId="2149286011" sldId="277"/>
            <ac:spMk id="10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9:40.043" v="772" actId="26606"/>
          <ac:spMkLst>
            <pc:docMk/>
            <pc:sldMk cId="2149286011" sldId="277"/>
            <ac:spMk id="12" creationId="{5E58EE06-9B03-4D70-A63C-13660A9C8F39}"/>
          </ac:spMkLst>
        </pc:spChg>
        <pc:spChg chg="add del">
          <ac:chgData name="Jacinda S" userId="029a93d7e05dd064" providerId="LiveId" clId="{33C9B7E3-0818-46C1-8D17-1E46DE38233B}" dt="2019-03-30T23:29:40.043" v="772" actId="26606"/>
          <ac:spMkLst>
            <pc:docMk/>
            <pc:sldMk cId="2149286011" sldId="277"/>
            <ac:spMk id="14" creationId="{520A257B-6D54-40C8-8E37-BA113BEB881E}"/>
          </ac:spMkLst>
        </pc:spChg>
        <pc:spChg chg="add del">
          <ac:chgData name="Jacinda S" userId="029a93d7e05dd064" providerId="LiveId" clId="{33C9B7E3-0818-46C1-8D17-1E46DE38233B}" dt="2019-03-30T23:29:40.043" v="772" actId="26606"/>
          <ac:spMkLst>
            <pc:docMk/>
            <pc:sldMk cId="2149286011" sldId="277"/>
            <ac:spMk id="16" creationId="{EF92EDE9-7E29-473D-8499-DB2B58541039}"/>
          </ac:spMkLst>
        </pc:spChg>
        <pc:spChg chg="add">
          <ac:chgData name="Jacinda S" userId="029a93d7e05dd064" providerId="LiveId" clId="{33C9B7E3-0818-46C1-8D17-1E46DE38233B}" dt="2019-04-02T04:34:35.135" v="4284" actId="26606"/>
          <ac:spMkLst>
            <pc:docMk/>
            <pc:sldMk cId="2149286011" sldId="277"/>
            <ac:spMk id="22" creationId="{DB8424AB-D56B-4256-866A-5B54DE93C20F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49286011" sldId="277"/>
            <ac:spMk id="23" creationId="{DB8424AB-D56B-4256-866A-5B54DE93C20F}"/>
          </ac:spMkLst>
        </pc:spChg>
        <pc:spChg chg="add">
          <ac:chgData name="Jacinda S" userId="029a93d7e05dd064" providerId="LiveId" clId="{33C9B7E3-0818-46C1-8D17-1E46DE38233B}" dt="2019-04-02T04:34:35.135" v="4284" actId="26606"/>
          <ac:spMkLst>
            <pc:docMk/>
            <pc:sldMk cId="2149286011" sldId="277"/>
            <ac:spMk id="24" creationId="{FC999C28-AD33-4EB7-A5F1-C06D10A5FDF7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49286011" sldId="277"/>
            <ac:spMk id="25" creationId="{FC999C28-AD33-4EB7-A5F1-C06D10A5FDF7}"/>
          </ac:spMkLst>
        </pc:spChg>
        <pc:spChg chg="add">
          <ac:chgData name="Jacinda S" userId="029a93d7e05dd064" providerId="LiveId" clId="{33C9B7E3-0818-46C1-8D17-1E46DE38233B}" dt="2019-04-02T04:34:35.135" v="4284" actId="26606"/>
          <ac:spMkLst>
            <pc:docMk/>
            <pc:sldMk cId="2149286011" sldId="277"/>
            <ac:spMk id="26" creationId="{0864E5C9-52C9-4572-AC75-548B9B9C2648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49286011" sldId="277"/>
            <ac:spMk id="27" creationId="{07CBBDD0-4420-4A50-96AB-392F9B97CF03}"/>
          </ac:spMkLst>
        </pc:spChg>
        <pc:spChg chg="add">
          <ac:chgData name="Jacinda S" userId="029a93d7e05dd064" providerId="LiveId" clId="{33C9B7E3-0818-46C1-8D17-1E46DE38233B}" dt="2019-04-02T04:34:35.135" v="4284" actId="26606"/>
          <ac:spMkLst>
            <pc:docMk/>
            <pc:sldMk cId="2149286011" sldId="277"/>
            <ac:spMk id="28" creationId="{45CC6500-4DBD-4C34-BC14-2387FB483BEB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49286011" sldId="277"/>
            <ac:spMk id="29" creationId="{465BA403-54B9-4A0B-BC79-028C495C038E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49286011" sldId="277"/>
            <ac:spMk id="31" creationId="{DC8C6883-513A-4FE8-8B55-7AA2A13A9BB9}"/>
          </ac:spMkLst>
        </pc:spChg>
        <pc:spChg chg="add">
          <ac:chgData name="Jacinda S" userId="029a93d7e05dd064" providerId="LiveId" clId="{33C9B7E3-0818-46C1-8D17-1E46DE38233B}" dt="2019-04-02T04:34:35.135" v="4284" actId="26606"/>
          <ac:spMkLst>
            <pc:docMk/>
            <pc:sldMk cId="2149286011" sldId="277"/>
            <ac:spMk id="33" creationId="{4E34A3B6-BAD2-4156-BDC6-4736248BFDE0}"/>
          </ac:spMkLst>
        </pc:spChg>
        <pc:picChg chg="add mod">
          <ac:chgData name="Jacinda S" userId="029a93d7e05dd064" providerId="LiveId" clId="{33C9B7E3-0818-46C1-8D17-1E46DE38233B}" dt="2019-04-02T04:34:35.135" v="4284" actId="26606"/>
          <ac:picMkLst>
            <pc:docMk/>
            <pc:sldMk cId="2149286011" sldId="277"/>
            <ac:picMk id="20" creationId="{CE8E57C7-9085-4129-A9EB-676B40952101}"/>
          </ac:picMkLst>
        </pc:picChg>
      </pc:sldChg>
      <pc:sldChg chg="addSp delSp modSp add mod setBg setClrOvrMap delDesignElem">
        <pc:chgData name="Jacinda S" userId="029a93d7e05dd064" providerId="LiveId" clId="{33C9B7E3-0818-46C1-8D17-1E46DE38233B}" dt="2019-04-02T05:16:40.401" v="6394" actId="26606"/>
        <pc:sldMkLst>
          <pc:docMk/>
          <pc:sldMk cId="2110064306" sldId="278"/>
        </pc:sldMkLst>
        <pc:spChg chg="mod">
          <ac:chgData name="Jacinda S" userId="029a93d7e05dd064" providerId="LiveId" clId="{33C9B7E3-0818-46C1-8D17-1E46DE38233B}" dt="2019-04-02T05:16:40.401" v="6394" actId="26606"/>
          <ac:spMkLst>
            <pc:docMk/>
            <pc:sldMk cId="2110064306" sldId="278"/>
            <ac:spMk id="2" creationId="{426C33DF-6CE7-4BAD-A19D-D9FD9F845832}"/>
          </ac:spMkLst>
        </pc:spChg>
        <pc:spChg chg="add del">
          <ac:chgData name="Jacinda S" userId="029a93d7e05dd064" providerId="LiveId" clId="{33C9B7E3-0818-46C1-8D17-1E46DE38233B}" dt="2019-03-30T23:27:47.742" v="768" actId="26606"/>
          <ac:spMkLst>
            <pc:docMk/>
            <pc:sldMk cId="2110064306" sldId="278"/>
            <ac:spMk id="3" creationId="{4C2AC4E6-4E8A-462E-AAA2-C5BF518D007C}"/>
          </ac:spMkLst>
        </pc:spChg>
        <pc:spChg chg="add del">
          <ac:chgData name="Jacinda S" userId="029a93d7e05dd064" providerId="LiveId" clId="{33C9B7E3-0818-46C1-8D17-1E46DE38233B}" dt="2019-04-02T05:16:40.378" v="6393" actId="26606"/>
          <ac:spMkLst>
            <pc:docMk/>
            <pc:sldMk cId="2110064306" sldId="278"/>
            <ac:spMk id="7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7:30.824" v="763" actId="26606"/>
          <ac:spMkLst>
            <pc:docMk/>
            <pc:sldMk cId="2110064306" sldId="278"/>
            <ac:spMk id="8" creationId="{C162DF2A-64D1-4AA9-BA42-8A4063EADE09}"/>
          </ac:spMkLst>
        </pc:spChg>
        <pc:spChg chg="add del">
          <ac:chgData name="Jacinda S" userId="029a93d7e05dd064" providerId="LiveId" clId="{33C9B7E3-0818-46C1-8D17-1E46DE38233B}" dt="2019-04-02T05:16:40.378" v="6393" actId="26606"/>
          <ac:spMkLst>
            <pc:docMk/>
            <pc:sldMk cId="2110064306" sldId="278"/>
            <ac:spMk id="9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7:30.824" v="763" actId="26606"/>
          <ac:spMkLst>
            <pc:docMk/>
            <pc:sldMk cId="2110064306" sldId="278"/>
            <ac:spMk id="10" creationId="{5D7C1373-63AF-4A75-909E-990E05356670}"/>
          </ac:spMkLst>
        </pc:spChg>
        <pc:spChg chg="add del">
          <ac:chgData name="Jacinda S" userId="029a93d7e05dd064" providerId="LiveId" clId="{33C9B7E3-0818-46C1-8D17-1E46DE38233B}" dt="2019-04-02T05:16:40.378" v="6393" actId="26606"/>
          <ac:spMkLst>
            <pc:docMk/>
            <pc:sldMk cId="2110064306" sldId="278"/>
            <ac:spMk id="11" creationId="{5BDAAE7A-177F-4691-8F07-36CBBA6113AB}"/>
          </ac:spMkLst>
        </pc:spChg>
        <pc:spChg chg="add del">
          <ac:chgData name="Jacinda S" userId="029a93d7e05dd064" providerId="LiveId" clId="{33C9B7E3-0818-46C1-8D17-1E46DE38233B}" dt="2019-03-30T23:27:30.824" v="763" actId="26606"/>
          <ac:spMkLst>
            <pc:docMk/>
            <pc:sldMk cId="2110064306" sldId="278"/>
            <ac:spMk id="12" creationId="{86411F21-6927-42A3-821A-9852DABE4E6D}"/>
          </ac:spMkLst>
        </pc:spChg>
        <pc:spChg chg="add del">
          <ac:chgData name="Jacinda S" userId="029a93d7e05dd064" providerId="LiveId" clId="{33C9B7E3-0818-46C1-8D17-1E46DE38233B}" dt="2019-04-02T05:16:40.378" v="6393" actId="26606"/>
          <ac:spMkLst>
            <pc:docMk/>
            <pc:sldMk cId="2110064306" sldId="278"/>
            <ac:spMk id="13" creationId="{5BF82D1D-28BC-4216-A1EA-F7D9C6D1AA82}"/>
          </ac:spMkLst>
        </pc:spChg>
        <pc:spChg chg="add del">
          <ac:chgData name="Jacinda S" userId="029a93d7e05dd064" providerId="LiveId" clId="{33C9B7E3-0818-46C1-8D17-1E46DE38233B}" dt="2019-03-30T23:27:30.824" v="763" actId="26606"/>
          <ac:spMkLst>
            <pc:docMk/>
            <pc:sldMk cId="2110064306" sldId="278"/>
            <ac:spMk id="14" creationId="{0A86581D-BAED-4A1F-A12D-371222BAFB71}"/>
          </ac:spMkLst>
        </pc:spChg>
        <pc:spChg chg="add del">
          <ac:chgData name="Jacinda S" userId="029a93d7e05dd064" providerId="LiveId" clId="{33C9B7E3-0818-46C1-8D17-1E46DE38233B}" dt="2019-04-02T05:16:40.378" v="6393" actId="26606"/>
          <ac:spMkLst>
            <pc:docMk/>
            <pc:sldMk cId="2110064306" sldId="278"/>
            <ac:spMk id="15" creationId="{60A1DC48-C242-4442-822C-570436B809FC}"/>
          </ac:spMkLst>
        </pc:spChg>
        <pc:spChg chg="add del">
          <ac:chgData name="Jacinda S" userId="029a93d7e05dd064" providerId="LiveId" clId="{33C9B7E3-0818-46C1-8D17-1E46DE38233B}" dt="2019-03-30T23:27:30.824" v="763" actId="26606"/>
          <ac:spMkLst>
            <pc:docMk/>
            <pc:sldMk cId="2110064306" sldId="278"/>
            <ac:spMk id="16" creationId="{B158AD60-D71E-4D39-856C-D6D05B4ABD0B}"/>
          </ac:spMkLst>
        </pc:spChg>
        <pc:spChg chg="add">
          <ac:chgData name="Jacinda S" userId="029a93d7e05dd064" providerId="LiveId" clId="{33C9B7E3-0818-46C1-8D17-1E46DE38233B}" dt="2019-04-02T05:16:40.401" v="6394" actId="26606"/>
          <ac:spMkLst>
            <pc:docMk/>
            <pc:sldMk cId="2110064306" sldId="278"/>
            <ac:spMk id="17" creationId="{99A2CD81-3BB6-4ED6-A50F-DC14F37A95CF}"/>
          </ac:spMkLst>
        </pc:spChg>
        <pc:spChg chg="add del">
          <ac:chgData name="Jacinda S" userId="029a93d7e05dd064" providerId="LiveId" clId="{33C9B7E3-0818-46C1-8D17-1E46DE38233B}" dt="2019-03-30T23:27:30.824" v="763" actId="26606"/>
          <ac:spMkLst>
            <pc:docMk/>
            <pc:sldMk cId="2110064306" sldId="278"/>
            <ac:spMk id="18" creationId="{1C7DC5B1-719A-4BD4-98EF-B39222EB39B2}"/>
          </ac:spMkLst>
        </pc:spChg>
        <pc:spChg chg="add">
          <ac:chgData name="Jacinda S" userId="029a93d7e05dd064" providerId="LiveId" clId="{33C9B7E3-0818-46C1-8D17-1E46DE38233B}" dt="2019-04-02T05:16:40.401" v="6394" actId="26606"/>
          <ac:spMkLst>
            <pc:docMk/>
            <pc:sldMk cId="2110064306" sldId="278"/>
            <ac:spMk id="19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7:34.375" v="765" actId="26606"/>
          <ac:spMkLst>
            <pc:docMk/>
            <pc:sldMk cId="2110064306" sldId="278"/>
            <ac:spMk id="20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7:34.375" v="765" actId="26606"/>
          <ac:spMkLst>
            <pc:docMk/>
            <pc:sldMk cId="2110064306" sldId="278"/>
            <ac:spMk id="21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7:34.375" v="765" actId="26606"/>
          <ac:spMkLst>
            <pc:docMk/>
            <pc:sldMk cId="2110064306" sldId="278"/>
            <ac:spMk id="22" creationId="{5E58EE06-9B03-4D70-A63C-13660A9C8F39}"/>
          </ac:spMkLst>
        </pc:spChg>
        <pc:spChg chg="add del">
          <ac:chgData name="Jacinda S" userId="029a93d7e05dd064" providerId="LiveId" clId="{33C9B7E3-0818-46C1-8D17-1E46DE38233B}" dt="2019-03-30T23:27:34.375" v="765" actId="26606"/>
          <ac:spMkLst>
            <pc:docMk/>
            <pc:sldMk cId="2110064306" sldId="278"/>
            <ac:spMk id="23" creationId="{520A257B-6D54-40C8-8E37-BA113BEB881E}"/>
          </ac:spMkLst>
        </pc:spChg>
        <pc:spChg chg="add del">
          <ac:chgData name="Jacinda S" userId="029a93d7e05dd064" providerId="LiveId" clId="{33C9B7E3-0818-46C1-8D17-1E46DE38233B}" dt="2019-03-30T23:27:34.375" v="765" actId="26606"/>
          <ac:spMkLst>
            <pc:docMk/>
            <pc:sldMk cId="2110064306" sldId="278"/>
            <ac:spMk id="24" creationId="{EF92EDE9-7E29-473D-8499-DB2B58541039}"/>
          </ac:spMkLst>
        </pc:spChg>
        <pc:spChg chg="add">
          <ac:chgData name="Jacinda S" userId="029a93d7e05dd064" providerId="LiveId" clId="{33C9B7E3-0818-46C1-8D17-1E46DE38233B}" dt="2019-04-02T05:16:40.401" v="6394" actId="26606"/>
          <ac:spMkLst>
            <pc:docMk/>
            <pc:sldMk cId="2110064306" sldId="278"/>
            <ac:spMk id="25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7:47.724" v="767" actId="26606"/>
          <ac:spMkLst>
            <pc:docMk/>
            <pc:sldMk cId="2110064306" sldId="278"/>
            <ac:spMk id="26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7:47.724" v="767" actId="26606"/>
          <ac:spMkLst>
            <pc:docMk/>
            <pc:sldMk cId="2110064306" sldId="278"/>
            <ac:spMk id="27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7:47.724" v="767" actId="26606"/>
          <ac:spMkLst>
            <pc:docMk/>
            <pc:sldMk cId="2110064306" sldId="278"/>
            <ac:spMk id="28" creationId="{86411F21-6927-42A3-821A-9852DABE4E6D}"/>
          </ac:spMkLst>
        </pc:spChg>
        <pc:spChg chg="add del">
          <ac:chgData name="Jacinda S" userId="029a93d7e05dd064" providerId="LiveId" clId="{33C9B7E3-0818-46C1-8D17-1E46DE38233B}" dt="2019-03-30T23:27:47.724" v="767" actId="26606"/>
          <ac:spMkLst>
            <pc:docMk/>
            <pc:sldMk cId="2110064306" sldId="278"/>
            <ac:spMk id="29" creationId="{0A86581D-BAED-4A1F-A12D-371222BAFB71}"/>
          </ac:spMkLst>
        </pc:spChg>
        <pc:spChg chg="add del">
          <ac:chgData name="Jacinda S" userId="029a93d7e05dd064" providerId="LiveId" clId="{33C9B7E3-0818-46C1-8D17-1E46DE38233B}" dt="2019-03-30T23:27:47.724" v="767" actId="26606"/>
          <ac:spMkLst>
            <pc:docMk/>
            <pc:sldMk cId="2110064306" sldId="278"/>
            <ac:spMk id="30" creationId="{B158AD60-D71E-4D39-856C-D6D05B4ABD0B}"/>
          </ac:spMkLst>
        </pc:spChg>
        <pc:spChg chg="add del">
          <ac:chgData name="Jacinda S" userId="029a93d7e05dd064" providerId="LiveId" clId="{33C9B7E3-0818-46C1-8D17-1E46DE38233B}" dt="2019-03-30T23:27:47.724" v="767" actId="26606"/>
          <ac:spMkLst>
            <pc:docMk/>
            <pc:sldMk cId="2110064306" sldId="278"/>
            <ac:spMk id="31" creationId="{1C7DC5B1-719A-4BD4-98EF-B39222EB39B2}"/>
          </ac:spMkLst>
        </pc:spChg>
        <pc:spChg chg="add">
          <ac:chgData name="Jacinda S" userId="029a93d7e05dd064" providerId="LiveId" clId="{33C9B7E3-0818-46C1-8D17-1E46DE38233B}" dt="2019-04-02T05:16:40.401" v="6394" actId="26606"/>
          <ac:spMkLst>
            <pc:docMk/>
            <pc:sldMk cId="2110064306" sldId="278"/>
            <ac:spMk id="32" creationId="{B4B5CC49-6FAE-42FA-99B6-A3FDA8C68848}"/>
          </ac:spMkLst>
        </pc:spChg>
        <pc:spChg chg="add del">
          <ac:chgData name="Jacinda S" userId="029a93d7e05dd064" providerId="LiveId" clId="{33C9B7E3-0818-46C1-8D17-1E46DE38233B}" dt="2019-03-30T23:29:47.964" v="773" actId="26606"/>
          <ac:spMkLst>
            <pc:docMk/>
            <pc:sldMk cId="2110064306" sldId="278"/>
            <ac:spMk id="33" creationId="{C162DF2A-64D1-4AA9-BA42-8A4063EADE09}"/>
          </ac:spMkLst>
        </pc:spChg>
        <pc:spChg chg="add del">
          <ac:chgData name="Jacinda S" userId="029a93d7e05dd064" providerId="LiveId" clId="{33C9B7E3-0818-46C1-8D17-1E46DE38233B}" dt="2019-03-30T23:29:47.964" v="773" actId="26606"/>
          <ac:spMkLst>
            <pc:docMk/>
            <pc:sldMk cId="2110064306" sldId="278"/>
            <ac:spMk id="34" creationId="{5D7C1373-63AF-4A75-909E-990E05356670}"/>
          </ac:spMkLst>
        </pc:spChg>
        <pc:spChg chg="add del">
          <ac:chgData name="Jacinda S" userId="029a93d7e05dd064" providerId="LiveId" clId="{33C9B7E3-0818-46C1-8D17-1E46DE38233B}" dt="2019-03-30T23:29:47.964" v="773" actId="26606"/>
          <ac:spMkLst>
            <pc:docMk/>
            <pc:sldMk cId="2110064306" sldId="278"/>
            <ac:spMk id="35" creationId="{5E58EE06-9B03-4D70-A63C-13660A9C8F39}"/>
          </ac:spMkLst>
        </pc:spChg>
        <pc:spChg chg="add del">
          <ac:chgData name="Jacinda S" userId="029a93d7e05dd064" providerId="LiveId" clId="{33C9B7E3-0818-46C1-8D17-1E46DE38233B}" dt="2019-03-30T23:29:47.964" v="773" actId="26606"/>
          <ac:spMkLst>
            <pc:docMk/>
            <pc:sldMk cId="2110064306" sldId="278"/>
            <ac:spMk id="36" creationId="{520A257B-6D54-40C8-8E37-BA113BEB881E}"/>
          </ac:spMkLst>
        </pc:spChg>
        <pc:spChg chg="add del">
          <ac:chgData name="Jacinda S" userId="029a93d7e05dd064" providerId="LiveId" clId="{33C9B7E3-0818-46C1-8D17-1E46DE38233B}" dt="2019-03-30T23:29:47.964" v="773" actId="26606"/>
          <ac:spMkLst>
            <pc:docMk/>
            <pc:sldMk cId="2110064306" sldId="278"/>
            <ac:spMk id="37" creationId="{EF92EDE9-7E29-473D-8499-DB2B58541039}"/>
          </ac:spMkLst>
        </pc:spChg>
        <pc:spChg chg="add">
          <ac:chgData name="Jacinda S" userId="029a93d7e05dd064" providerId="LiveId" clId="{33C9B7E3-0818-46C1-8D17-1E46DE38233B}" dt="2019-04-02T05:16:40.401" v="6394" actId="26606"/>
          <ac:spMkLst>
            <pc:docMk/>
            <pc:sldMk cId="2110064306" sldId="278"/>
            <ac:spMk id="38" creationId="{E6BC9B4A-2119-4645-B4CA-7817D5FAF4B6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10064306" sldId="278"/>
            <ac:spMk id="42" creationId="{C162DF2A-64D1-4AA9-BA42-8A4063EADE09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10064306" sldId="278"/>
            <ac:spMk id="44" creationId="{5D7C1373-63AF-4A75-909E-990E05356670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10064306" sldId="278"/>
            <ac:spMk id="46" creationId="{5BDAAE7A-177F-4691-8F07-36CBBA6113AB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10064306" sldId="278"/>
            <ac:spMk id="48" creationId="{5BF82D1D-28BC-4216-A1EA-F7D9C6D1AA82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2110064306" sldId="278"/>
            <ac:spMk id="50" creationId="{60A1DC48-C242-4442-822C-570436B809FC}"/>
          </ac:spMkLst>
        </pc:spChg>
        <pc:cxnChg chg="add">
          <ac:chgData name="Jacinda S" userId="029a93d7e05dd064" providerId="LiveId" clId="{33C9B7E3-0818-46C1-8D17-1E46DE38233B}" dt="2019-04-02T05:16:40.401" v="6394" actId="26606"/>
          <ac:cxnSpMkLst>
            <pc:docMk/>
            <pc:sldMk cId="2110064306" sldId="278"/>
            <ac:cxnSpMk id="39" creationId="{158D888F-D87A-4C3C-BD82-273E4C8C5E83}"/>
          </ac:cxnSpMkLst>
        </pc:cxnChg>
      </pc:sldChg>
      <pc:sldChg chg="delSp modSp add del ord modAnim delDesignElem">
        <pc:chgData name="Jacinda S" userId="029a93d7e05dd064" providerId="LiveId" clId="{33C9B7E3-0818-46C1-8D17-1E46DE38233B}" dt="2019-04-02T05:16:23.378" v="6378" actId="2696"/>
        <pc:sldMkLst>
          <pc:docMk/>
          <pc:sldMk cId="1237387960" sldId="279"/>
        </pc:sldMkLst>
        <pc:spChg chg="mod">
          <ac:chgData name="Jacinda S" userId="029a93d7e05dd064" providerId="LiveId" clId="{33C9B7E3-0818-46C1-8D17-1E46DE38233B}" dt="2019-03-30T23:50:26.542" v="1761" actId="255"/>
          <ac:spMkLst>
            <pc:docMk/>
            <pc:sldMk cId="1237387960" sldId="279"/>
            <ac:spMk id="2" creationId="{990AEF7F-8C37-43B3-B1B3-40ADFC798A1B}"/>
          </ac:spMkLst>
        </pc:spChg>
        <pc:spChg chg="mod">
          <ac:chgData name="Jacinda S" userId="029a93d7e05dd064" providerId="LiveId" clId="{33C9B7E3-0818-46C1-8D17-1E46DE38233B}" dt="2019-03-30T23:44:46.481" v="1541" actId="255"/>
          <ac:spMkLst>
            <pc:docMk/>
            <pc:sldMk cId="1237387960" sldId="279"/>
            <ac:spMk id="3" creationId="{CDA552BC-ED01-4864-A182-E7716ED60B27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1237387960" sldId="279"/>
            <ac:spMk id="28" creationId="{9B1ABF09-86CF-414E-88A5-2B84CC7232A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1237387960" sldId="279"/>
            <ac:spMk id="29" creationId="{29DC5A77-10C9-4ECF-B7EB-8D917F36A9EE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1237387960" sldId="279"/>
            <ac:spMk id="30" creationId="{3FE91770-CDBB-4D24-94E5-AD484F36CE87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1237387960" sldId="279"/>
            <ac:spMk id="31" creationId="{2FFE28B5-FB16-49A9-B851-3C35FAC0CACB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1237387960" sldId="279"/>
            <ac:spMk id="32" creationId="{01014442-855A-4E0F-8D09-C314661A48B9}"/>
          </ac:spMkLst>
        </pc:spChg>
      </pc:sldChg>
      <pc:sldChg chg="delSp modSp add del ord delDesignElem">
        <pc:chgData name="Jacinda S" userId="029a93d7e05dd064" providerId="LiveId" clId="{33C9B7E3-0818-46C1-8D17-1E46DE38233B}" dt="2019-04-02T05:16:28.462" v="6380" actId="2696"/>
        <pc:sldMkLst>
          <pc:docMk/>
          <pc:sldMk cId="2222719978" sldId="280"/>
        </pc:sldMkLst>
        <pc:spChg chg="mod">
          <ac:chgData name="Jacinda S" userId="029a93d7e05dd064" providerId="LiveId" clId="{33C9B7E3-0818-46C1-8D17-1E46DE38233B}" dt="2019-03-30T23:50:20.892" v="1760" actId="255"/>
          <ac:spMkLst>
            <pc:docMk/>
            <pc:sldMk cId="2222719978" sldId="280"/>
            <ac:spMk id="2" creationId="{990AEF7F-8C37-43B3-B1B3-40ADFC798A1B}"/>
          </ac:spMkLst>
        </pc:spChg>
        <pc:spChg chg="mod">
          <ac:chgData name="Jacinda S" userId="029a93d7e05dd064" providerId="LiveId" clId="{33C9B7E3-0818-46C1-8D17-1E46DE38233B}" dt="2019-03-30T23:45:56.794" v="1570" actId="20577"/>
          <ac:spMkLst>
            <pc:docMk/>
            <pc:sldMk cId="2222719978" sldId="280"/>
            <ac:spMk id="3" creationId="{CDA552BC-ED01-4864-A182-E7716ED60B27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222719978" sldId="280"/>
            <ac:spMk id="28" creationId="{9B1ABF09-86CF-414E-88A5-2B84CC7232A9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222719978" sldId="280"/>
            <ac:spMk id="29" creationId="{29DC5A77-10C9-4ECF-B7EB-8D917F36A9EE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222719978" sldId="280"/>
            <ac:spMk id="30" creationId="{3FE91770-CDBB-4D24-94E5-AD484F36CE87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222719978" sldId="280"/>
            <ac:spMk id="31" creationId="{2FFE28B5-FB16-49A9-B851-3C35FAC0CACB}"/>
          </ac:spMkLst>
        </pc:spChg>
        <pc:spChg chg="del">
          <ac:chgData name="Jacinda S" userId="029a93d7e05dd064" providerId="LiveId" clId="{33C9B7E3-0818-46C1-8D17-1E46DE38233B}" dt="2019-04-02T04:30:26.358" v="3950"/>
          <ac:spMkLst>
            <pc:docMk/>
            <pc:sldMk cId="2222719978" sldId="280"/>
            <ac:spMk id="32" creationId="{01014442-855A-4E0F-8D09-C314661A48B9}"/>
          </ac:spMkLst>
        </pc:spChg>
      </pc:sldChg>
      <pc:sldChg chg="addSp modSp add del mod ord setBg">
        <pc:chgData name="Jacinda S" userId="029a93d7e05dd064" providerId="LiveId" clId="{33C9B7E3-0818-46C1-8D17-1E46DE38233B}" dt="2019-04-02T04:24:17.668" v="3912" actId="2696"/>
        <pc:sldMkLst>
          <pc:docMk/>
          <pc:sldMk cId="1500844696" sldId="281"/>
        </pc:sldMkLst>
        <pc:spChg chg="mod">
          <ac:chgData name="Jacinda S" userId="029a93d7e05dd064" providerId="LiveId" clId="{33C9B7E3-0818-46C1-8D17-1E46DE38233B}" dt="2019-03-31T06:40:44.759" v="3860" actId="26606"/>
          <ac:spMkLst>
            <pc:docMk/>
            <pc:sldMk cId="1500844696" sldId="281"/>
            <ac:spMk id="2" creationId="{97DB9537-600C-49AA-BC84-C5A6722ACCA0}"/>
          </ac:spMkLst>
        </pc:spChg>
        <pc:spChg chg="mod">
          <ac:chgData name="Jacinda S" userId="029a93d7e05dd064" providerId="LiveId" clId="{33C9B7E3-0818-46C1-8D17-1E46DE38233B}" dt="2019-04-02T04:24:10.475" v="3911" actId="27636"/>
          <ac:spMkLst>
            <pc:docMk/>
            <pc:sldMk cId="1500844696" sldId="281"/>
            <ac:spMk id="3" creationId="{C21DB933-F5F8-40B4-9F59-27FD26371973}"/>
          </ac:spMkLst>
        </pc:spChg>
        <pc:spChg chg="add">
          <ac:chgData name="Jacinda S" userId="029a93d7e05dd064" providerId="LiveId" clId="{33C9B7E3-0818-46C1-8D17-1E46DE38233B}" dt="2019-03-31T06:40:44.759" v="3860" actId="26606"/>
          <ac:spMkLst>
            <pc:docMk/>
            <pc:sldMk cId="1500844696" sldId="281"/>
            <ac:spMk id="8" creationId="{FF1D7602-6D2D-46C2-A7B2-434F3678DCB3}"/>
          </ac:spMkLst>
        </pc:spChg>
        <pc:spChg chg="add">
          <ac:chgData name="Jacinda S" userId="029a93d7e05dd064" providerId="LiveId" clId="{33C9B7E3-0818-46C1-8D17-1E46DE38233B}" dt="2019-03-31T06:40:44.759" v="3860" actId="26606"/>
          <ac:spMkLst>
            <pc:docMk/>
            <pc:sldMk cId="1500844696" sldId="281"/>
            <ac:spMk id="10" creationId="{35539253-EA7C-41D9-9930-0923683AA3F6}"/>
          </ac:spMkLst>
        </pc:spChg>
        <pc:cxnChg chg="add">
          <ac:chgData name="Jacinda S" userId="029a93d7e05dd064" providerId="LiveId" clId="{33C9B7E3-0818-46C1-8D17-1E46DE38233B}" dt="2019-03-31T06:40:44.759" v="3860" actId="26606"/>
          <ac:cxnSpMkLst>
            <pc:docMk/>
            <pc:sldMk cId="1500844696" sldId="281"/>
            <ac:cxnSpMk id="12" creationId="{8D89589C-2C90-4407-A995-05EC3DD7AB14}"/>
          </ac:cxnSpMkLst>
        </pc:cxnChg>
      </pc:sldChg>
      <pc:sldChg chg="addSp delSp modSp add mod ord setBg modNotesTx">
        <pc:chgData name="Jacinda S" userId="029a93d7e05dd064" providerId="LiveId" clId="{33C9B7E3-0818-46C1-8D17-1E46DE38233B}" dt="2019-04-02T05:47:28.723" v="8203" actId="14100"/>
        <pc:sldMkLst>
          <pc:docMk/>
          <pc:sldMk cId="2140415031" sldId="282"/>
        </pc:sldMkLst>
        <pc:spChg chg="mod">
          <ac:chgData name="Jacinda S" userId="029a93d7e05dd064" providerId="LiveId" clId="{33C9B7E3-0818-46C1-8D17-1E46DE38233B}" dt="2019-04-02T05:09:33.878" v="5960" actId="26606"/>
          <ac:spMkLst>
            <pc:docMk/>
            <pc:sldMk cId="2140415031" sldId="282"/>
            <ac:spMk id="2" creationId="{D543CE1C-6275-480F-8B90-54844BAC0B52}"/>
          </ac:spMkLst>
        </pc:spChg>
        <pc:spChg chg="mod">
          <ac:chgData name="Jacinda S" userId="029a93d7e05dd064" providerId="LiveId" clId="{33C9B7E3-0818-46C1-8D17-1E46DE38233B}" dt="2019-04-02T05:12:20.154" v="6131" actId="20577"/>
          <ac:spMkLst>
            <pc:docMk/>
            <pc:sldMk cId="2140415031" sldId="282"/>
            <ac:spMk id="3" creationId="{66E2425C-3141-41CE-B077-FBD7052BAA7C}"/>
          </ac:spMkLst>
        </pc:spChg>
        <pc:spChg chg="add mod">
          <ac:chgData name="Jacinda S" userId="029a93d7e05dd064" providerId="LiveId" clId="{33C9B7E3-0818-46C1-8D17-1E46DE38233B}" dt="2019-04-02T05:12:15.216" v="6128" actId="1076"/>
          <ac:spMkLst>
            <pc:docMk/>
            <pc:sldMk cId="2140415031" sldId="282"/>
            <ac:spMk id="6" creationId="{2A0EFFFC-EE2E-4EE5-9E20-97CAFEEDF5CB}"/>
          </ac:spMkLst>
        </pc:spChg>
        <pc:spChg chg="add del mod">
          <ac:chgData name="Jacinda S" userId="029a93d7e05dd064" providerId="LiveId" clId="{33C9B7E3-0818-46C1-8D17-1E46DE38233B}" dt="2019-04-02T05:12:08.077" v="6126"/>
          <ac:spMkLst>
            <pc:docMk/>
            <pc:sldMk cId="2140415031" sldId="282"/>
            <ac:spMk id="7" creationId="{ADBECDEF-7DA4-439B-ADB3-8C6A75F3A30C}"/>
          </ac:spMkLst>
        </pc:spChg>
        <pc:spChg chg="add del">
          <ac:chgData name="Jacinda S" userId="029a93d7e05dd064" providerId="LiveId" clId="{33C9B7E3-0818-46C1-8D17-1E46DE38233B}" dt="2019-04-02T05:09:23.164" v="5955" actId="26606"/>
          <ac:spMkLst>
            <pc:docMk/>
            <pc:sldMk cId="2140415031" sldId="282"/>
            <ac:spMk id="8" creationId="{80516254-1D9F-4F3A-9870-3A3280BE2BFE}"/>
          </ac:spMkLst>
        </pc:spChg>
        <pc:spChg chg="add del">
          <ac:chgData name="Jacinda S" userId="029a93d7e05dd064" providerId="LiveId" clId="{33C9B7E3-0818-46C1-8D17-1E46DE38233B}" dt="2019-04-02T05:09:23.164" v="5955" actId="26606"/>
          <ac:spMkLst>
            <pc:docMk/>
            <pc:sldMk cId="2140415031" sldId="282"/>
            <ac:spMk id="10" creationId="{FC14672B-27A5-4CDA-ABAF-5E4CF4B41C23}"/>
          </ac:spMkLst>
        </pc:spChg>
        <pc:spChg chg="add del">
          <ac:chgData name="Jacinda S" userId="029a93d7e05dd064" providerId="LiveId" clId="{33C9B7E3-0818-46C1-8D17-1E46DE38233B}" dt="2019-04-02T05:09:23.164" v="5955" actId="26606"/>
          <ac:spMkLst>
            <pc:docMk/>
            <pc:sldMk cId="2140415031" sldId="282"/>
            <ac:spMk id="14" creationId="{9A206779-5C74-4555-94BC-5845C92EC3A8}"/>
          </ac:spMkLst>
        </pc:spChg>
        <pc:spChg chg="add del">
          <ac:chgData name="Jacinda S" userId="029a93d7e05dd064" providerId="LiveId" clId="{33C9B7E3-0818-46C1-8D17-1E46DE38233B}" dt="2019-04-02T05:09:27.330" v="5957" actId="26606"/>
          <ac:spMkLst>
            <pc:docMk/>
            <pc:sldMk cId="2140415031" sldId="282"/>
            <ac:spMk id="16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5:09:27.330" v="5957" actId="26606"/>
          <ac:spMkLst>
            <pc:docMk/>
            <pc:sldMk cId="2140415031" sldId="282"/>
            <ac:spMk id="17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5:09:27.330" v="5957" actId="26606"/>
          <ac:spMkLst>
            <pc:docMk/>
            <pc:sldMk cId="2140415031" sldId="282"/>
            <ac:spMk id="18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5:09:27.330" v="5957" actId="26606"/>
          <ac:spMkLst>
            <pc:docMk/>
            <pc:sldMk cId="2140415031" sldId="282"/>
            <ac:spMk id="19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5:09:27.330" v="5957" actId="26606"/>
          <ac:spMkLst>
            <pc:docMk/>
            <pc:sldMk cId="2140415031" sldId="282"/>
            <ac:spMk id="20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5:09:33.868" v="5959" actId="26606"/>
          <ac:spMkLst>
            <pc:docMk/>
            <pc:sldMk cId="2140415031" sldId="282"/>
            <ac:spMk id="22" creationId="{80516254-1D9F-4F3A-9870-3A3280BE2BFE}"/>
          </ac:spMkLst>
        </pc:spChg>
        <pc:spChg chg="add del">
          <ac:chgData name="Jacinda S" userId="029a93d7e05dd064" providerId="LiveId" clId="{33C9B7E3-0818-46C1-8D17-1E46DE38233B}" dt="2019-04-02T05:09:33.868" v="5959" actId="26606"/>
          <ac:spMkLst>
            <pc:docMk/>
            <pc:sldMk cId="2140415031" sldId="282"/>
            <ac:spMk id="23" creationId="{FC14672B-27A5-4CDA-ABAF-5E4CF4B41C23}"/>
          </ac:spMkLst>
        </pc:spChg>
        <pc:spChg chg="add del">
          <ac:chgData name="Jacinda S" userId="029a93d7e05dd064" providerId="LiveId" clId="{33C9B7E3-0818-46C1-8D17-1E46DE38233B}" dt="2019-04-02T05:09:33.868" v="5959" actId="26606"/>
          <ac:spMkLst>
            <pc:docMk/>
            <pc:sldMk cId="2140415031" sldId="282"/>
            <ac:spMk id="25" creationId="{9A206779-5C74-4555-94BC-5845C92EC3A8}"/>
          </ac:spMkLst>
        </pc:spChg>
        <pc:spChg chg="add">
          <ac:chgData name="Jacinda S" userId="029a93d7e05dd064" providerId="LiveId" clId="{33C9B7E3-0818-46C1-8D17-1E46DE38233B}" dt="2019-04-02T05:09:33.878" v="5960" actId="26606"/>
          <ac:spMkLst>
            <pc:docMk/>
            <pc:sldMk cId="2140415031" sldId="282"/>
            <ac:spMk id="27" creationId="{4DA2902A-FA5D-45A8-81EE-4342D330FA0A}"/>
          </ac:spMkLst>
        </pc:spChg>
        <pc:spChg chg="add">
          <ac:chgData name="Jacinda S" userId="029a93d7e05dd064" providerId="LiveId" clId="{33C9B7E3-0818-46C1-8D17-1E46DE38233B}" dt="2019-04-02T05:09:33.878" v="5960" actId="26606"/>
          <ac:spMkLst>
            <pc:docMk/>
            <pc:sldMk cId="2140415031" sldId="282"/>
            <ac:spMk id="28" creationId="{E22B538A-2A50-48E0-89A4-F2D2EEB125CF}"/>
          </ac:spMkLst>
        </pc:spChg>
        <pc:spChg chg="add">
          <ac:chgData name="Jacinda S" userId="029a93d7e05dd064" providerId="LiveId" clId="{33C9B7E3-0818-46C1-8D17-1E46DE38233B}" dt="2019-04-02T05:09:33.878" v="5960" actId="26606"/>
          <ac:spMkLst>
            <pc:docMk/>
            <pc:sldMk cId="2140415031" sldId="282"/>
            <ac:spMk id="29" creationId="{D319273A-84F0-4EF0-9ABB-6725351DB0C5}"/>
          </ac:spMkLst>
        </pc:spChg>
        <pc:picChg chg="add del mod">
          <ac:chgData name="Jacinda S" userId="029a93d7e05dd064" providerId="LiveId" clId="{33C9B7E3-0818-46C1-8D17-1E46DE38233B}" dt="2019-04-02T05:09:11.219" v="5953"/>
          <ac:picMkLst>
            <pc:docMk/>
            <pc:sldMk cId="2140415031" sldId="282"/>
            <ac:picMk id="5" creationId="{D8A4797C-3C7F-43B2-9A97-8E1E86D1EFEC}"/>
          </ac:picMkLst>
        </pc:picChg>
        <pc:picChg chg="add mod">
          <ac:chgData name="Jacinda S" userId="029a93d7e05dd064" providerId="LiveId" clId="{33C9B7E3-0818-46C1-8D17-1E46DE38233B}" dt="2019-04-02T05:47:28.723" v="8203" actId="14100"/>
          <ac:picMkLst>
            <pc:docMk/>
            <pc:sldMk cId="2140415031" sldId="282"/>
            <ac:picMk id="26" creationId="{132EC8B7-D92A-42E5-AA84-34B2D1547364}"/>
          </ac:picMkLst>
        </pc:picChg>
        <pc:cxnChg chg="add del">
          <ac:chgData name="Jacinda S" userId="029a93d7e05dd064" providerId="LiveId" clId="{33C9B7E3-0818-46C1-8D17-1E46DE38233B}" dt="2019-04-02T05:09:23.164" v="5955" actId="26606"/>
          <ac:cxnSpMkLst>
            <pc:docMk/>
            <pc:sldMk cId="2140415031" sldId="282"/>
            <ac:cxnSpMk id="12" creationId="{8D89589C-2C90-4407-A995-05EC3DD7AB14}"/>
          </ac:cxnSpMkLst>
        </pc:cxnChg>
        <pc:cxnChg chg="add del">
          <ac:chgData name="Jacinda S" userId="029a93d7e05dd064" providerId="LiveId" clId="{33C9B7E3-0818-46C1-8D17-1E46DE38233B}" dt="2019-04-02T05:09:33.868" v="5959" actId="26606"/>
          <ac:cxnSpMkLst>
            <pc:docMk/>
            <pc:sldMk cId="2140415031" sldId="282"/>
            <ac:cxnSpMk id="24" creationId="{8D89589C-2C90-4407-A995-05EC3DD7AB14}"/>
          </ac:cxnSpMkLst>
        </pc:cxnChg>
      </pc:sldChg>
      <pc:sldChg chg="addSp delSp modSp add mod setBg delDesignElem">
        <pc:chgData name="Jacinda S" userId="029a93d7e05dd064" providerId="LiveId" clId="{33C9B7E3-0818-46C1-8D17-1E46DE38233B}" dt="2019-04-02T05:46:33.344" v="8187" actId="20577"/>
        <pc:sldMkLst>
          <pc:docMk/>
          <pc:sldMk cId="941095366" sldId="283"/>
        </pc:sldMkLst>
        <pc:spChg chg="mod">
          <ac:chgData name="Jacinda S" userId="029a93d7e05dd064" providerId="LiveId" clId="{33C9B7E3-0818-46C1-8D17-1E46DE38233B}" dt="2019-04-02T04:30:42.288" v="3957" actId="26606"/>
          <ac:spMkLst>
            <pc:docMk/>
            <pc:sldMk cId="941095366" sldId="283"/>
            <ac:spMk id="2" creationId="{0AAA7AFD-B163-478D-AA47-91F55DBC5694}"/>
          </ac:spMkLst>
        </pc:spChg>
        <pc:spChg chg="mod ord">
          <ac:chgData name="Jacinda S" userId="029a93d7e05dd064" providerId="LiveId" clId="{33C9B7E3-0818-46C1-8D17-1E46DE38233B}" dt="2019-04-02T05:46:33.344" v="8187" actId="20577"/>
          <ac:spMkLst>
            <pc:docMk/>
            <pc:sldMk cId="941095366" sldId="283"/>
            <ac:spMk id="3" creationId="{F8B1CD45-4FA6-4CEF-9E1B-2A94E41B6005}"/>
          </ac:spMkLst>
        </pc:spChg>
        <pc:spChg chg="add del">
          <ac:chgData name="Jacinda S" userId="029a93d7e05dd064" providerId="LiveId" clId="{33C9B7E3-0818-46C1-8D17-1E46DE38233B}" dt="2019-04-02T04:30:33.370" v="3952" actId="26606"/>
          <ac:spMkLst>
            <pc:docMk/>
            <pc:sldMk cId="941095366" sldId="283"/>
            <ac:spMk id="6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0:33.370" v="3952" actId="26606"/>
          <ac:spMkLst>
            <pc:docMk/>
            <pc:sldMk cId="941095366" sldId="283"/>
            <ac:spMk id="7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4:30:33.370" v="3952" actId="26606"/>
          <ac:spMkLst>
            <pc:docMk/>
            <pc:sldMk cId="941095366" sldId="283"/>
            <ac:spMk id="8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0:33.370" v="3952" actId="26606"/>
          <ac:spMkLst>
            <pc:docMk/>
            <pc:sldMk cId="941095366" sldId="283"/>
            <ac:spMk id="9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0:04.738" v="3918" actId="26606"/>
          <ac:spMkLst>
            <pc:docMk/>
            <pc:sldMk cId="941095366" sldId="283"/>
            <ac:spMk id="10" creationId="{B5DC95B7-2A72-483B-BA19-2BE751205541}"/>
          </ac:spMkLst>
        </pc:spChg>
        <pc:spChg chg="add del">
          <ac:chgData name="Jacinda S" userId="029a93d7e05dd064" providerId="LiveId" clId="{33C9B7E3-0818-46C1-8D17-1E46DE38233B}" dt="2019-04-02T04:30:04.738" v="3918" actId="26606"/>
          <ac:spMkLst>
            <pc:docMk/>
            <pc:sldMk cId="941095366" sldId="283"/>
            <ac:spMk id="12" creationId="{1C822AFE-7E96-4A51-9E55-FCAEACD21357}"/>
          </ac:spMkLst>
        </pc:spChg>
        <pc:spChg chg="add del">
          <ac:chgData name="Jacinda S" userId="029a93d7e05dd064" providerId="LiveId" clId="{33C9B7E3-0818-46C1-8D17-1E46DE38233B}" dt="2019-04-02T04:30:04.738" v="3918" actId="26606"/>
          <ac:spMkLst>
            <pc:docMk/>
            <pc:sldMk cId="941095366" sldId="283"/>
            <ac:spMk id="14" creationId="{9169EA61-C175-4B7E-807B-58199DEA7FB3}"/>
          </ac:spMkLst>
        </pc:spChg>
        <pc:spChg chg="add mod">
          <ac:chgData name="Jacinda S" userId="029a93d7e05dd064" providerId="LiveId" clId="{33C9B7E3-0818-46C1-8D17-1E46DE38233B}" dt="2019-04-02T04:31:23.164" v="3965" actId="1076"/>
          <ac:spMkLst>
            <pc:docMk/>
            <pc:sldMk cId="941095366" sldId="283"/>
            <ac:spMk id="15" creationId="{3DF82787-805D-4DEF-8781-228DD0266828}"/>
          </ac:spMkLst>
        </pc:spChg>
        <pc:spChg chg="add del">
          <ac:chgData name="Jacinda S" userId="029a93d7e05dd064" providerId="LiveId" clId="{33C9B7E3-0818-46C1-8D17-1E46DE38233B}" dt="2019-04-02T04:30:33.370" v="3952" actId="26606"/>
          <ac:spMkLst>
            <pc:docMk/>
            <pc:sldMk cId="941095366" sldId="283"/>
            <ac:spMk id="16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0:37.398" v="3954" actId="26606"/>
          <ac:spMkLst>
            <pc:docMk/>
            <pc:sldMk cId="941095366" sldId="283"/>
            <ac:spMk id="18" creationId="{80516254-1D9F-4F3A-9870-3A3280BE2BFE}"/>
          </ac:spMkLst>
        </pc:spChg>
        <pc:spChg chg="add del">
          <ac:chgData name="Jacinda S" userId="029a93d7e05dd064" providerId="LiveId" clId="{33C9B7E3-0818-46C1-8D17-1E46DE38233B}" dt="2019-04-02T04:30:17.213" v="3929" actId="26606"/>
          <ac:spMkLst>
            <pc:docMk/>
            <pc:sldMk cId="941095366" sldId="283"/>
            <ac:spMk id="19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0:37.398" v="3954" actId="26606"/>
          <ac:spMkLst>
            <pc:docMk/>
            <pc:sldMk cId="941095366" sldId="283"/>
            <ac:spMk id="20" creationId="{FC14672B-27A5-4CDA-ABAF-5E4CF4B41C23}"/>
          </ac:spMkLst>
        </pc:spChg>
        <pc:spChg chg="add del">
          <ac:chgData name="Jacinda S" userId="029a93d7e05dd064" providerId="LiveId" clId="{33C9B7E3-0818-46C1-8D17-1E46DE38233B}" dt="2019-04-02T04:30:17.213" v="3929" actId="26606"/>
          <ac:spMkLst>
            <pc:docMk/>
            <pc:sldMk cId="941095366" sldId="283"/>
            <ac:spMk id="21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0:17.213" v="3929" actId="26606"/>
          <ac:spMkLst>
            <pc:docMk/>
            <pc:sldMk cId="941095366" sldId="283"/>
            <ac:spMk id="23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4:30:37.398" v="3954" actId="26606"/>
          <ac:spMkLst>
            <pc:docMk/>
            <pc:sldMk cId="941095366" sldId="283"/>
            <ac:spMk id="24" creationId="{9A206779-5C74-4555-94BC-5845C92EC3A8}"/>
          </ac:spMkLst>
        </pc:spChg>
        <pc:spChg chg="add del">
          <ac:chgData name="Jacinda S" userId="029a93d7e05dd064" providerId="LiveId" clId="{33C9B7E3-0818-46C1-8D17-1E46DE38233B}" dt="2019-04-02T04:30:17.213" v="3929" actId="26606"/>
          <ac:spMkLst>
            <pc:docMk/>
            <pc:sldMk cId="941095366" sldId="283"/>
            <ac:spMk id="25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0:42.276" v="3956" actId="26606"/>
          <ac:spMkLst>
            <pc:docMk/>
            <pc:sldMk cId="941095366" sldId="283"/>
            <ac:spMk id="26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0:17.213" v="3929" actId="26606"/>
          <ac:spMkLst>
            <pc:docMk/>
            <pc:sldMk cId="941095366" sldId="283"/>
            <ac:spMk id="27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0:42.276" v="3956" actId="26606"/>
          <ac:spMkLst>
            <pc:docMk/>
            <pc:sldMk cId="941095366" sldId="283"/>
            <ac:spMk id="28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0:42.276" v="3956" actId="26606"/>
          <ac:spMkLst>
            <pc:docMk/>
            <pc:sldMk cId="941095366" sldId="283"/>
            <ac:spMk id="29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4:30:42.276" v="3956" actId="26606"/>
          <ac:spMkLst>
            <pc:docMk/>
            <pc:sldMk cId="941095366" sldId="283"/>
            <ac:spMk id="30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0:42.276" v="3956" actId="26606"/>
          <ac:spMkLst>
            <pc:docMk/>
            <pc:sldMk cId="941095366" sldId="283"/>
            <ac:spMk id="31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941095366" sldId="283"/>
            <ac:spMk id="32" creationId="{29DC5A77-10C9-4ECF-B7EB-8D917F36A9EE}"/>
          </ac:spMkLst>
        </pc:spChg>
        <pc:spChg chg="add">
          <ac:chgData name="Jacinda S" userId="029a93d7e05dd064" providerId="LiveId" clId="{33C9B7E3-0818-46C1-8D17-1E46DE38233B}" dt="2019-04-02T04:30:42.288" v="3957" actId="26606"/>
          <ac:spMkLst>
            <pc:docMk/>
            <pc:sldMk cId="941095366" sldId="283"/>
            <ac:spMk id="33" creationId="{4DA2902A-FA5D-45A8-81EE-4342D330FA0A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941095366" sldId="283"/>
            <ac:spMk id="34" creationId="{2FFE28B5-FB16-49A9-B851-3C35FAC0CACB}"/>
          </ac:spMkLst>
        </pc:spChg>
        <pc:spChg chg="add">
          <ac:chgData name="Jacinda S" userId="029a93d7e05dd064" providerId="LiveId" clId="{33C9B7E3-0818-46C1-8D17-1E46DE38233B}" dt="2019-04-02T04:30:42.288" v="3957" actId="26606"/>
          <ac:spMkLst>
            <pc:docMk/>
            <pc:sldMk cId="941095366" sldId="283"/>
            <ac:spMk id="35" creationId="{E22B538A-2A50-48E0-89A4-F2D2EEB125CF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941095366" sldId="283"/>
            <ac:spMk id="36" creationId="{01014442-855A-4E0F-8D09-C314661A48B9}"/>
          </ac:spMkLst>
        </pc:spChg>
        <pc:spChg chg="add">
          <ac:chgData name="Jacinda S" userId="029a93d7e05dd064" providerId="LiveId" clId="{33C9B7E3-0818-46C1-8D17-1E46DE38233B}" dt="2019-04-02T04:30:42.288" v="3957" actId="26606"/>
          <ac:spMkLst>
            <pc:docMk/>
            <pc:sldMk cId="941095366" sldId="283"/>
            <ac:spMk id="37" creationId="{D319273A-84F0-4EF0-9ABB-6725351DB0C5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941095366" sldId="283"/>
            <ac:spMk id="38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0:26.358" v="3950"/>
          <ac:spMkLst>
            <pc:docMk/>
            <pc:sldMk cId="941095366" sldId="283"/>
            <ac:spMk id="40" creationId="{3FE91770-CDBB-4D24-94E5-AD484F36CE87}"/>
          </ac:spMkLst>
        </pc:spChg>
        <pc:picChg chg="add del mod">
          <ac:chgData name="Jacinda S" userId="029a93d7e05dd064" providerId="LiveId" clId="{33C9B7E3-0818-46C1-8D17-1E46DE38233B}" dt="2019-04-02T04:29:57.206" v="3917" actId="478"/>
          <ac:picMkLst>
            <pc:docMk/>
            <pc:sldMk cId="941095366" sldId="283"/>
            <ac:picMk id="5" creationId="{17FB34EE-3A07-43F2-B38C-F5D2B3BE381A}"/>
          </ac:picMkLst>
        </pc:picChg>
        <pc:picChg chg="add mod">
          <ac:chgData name="Jacinda S" userId="029a93d7e05dd064" providerId="LiveId" clId="{33C9B7E3-0818-46C1-8D17-1E46DE38233B}" dt="2019-04-02T05:12:37.514" v="6134" actId="1076"/>
          <ac:picMkLst>
            <pc:docMk/>
            <pc:sldMk cId="941095366" sldId="283"/>
            <ac:picMk id="13" creationId="{F1632884-5CC1-4952-8166-C1881028FC83}"/>
          </ac:picMkLst>
        </pc:picChg>
        <pc:cxnChg chg="add del">
          <ac:chgData name="Jacinda S" userId="029a93d7e05dd064" providerId="LiveId" clId="{33C9B7E3-0818-46C1-8D17-1E46DE38233B}" dt="2019-04-02T04:30:37.398" v="3954" actId="26606"/>
          <ac:cxnSpMkLst>
            <pc:docMk/>
            <pc:sldMk cId="941095366" sldId="283"/>
            <ac:cxnSpMk id="22" creationId="{8D89589C-2C90-4407-A995-05EC3DD7AB14}"/>
          </ac:cxnSpMkLst>
        </pc:cxnChg>
      </pc:sldChg>
      <pc:sldChg chg="modSp add del ord">
        <pc:chgData name="Jacinda S" userId="029a93d7e05dd064" providerId="LiveId" clId="{33C9B7E3-0818-46C1-8D17-1E46DE38233B}" dt="2019-04-02T05:06:11.283" v="5852" actId="2696"/>
        <pc:sldMkLst>
          <pc:docMk/>
          <pc:sldMk cId="1213057424" sldId="284"/>
        </pc:sldMkLst>
        <pc:spChg chg="mod">
          <ac:chgData name="Jacinda S" userId="029a93d7e05dd064" providerId="LiveId" clId="{33C9B7E3-0818-46C1-8D17-1E46DE38233B}" dt="2019-03-31T06:16:50.008" v="2939" actId="20577"/>
          <ac:spMkLst>
            <pc:docMk/>
            <pc:sldMk cId="1213057424" sldId="284"/>
            <ac:spMk id="3" creationId="{08C41B88-BAE0-410A-B929-4FE5B015C697}"/>
          </ac:spMkLst>
        </pc:spChg>
      </pc:sldChg>
      <pc:sldChg chg="modSp add del">
        <pc:chgData name="Jacinda S" userId="029a93d7e05dd064" providerId="LiveId" clId="{33C9B7E3-0818-46C1-8D17-1E46DE38233B}" dt="2019-04-02T05:06:22.019" v="5854" actId="2696"/>
        <pc:sldMkLst>
          <pc:docMk/>
          <pc:sldMk cId="239127446" sldId="285"/>
        </pc:sldMkLst>
        <pc:spChg chg="mod">
          <ac:chgData name="Jacinda S" userId="029a93d7e05dd064" providerId="LiveId" clId="{33C9B7E3-0818-46C1-8D17-1E46DE38233B}" dt="2019-03-31T06:18:33.137" v="3105" actId="20577"/>
          <ac:spMkLst>
            <pc:docMk/>
            <pc:sldMk cId="239127446" sldId="285"/>
            <ac:spMk id="3" creationId="{6FF46B43-7DE9-4553-AB1B-654DEB37B719}"/>
          </ac:spMkLst>
        </pc:spChg>
      </pc:sldChg>
      <pc:sldChg chg="modSp add del ord">
        <pc:chgData name="Jacinda S" userId="029a93d7e05dd064" providerId="LiveId" clId="{33C9B7E3-0818-46C1-8D17-1E46DE38233B}" dt="2019-04-02T05:16:59.042" v="6395" actId="2696"/>
        <pc:sldMkLst>
          <pc:docMk/>
          <pc:sldMk cId="116431086" sldId="286"/>
        </pc:sldMkLst>
        <pc:spChg chg="mod">
          <ac:chgData name="Jacinda S" userId="029a93d7e05dd064" providerId="LiveId" clId="{33C9B7E3-0818-46C1-8D17-1E46DE38233B}" dt="2019-03-31T06:34:48.493" v="3592" actId="20577"/>
          <ac:spMkLst>
            <pc:docMk/>
            <pc:sldMk cId="116431086" sldId="286"/>
            <ac:spMk id="2" creationId="{39C0FBD8-4865-48B1-925A-6433AB65C3C6}"/>
          </ac:spMkLst>
        </pc:spChg>
        <pc:spChg chg="mod">
          <ac:chgData name="Jacinda S" userId="029a93d7e05dd064" providerId="LiveId" clId="{33C9B7E3-0818-46C1-8D17-1E46DE38233B}" dt="2019-03-31T06:35:05.778" v="3713" actId="20577"/>
          <ac:spMkLst>
            <pc:docMk/>
            <pc:sldMk cId="116431086" sldId="286"/>
            <ac:spMk id="3" creationId="{51623125-43F1-4023-933C-B1FAA7E562FF}"/>
          </ac:spMkLst>
        </pc:spChg>
      </pc:sldChg>
      <pc:sldChg chg="modSp add del ord">
        <pc:chgData name="Jacinda S" userId="029a93d7e05dd064" providerId="LiveId" clId="{33C9B7E3-0818-46C1-8D17-1E46DE38233B}" dt="2019-04-02T05:21:57.509" v="7001" actId="2696"/>
        <pc:sldMkLst>
          <pc:docMk/>
          <pc:sldMk cId="3516711098" sldId="287"/>
        </pc:sldMkLst>
        <pc:spChg chg="mod">
          <ac:chgData name="Jacinda S" userId="029a93d7e05dd064" providerId="LiveId" clId="{33C9B7E3-0818-46C1-8D17-1E46DE38233B}" dt="2019-03-31T06:34:07.349" v="3422" actId="20577"/>
          <ac:spMkLst>
            <pc:docMk/>
            <pc:sldMk cId="3516711098" sldId="287"/>
            <ac:spMk id="2" creationId="{22467DB8-280E-476B-A7E8-C1324F27F8A3}"/>
          </ac:spMkLst>
        </pc:spChg>
        <pc:spChg chg="mod">
          <ac:chgData name="Jacinda S" userId="029a93d7e05dd064" providerId="LiveId" clId="{33C9B7E3-0818-46C1-8D17-1E46DE38233B}" dt="2019-03-31T06:35:25.176" v="3752" actId="20577"/>
          <ac:spMkLst>
            <pc:docMk/>
            <pc:sldMk cId="3516711098" sldId="287"/>
            <ac:spMk id="3" creationId="{D765BE0D-527D-4085-B323-9B6780D9D9A3}"/>
          </ac:spMkLst>
        </pc:spChg>
      </pc:sldChg>
      <pc:sldChg chg="modSp add del">
        <pc:chgData name="Jacinda S" userId="029a93d7e05dd064" providerId="LiveId" clId="{33C9B7E3-0818-46C1-8D17-1E46DE38233B}" dt="2019-04-02T04:52:45.214" v="5430" actId="2696"/>
        <pc:sldMkLst>
          <pc:docMk/>
          <pc:sldMk cId="3088194575" sldId="288"/>
        </pc:sldMkLst>
        <pc:spChg chg="mod">
          <ac:chgData name="Jacinda S" userId="029a93d7e05dd064" providerId="LiveId" clId="{33C9B7E3-0818-46C1-8D17-1E46DE38233B}" dt="2019-03-31T06:38:46.560" v="3782" actId="20577"/>
          <ac:spMkLst>
            <pc:docMk/>
            <pc:sldMk cId="3088194575" sldId="288"/>
            <ac:spMk id="2" creationId="{D75B5753-4D63-47B8-B8C6-8F36739E0DB0}"/>
          </ac:spMkLst>
        </pc:spChg>
        <pc:spChg chg="mod">
          <ac:chgData name="Jacinda S" userId="029a93d7e05dd064" providerId="LiveId" clId="{33C9B7E3-0818-46C1-8D17-1E46DE38233B}" dt="2019-03-31T06:40:11.592" v="3859"/>
          <ac:spMkLst>
            <pc:docMk/>
            <pc:sldMk cId="3088194575" sldId="288"/>
            <ac:spMk id="3" creationId="{56B83F26-A92C-4FCF-B1AA-E229184EC81D}"/>
          </ac:spMkLst>
        </pc:spChg>
      </pc:sldChg>
      <pc:sldChg chg="addSp modSp add mod ord setBg">
        <pc:chgData name="Jacinda S" userId="029a93d7e05dd064" providerId="LiveId" clId="{33C9B7E3-0818-46C1-8D17-1E46DE38233B}" dt="2019-04-02T04:45:16.378" v="5012" actId="20577"/>
        <pc:sldMkLst>
          <pc:docMk/>
          <pc:sldMk cId="959544766" sldId="289"/>
        </pc:sldMkLst>
        <pc:spChg chg="mod">
          <ac:chgData name="Jacinda S" userId="029a93d7e05dd064" providerId="LiveId" clId="{33C9B7E3-0818-46C1-8D17-1E46DE38233B}" dt="2019-04-02T04:38:38.511" v="4485" actId="20577"/>
          <ac:spMkLst>
            <pc:docMk/>
            <pc:sldMk cId="959544766" sldId="289"/>
            <ac:spMk id="2" creationId="{E4323503-757B-43D2-909E-9458D9710AB2}"/>
          </ac:spMkLst>
        </pc:spChg>
        <pc:spChg chg="mod">
          <ac:chgData name="Jacinda S" userId="029a93d7e05dd064" providerId="LiveId" clId="{33C9B7E3-0818-46C1-8D17-1E46DE38233B}" dt="2019-04-02T04:45:16.378" v="5012" actId="20577"/>
          <ac:spMkLst>
            <pc:docMk/>
            <pc:sldMk cId="959544766" sldId="289"/>
            <ac:spMk id="3" creationId="{CAB2F05E-237F-4B2C-A8D5-D50985B8D277}"/>
          </ac:spMkLst>
        </pc:spChg>
        <pc:spChg chg="add">
          <ac:chgData name="Jacinda S" userId="029a93d7e05dd064" providerId="LiveId" clId="{33C9B7E3-0818-46C1-8D17-1E46DE38233B}" dt="2019-04-02T04:36:59.407" v="4431" actId="26606"/>
          <ac:spMkLst>
            <pc:docMk/>
            <pc:sldMk cId="959544766" sldId="289"/>
            <ac:spMk id="8" creationId="{29DC5A77-10C9-4ECF-B7EB-8D917F36A9EE}"/>
          </ac:spMkLst>
        </pc:spChg>
        <pc:spChg chg="add">
          <ac:chgData name="Jacinda S" userId="029a93d7e05dd064" providerId="LiveId" clId="{33C9B7E3-0818-46C1-8D17-1E46DE38233B}" dt="2019-04-02T04:36:59.407" v="4431" actId="26606"/>
          <ac:spMkLst>
            <pc:docMk/>
            <pc:sldMk cId="959544766" sldId="289"/>
            <ac:spMk id="10" creationId="{2FFE28B5-FB16-49A9-B851-3C35FAC0CACB}"/>
          </ac:spMkLst>
        </pc:spChg>
        <pc:spChg chg="add">
          <ac:chgData name="Jacinda S" userId="029a93d7e05dd064" providerId="LiveId" clId="{33C9B7E3-0818-46C1-8D17-1E46DE38233B}" dt="2019-04-02T04:36:59.407" v="4431" actId="26606"/>
          <ac:spMkLst>
            <pc:docMk/>
            <pc:sldMk cId="959544766" sldId="289"/>
            <ac:spMk id="12" creationId="{01014442-855A-4E0F-8D09-C314661A48B9}"/>
          </ac:spMkLst>
        </pc:spChg>
        <pc:spChg chg="add">
          <ac:chgData name="Jacinda S" userId="029a93d7e05dd064" providerId="LiveId" clId="{33C9B7E3-0818-46C1-8D17-1E46DE38233B}" dt="2019-04-02T04:36:59.407" v="4431" actId="26606"/>
          <ac:spMkLst>
            <pc:docMk/>
            <pc:sldMk cId="959544766" sldId="289"/>
            <ac:spMk id="14" creationId="{9B1ABF09-86CF-414E-88A5-2B84CC7232A9}"/>
          </ac:spMkLst>
        </pc:spChg>
        <pc:spChg chg="add">
          <ac:chgData name="Jacinda S" userId="029a93d7e05dd064" providerId="LiveId" clId="{33C9B7E3-0818-46C1-8D17-1E46DE38233B}" dt="2019-04-02T04:36:59.407" v="4431" actId="26606"/>
          <ac:spMkLst>
            <pc:docMk/>
            <pc:sldMk cId="959544766" sldId="289"/>
            <ac:spMk id="16" creationId="{3FE91770-CDBB-4D24-94E5-AD484F36CE87}"/>
          </ac:spMkLst>
        </pc:spChg>
      </pc:sldChg>
      <pc:sldChg chg="addSp delSp modSp add del mod setBg">
        <pc:chgData name="Jacinda S" userId="029a93d7e05dd064" providerId="LiveId" clId="{33C9B7E3-0818-46C1-8D17-1E46DE38233B}" dt="2019-04-02T04:34:51.235" v="4285" actId="2696"/>
        <pc:sldMkLst>
          <pc:docMk/>
          <pc:sldMk cId="1754267587" sldId="289"/>
        </pc:sldMkLst>
        <pc:spChg chg="mod">
          <ac:chgData name="Jacinda S" userId="029a93d7e05dd064" providerId="LiveId" clId="{33C9B7E3-0818-46C1-8D17-1E46DE38233B}" dt="2019-04-02T04:32:02.941" v="3972" actId="26606"/>
          <ac:spMkLst>
            <pc:docMk/>
            <pc:sldMk cId="1754267587" sldId="289"/>
            <ac:spMk id="2" creationId="{02B4CEFA-53DF-4975-B211-4146090A7AD1}"/>
          </ac:spMkLst>
        </pc:spChg>
        <pc:spChg chg="mod">
          <ac:chgData name="Jacinda S" userId="029a93d7e05dd064" providerId="LiveId" clId="{33C9B7E3-0818-46C1-8D17-1E46DE38233B}" dt="2019-04-02T04:32:02.941" v="3972" actId="26606"/>
          <ac:spMkLst>
            <pc:docMk/>
            <pc:sldMk cId="1754267587" sldId="289"/>
            <ac:spMk id="3" creationId="{50C3EBC0-EAC1-46EE-BA60-80B96473D7EC}"/>
          </ac:spMkLst>
        </pc:spChg>
        <pc:spChg chg="add del">
          <ac:chgData name="Jacinda S" userId="029a93d7e05dd064" providerId="LiveId" clId="{33C9B7E3-0818-46C1-8D17-1E46DE38233B}" dt="2019-04-02T04:32:00.341" v="3969" actId="26606"/>
          <ac:spMkLst>
            <pc:docMk/>
            <pc:sldMk cId="1754267587" sldId="289"/>
            <ac:spMk id="8" creationId="{FF1D7602-6D2D-46C2-A7B2-434F3678DCB3}"/>
          </ac:spMkLst>
        </pc:spChg>
        <pc:spChg chg="add del">
          <ac:chgData name="Jacinda S" userId="029a93d7e05dd064" providerId="LiveId" clId="{33C9B7E3-0818-46C1-8D17-1E46DE38233B}" dt="2019-04-02T04:32:00.341" v="3969" actId="26606"/>
          <ac:spMkLst>
            <pc:docMk/>
            <pc:sldMk cId="1754267587" sldId="289"/>
            <ac:spMk id="10" creationId="{35539253-EA7C-41D9-9930-0923683AA3F6}"/>
          </ac:spMkLst>
        </pc:spChg>
        <pc:spChg chg="add del">
          <ac:chgData name="Jacinda S" userId="029a93d7e05dd064" providerId="LiveId" clId="{33C9B7E3-0818-46C1-8D17-1E46DE38233B}" dt="2019-04-02T04:32:02.931" v="3971" actId="26606"/>
          <ac:spMkLst>
            <pc:docMk/>
            <pc:sldMk cId="1754267587" sldId="289"/>
            <ac:spMk id="14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4:32:02.931" v="3971" actId="26606"/>
          <ac:spMkLst>
            <pc:docMk/>
            <pc:sldMk cId="1754267587" sldId="289"/>
            <ac:spMk id="15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4:32:02.931" v="3971" actId="26606"/>
          <ac:spMkLst>
            <pc:docMk/>
            <pc:sldMk cId="1754267587" sldId="289"/>
            <ac:spMk id="16" creationId="{3FE91770-CDBB-4D24-94E5-AD484F36CE87}"/>
          </ac:spMkLst>
        </pc:spChg>
        <pc:spChg chg="add del">
          <ac:chgData name="Jacinda S" userId="029a93d7e05dd064" providerId="LiveId" clId="{33C9B7E3-0818-46C1-8D17-1E46DE38233B}" dt="2019-04-02T04:32:02.931" v="3971" actId="26606"/>
          <ac:spMkLst>
            <pc:docMk/>
            <pc:sldMk cId="1754267587" sldId="289"/>
            <ac:spMk id="17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4:32:02.931" v="3971" actId="26606"/>
          <ac:spMkLst>
            <pc:docMk/>
            <pc:sldMk cId="1754267587" sldId="289"/>
            <ac:spMk id="18" creationId="{01014442-855A-4E0F-8D09-C314661A48B9}"/>
          </ac:spMkLst>
        </pc:spChg>
        <pc:spChg chg="add">
          <ac:chgData name="Jacinda S" userId="029a93d7e05dd064" providerId="LiveId" clId="{33C9B7E3-0818-46C1-8D17-1E46DE38233B}" dt="2019-04-02T04:32:02.941" v="3972" actId="26606"/>
          <ac:spMkLst>
            <pc:docMk/>
            <pc:sldMk cId="1754267587" sldId="289"/>
            <ac:spMk id="20" creationId="{4DA2902A-FA5D-45A8-81EE-4342D330FA0A}"/>
          </ac:spMkLst>
        </pc:spChg>
        <pc:spChg chg="add">
          <ac:chgData name="Jacinda S" userId="029a93d7e05dd064" providerId="LiveId" clId="{33C9B7E3-0818-46C1-8D17-1E46DE38233B}" dt="2019-04-02T04:32:02.941" v="3972" actId="26606"/>
          <ac:spMkLst>
            <pc:docMk/>
            <pc:sldMk cId="1754267587" sldId="289"/>
            <ac:spMk id="21" creationId="{E22B538A-2A50-48E0-89A4-F2D2EEB125CF}"/>
          </ac:spMkLst>
        </pc:spChg>
        <pc:spChg chg="add">
          <ac:chgData name="Jacinda S" userId="029a93d7e05dd064" providerId="LiveId" clId="{33C9B7E3-0818-46C1-8D17-1E46DE38233B}" dt="2019-04-02T04:32:02.941" v="3972" actId="26606"/>
          <ac:spMkLst>
            <pc:docMk/>
            <pc:sldMk cId="1754267587" sldId="289"/>
            <ac:spMk id="22" creationId="{D319273A-84F0-4EF0-9ABB-6725351DB0C5}"/>
          </ac:spMkLst>
        </pc:spChg>
        <pc:cxnChg chg="add del">
          <ac:chgData name="Jacinda S" userId="029a93d7e05dd064" providerId="LiveId" clId="{33C9B7E3-0818-46C1-8D17-1E46DE38233B}" dt="2019-04-02T04:32:00.341" v="3969" actId="26606"/>
          <ac:cxnSpMkLst>
            <pc:docMk/>
            <pc:sldMk cId="1754267587" sldId="289"/>
            <ac:cxnSpMk id="12" creationId="{8D89589C-2C90-4407-A995-05EC3DD7AB14}"/>
          </ac:cxnSpMkLst>
        </pc:cxnChg>
      </pc:sldChg>
      <pc:sldChg chg="modSp add setBg">
        <pc:chgData name="Jacinda S" userId="029a93d7e05dd064" providerId="LiveId" clId="{33C9B7E3-0818-46C1-8D17-1E46DE38233B}" dt="2019-04-02T05:21:39.787" v="7000" actId="400"/>
        <pc:sldMkLst>
          <pc:docMk/>
          <pc:sldMk cId="76187034" sldId="290"/>
        </pc:sldMkLst>
        <pc:graphicFrameChg chg="mod">
          <ac:chgData name="Jacinda S" userId="029a93d7e05dd064" providerId="LiveId" clId="{33C9B7E3-0818-46C1-8D17-1E46DE38233B}" dt="2019-04-02T05:21:39.787" v="7000" actId="400"/>
          <ac:graphicFrameMkLst>
            <pc:docMk/>
            <pc:sldMk cId="76187034" sldId="290"/>
            <ac:graphicFrameMk id="16" creationId="{E3577746-3634-4054-92A5-4D8F73021BCE}"/>
          </ac:graphicFrameMkLst>
        </pc:graphicFrameChg>
      </pc:sldChg>
      <pc:sldChg chg="add del">
        <pc:chgData name="Jacinda S" userId="029a93d7e05dd064" providerId="LiveId" clId="{33C9B7E3-0818-46C1-8D17-1E46DE38233B}" dt="2019-04-02T04:36:48.285" v="4430" actId="2696"/>
        <pc:sldMkLst>
          <pc:docMk/>
          <pc:sldMk cId="3518208745" sldId="290"/>
        </pc:sldMkLst>
      </pc:sldChg>
      <pc:sldChg chg="addSp delSp modSp add mod setBg">
        <pc:chgData name="Jacinda S" userId="029a93d7e05dd064" providerId="LiveId" clId="{33C9B7E3-0818-46C1-8D17-1E46DE38233B}" dt="2019-04-02T05:06:02.537" v="5851" actId="20577"/>
        <pc:sldMkLst>
          <pc:docMk/>
          <pc:sldMk cId="2395603637" sldId="291"/>
        </pc:sldMkLst>
        <pc:spChg chg="mod">
          <ac:chgData name="Jacinda S" userId="029a93d7e05dd064" providerId="LiveId" clId="{33C9B7E3-0818-46C1-8D17-1E46DE38233B}" dt="2019-04-02T05:01:17.944" v="5637" actId="26606"/>
          <ac:spMkLst>
            <pc:docMk/>
            <pc:sldMk cId="2395603637" sldId="291"/>
            <ac:spMk id="2" creationId="{CE716F6A-E255-4CBC-A8E8-587559506152}"/>
          </ac:spMkLst>
        </pc:spChg>
        <pc:spChg chg="mod">
          <ac:chgData name="Jacinda S" userId="029a93d7e05dd064" providerId="LiveId" clId="{33C9B7E3-0818-46C1-8D17-1E46DE38233B}" dt="2019-04-02T05:06:02.537" v="5851" actId="20577"/>
          <ac:spMkLst>
            <pc:docMk/>
            <pc:sldMk cId="2395603637" sldId="291"/>
            <ac:spMk id="3" creationId="{D7125388-F603-4205-9BFC-BA862C09C60F}"/>
          </ac:spMkLst>
        </pc:spChg>
        <pc:spChg chg="add del">
          <ac:chgData name="Jacinda S" userId="029a93d7e05dd064" providerId="LiveId" clId="{33C9B7E3-0818-46C1-8D17-1E46DE38233B}" dt="2019-04-02T05:01:17.944" v="5637" actId="26606"/>
          <ac:spMkLst>
            <pc:docMk/>
            <pc:sldMk cId="2395603637" sldId="291"/>
            <ac:spMk id="8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5:01:17.944" v="5637" actId="26606"/>
          <ac:spMkLst>
            <pc:docMk/>
            <pc:sldMk cId="2395603637" sldId="291"/>
            <ac:spMk id="10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5:01:17.944" v="5637" actId="26606"/>
          <ac:spMkLst>
            <pc:docMk/>
            <pc:sldMk cId="2395603637" sldId="291"/>
            <ac:spMk id="12" creationId="{01014442-855A-4E0F-8D09-C314661A48B9}"/>
          </ac:spMkLst>
        </pc:spChg>
        <pc:spChg chg="add del">
          <ac:chgData name="Jacinda S" userId="029a93d7e05dd064" providerId="LiveId" clId="{33C9B7E3-0818-46C1-8D17-1E46DE38233B}" dt="2019-04-02T05:01:17.944" v="5637" actId="26606"/>
          <ac:spMkLst>
            <pc:docMk/>
            <pc:sldMk cId="2395603637" sldId="291"/>
            <ac:spMk id="14" creationId="{9B1ABF09-86CF-414E-88A5-2B84CC7232A9}"/>
          </ac:spMkLst>
        </pc:spChg>
        <pc:spChg chg="add del">
          <ac:chgData name="Jacinda S" userId="029a93d7e05dd064" providerId="LiveId" clId="{33C9B7E3-0818-46C1-8D17-1E46DE38233B}" dt="2019-04-02T05:01:17.944" v="5637" actId="26606"/>
          <ac:spMkLst>
            <pc:docMk/>
            <pc:sldMk cId="2395603637" sldId="291"/>
            <ac:spMk id="16" creationId="{3FE91770-CDBB-4D24-94E5-AD484F36CE87}"/>
          </ac:spMkLst>
        </pc:spChg>
        <pc:picChg chg="add del mod">
          <ac:chgData name="Jacinda S" userId="029a93d7e05dd064" providerId="LiveId" clId="{33C9B7E3-0818-46C1-8D17-1E46DE38233B}" dt="2019-04-02T05:03:14.401" v="5763"/>
          <ac:picMkLst>
            <pc:docMk/>
            <pc:sldMk cId="2395603637" sldId="291"/>
            <ac:picMk id="5" creationId="{560DF77B-FBB5-46C2-8D67-898B26B6EAE8}"/>
          </ac:picMkLst>
        </pc:picChg>
        <pc:picChg chg="add del mod">
          <ac:chgData name="Jacinda S" userId="029a93d7e05dd064" providerId="LiveId" clId="{33C9B7E3-0818-46C1-8D17-1E46DE38233B}" dt="2019-04-02T05:03:14.401" v="5763"/>
          <ac:picMkLst>
            <pc:docMk/>
            <pc:sldMk cId="2395603637" sldId="291"/>
            <ac:picMk id="7" creationId="{FEFC0473-7FBE-433E-81E2-3B9AEDECAD30}"/>
          </ac:picMkLst>
        </pc:picChg>
      </pc:sldChg>
      <pc:sldChg chg="addSp delSp modSp add del mod setBg setClrOvrMap">
        <pc:chgData name="Jacinda S" userId="029a93d7e05dd064" providerId="LiveId" clId="{33C9B7E3-0818-46C1-8D17-1E46DE38233B}" dt="2019-04-02T05:04:47.267" v="5791" actId="2696"/>
        <pc:sldMkLst>
          <pc:docMk/>
          <pc:sldMk cId="1868416223" sldId="292"/>
        </pc:sldMkLst>
        <pc:spChg chg="mod">
          <ac:chgData name="Jacinda S" userId="029a93d7e05dd064" providerId="LiveId" clId="{33C9B7E3-0818-46C1-8D17-1E46DE38233B}" dt="2019-04-02T05:04:36.775" v="5786" actId="26606"/>
          <ac:spMkLst>
            <pc:docMk/>
            <pc:sldMk cId="1868416223" sldId="292"/>
            <ac:spMk id="2" creationId="{68787C52-1A6C-4C96-890A-20A6CF60321E}"/>
          </ac:spMkLst>
        </pc:spChg>
        <pc:spChg chg="mod ord">
          <ac:chgData name="Jacinda S" userId="029a93d7e05dd064" providerId="LiveId" clId="{33C9B7E3-0818-46C1-8D17-1E46DE38233B}" dt="2019-04-02T05:04:36.775" v="5786" actId="26606"/>
          <ac:spMkLst>
            <pc:docMk/>
            <pc:sldMk cId="1868416223" sldId="292"/>
            <ac:spMk id="3" creationId="{F7DDD371-AEA7-41AA-8189-29709BBCD904}"/>
          </ac:spMkLst>
        </pc:spChg>
        <pc:spChg chg="add del">
          <ac:chgData name="Jacinda S" userId="029a93d7e05dd064" providerId="LiveId" clId="{33C9B7E3-0818-46C1-8D17-1E46DE38233B}" dt="2019-04-02T05:03:31.070" v="5768" actId="26606"/>
          <ac:spMkLst>
            <pc:docMk/>
            <pc:sldMk cId="1868416223" sldId="292"/>
            <ac:spMk id="10" creationId="{A1DFCBE5-52C1-48A9-89CF-E7D68CCA1620}"/>
          </ac:spMkLst>
        </pc:spChg>
        <pc:spChg chg="add del">
          <ac:chgData name="Jacinda S" userId="029a93d7e05dd064" providerId="LiveId" clId="{33C9B7E3-0818-46C1-8D17-1E46DE38233B}" dt="2019-04-02T05:03:31.070" v="5768" actId="26606"/>
          <ac:spMkLst>
            <pc:docMk/>
            <pc:sldMk cId="1868416223" sldId="292"/>
            <ac:spMk id="12" creationId="{EB17C8F6-D357-4254-BBAC-96B01EEBE162}"/>
          </ac:spMkLst>
        </pc:spChg>
        <pc:spChg chg="add del">
          <ac:chgData name="Jacinda S" userId="029a93d7e05dd064" providerId="LiveId" clId="{33C9B7E3-0818-46C1-8D17-1E46DE38233B}" dt="2019-04-02T05:03:32.460" v="5770" actId="26606"/>
          <ac:spMkLst>
            <pc:docMk/>
            <pc:sldMk cId="1868416223" sldId="292"/>
            <ac:spMk id="14" creationId="{23ADD3AA-6CC0-4B1A-B4A3-98AD78A1EACC}"/>
          </ac:spMkLst>
        </pc:spChg>
        <pc:spChg chg="add del">
          <ac:chgData name="Jacinda S" userId="029a93d7e05dd064" providerId="LiveId" clId="{33C9B7E3-0818-46C1-8D17-1E46DE38233B}" dt="2019-04-02T05:03:32.460" v="5770" actId="26606"/>
          <ac:spMkLst>
            <pc:docMk/>
            <pc:sldMk cId="1868416223" sldId="292"/>
            <ac:spMk id="15" creationId="{47BA6B54-FD0C-4B20-816F-3B6BEEA1D65C}"/>
          </ac:spMkLst>
        </pc:spChg>
        <pc:spChg chg="add del">
          <ac:chgData name="Jacinda S" userId="029a93d7e05dd064" providerId="LiveId" clId="{33C9B7E3-0818-46C1-8D17-1E46DE38233B}" dt="2019-04-02T05:03:32.460" v="5770" actId="26606"/>
          <ac:spMkLst>
            <pc:docMk/>
            <pc:sldMk cId="1868416223" sldId="292"/>
            <ac:spMk id="16" creationId="{A73D5959-733D-49EB-9C7B-0B65AD3B981A}"/>
          </ac:spMkLst>
        </pc:spChg>
        <pc:spChg chg="add del">
          <ac:chgData name="Jacinda S" userId="029a93d7e05dd064" providerId="LiveId" clId="{33C9B7E3-0818-46C1-8D17-1E46DE38233B}" dt="2019-04-02T05:03:32.460" v="5770" actId="26606"/>
          <ac:spMkLst>
            <pc:docMk/>
            <pc:sldMk cId="1868416223" sldId="292"/>
            <ac:spMk id="17" creationId="{CE90C7AB-40E9-481F-980A-EDD19EFF359D}"/>
          </ac:spMkLst>
        </pc:spChg>
        <pc:spChg chg="add del">
          <ac:chgData name="Jacinda S" userId="029a93d7e05dd064" providerId="LiveId" clId="{33C9B7E3-0818-46C1-8D17-1E46DE38233B}" dt="2019-04-02T05:03:32.460" v="5770" actId="26606"/>
          <ac:spMkLst>
            <pc:docMk/>
            <pc:sldMk cId="1868416223" sldId="292"/>
            <ac:spMk id="18" creationId="{670FE657-E905-4F80-9A98-9FAC75EAC29D}"/>
          </ac:spMkLst>
        </pc:spChg>
        <pc:spChg chg="add del">
          <ac:chgData name="Jacinda S" userId="029a93d7e05dd064" providerId="LiveId" clId="{33C9B7E3-0818-46C1-8D17-1E46DE38233B}" dt="2019-04-02T05:03:32.460" v="5770" actId="26606"/>
          <ac:spMkLst>
            <pc:docMk/>
            <pc:sldMk cId="1868416223" sldId="292"/>
            <ac:spMk id="20" creationId="{5296173E-160F-42EA-B0C9-8E2804C9A375}"/>
          </ac:spMkLst>
        </pc:spChg>
        <pc:spChg chg="add del">
          <ac:chgData name="Jacinda S" userId="029a93d7e05dd064" providerId="LiveId" clId="{33C9B7E3-0818-46C1-8D17-1E46DE38233B}" dt="2019-04-02T05:03:32.460" v="5770" actId="26606"/>
          <ac:spMkLst>
            <pc:docMk/>
            <pc:sldMk cId="1868416223" sldId="292"/>
            <ac:spMk id="22" creationId="{85FD8413-571F-456D-BB62-4C204826EBA7}"/>
          </ac:spMkLst>
        </pc:spChg>
        <pc:spChg chg="add del">
          <ac:chgData name="Jacinda S" userId="029a93d7e05dd064" providerId="LiveId" clId="{33C9B7E3-0818-46C1-8D17-1E46DE38233B}" dt="2019-04-02T05:03:34.118" v="5772" actId="26606"/>
          <ac:spMkLst>
            <pc:docMk/>
            <pc:sldMk cId="1868416223" sldId="292"/>
            <ac:spMk id="24" creationId="{A1DFCBE5-52C1-48A9-89CF-E7D68CCA1620}"/>
          </ac:spMkLst>
        </pc:spChg>
        <pc:spChg chg="add del">
          <ac:chgData name="Jacinda S" userId="029a93d7e05dd064" providerId="LiveId" clId="{33C9B7E3-0818-46C1-8D17-1E46DE38233B}" dt="2019-04-02T05:03:34.118" v="5772" actId="26606"/>
          <ac:spMkLst>
            <pc:docMk/>
            <pc:sldMk cId="1868416223" sldId="292"/>
            <ac:spMk id="25" creationId="{EB17C8F6-D357-4254-BBAC-96B01EEBE162}"/>
          </ac:spMkLst>
        </pc:spChg>
        <pc:picChg chg="add del mod">
          <ac:chgData name="Jacinda S" userId="029a93d7e05dd064" providerId="LiveId" clId="{33C9B7E3-0818-46C1-8D17-1E46DE38233B}" dt="2019-04-02T05:04:37.800" v="5787" actId="1076"/>
          <ac:picMkLst>
            <pc:docMk/>
            <pc:sldMk cId="1868416223" sldId="292"/>
            <ac:picMk id="4" creationId="{B2120EBB-3310-488B-BBC1-F482448E025F}"/>
          </ac:picMkLst>
        </pc:picChg>
        <pc:picChg chg="add del mod">
          <ac:chgData name="Jacinda S" userId="029a93d7e05dd064" providerId="LiveId" clId="{33C9B7E3-0818-46C1-8D17-1E46DE38233B}" dt="2019-04-02T05:04:37.800" v="5787" actId="1076"/>
          <ac:picMkLst>
            <pc:docMk/>
            <pc:sldMk cId="1868416223" sldId="292"/>
            <ac:picMk id="5" creationId="{E4870214-56C9-4A33-A5BA-24E3F318B831}"/>
          </ac:picMkLst>
        </pc:picChg>
      </pc:sldChg>
      <pc:sldChg chg="addSp delSp modSp add del">
        <pc:chgData name="Jacinda S" userId="029a93d7e05dd064" providerId="LiveId" clId="{33C9B7E3-0818-46C1-8D17-1E46DE38233B}" dt="2019-04-02T05:04:35.232" v="5783"/>
        <pc:sldMkLst>
          <pc:docMk/>
          <pc:sldMk cId="696006245" sldId="293"/>
        </pc:sldMkLst>
        <pc:picChg chg="add del mod">
          <ac:chgData name="Jacinda S" userId="029a93d7e05dd064" providerId="LiveId" clId="{33C9B7E3-0818-46C1-8D17-1E46DE38233B}" dt="2019-04-02T05:04:34.255" v="5781"/>
          <ac:picMkLst>
            <pc:docMk/>
            <pc:sldMk cId="696006245" sldId="293"/>
            <ac:picMk id="2" creationId="{0B108A9B-9537-42FE-8ADC-371010AF5689}"/>
          </ac:picMkLst>
        </pc:picChg>
        <pc:picChg chg="add del mod">
          <ac:chgData name="Jacinda S" userId="029a93d7e05dd064" providerId="LiveId" clId="{33C9B7E3-0818-46C1-8D17-1E46DE38233B}" dt="2019-04-02T05:04:34.255" v="5781"/>
          <ac:picMkLst>
            <pc:docMk/>
            <pc:sldMk cId="696006245" sldId="293"/>
            <ac:picMk id="3" creationId="{03CAFB74-913F-4855-AC61-A338C00D489F}"/>
          </ac:picMkLst>
        </pc:picChg>
      </pc:sldChg>
      <pc:sldChg chg="addSp modSp add">
        <pc:chgData name="Jacinda S" userId="029a93d7e05dd064" providerId="LiveId" clId="{33C9B7E3-0818-46C1-8D17-1E46DE38233B}" dt="2019-04-02T05:05:32.411" v="5802" actId="1076"/>
        <pc:sldMkLst>
          <pc:docMk/>
          <pc:sldMk cId="3898734094" sldId="293"/>
        </pc:sldMkLst>
        <pc:picChg chg="add mod">
          <ac:chgData name="Jacinda S" userId="029a93d7e05dd064" providerId="LiveId" clId="{33C9B7E3-0818-46C1-8D17-1E46DE38233B}" dt="2019-04-02T05:05:32.411" v="5802" actId="1076"/>
          <ac:picMkLst>
            <pc:docMk/>
            <pc:sldMk cId="3898734094" sldId="293"/>
            <ac:picMk id="2" creationId="{2254CD47-22AF-4539-9CCE-AACC8684ACBC}"/>
          </ac:picMkLst>
        </pc:picChg>
        <pc:picChg chg="add mod">
          <ac:chgData name="Jacinda S" userId="029a93d7e05dd064" providerId="LiveId" clId="{33C9B7E3-0818-46C1-8D17-1E46DE38233B}" dt="2019-04-02T05:05:28.633" v="5800" actId="1076"/>
          <ac:picMkLst>
            <pc:docMk/>
            <pc:sldMk cId="3898734094" sldId="293"/>
            <ac:picMk id="3" creationId="{7361623B-F9C8-4608-85CB-B445BB01C432}"/>
          </ac:picMkLst>
        </pc:picChg>
      </pc:sldChg>
      <pc:sldChg chg="addSp delSp modSp add mod ord setBg modAnim">
        <pc:chgData name="Jacinda S" userId="029a93d7e05dd064" providerId="LiveId" clId="{33C9B7E3-0818-46C1-8D17-1E46DE38233B}" dt="2019-04-02T05:28:20.254" v="7403" actId="20577"/>
        <pc:sldMkLst>
          <pc:docMk/>
          <pc:sldMk cId="2156358389" sldId="294"/>
        </pc:sldMkLst>
        <pc:spChg chg="del mod">
          <ac:chgData name="Jacinda S" userId="029a93d7e05dd064" providerId="LiveId" clId="{33C9B7E3-0818-46C1-8D17-1E46DE38233B}" dt="2019-04-02T05:15:38.863" v="6368" actId="478"/>
          <ac:spMkLst>
            <pc:docMk/>
            <pc:sldMk cId="2156358389" sldId="294"/>
            <ac:spMk id="2" creationId="{ED4CE93A-2F50-4353-A564-DACF35273F45}"/>
          </ac:spMkLst>
        </pc:spChg>
        <pc:spChg chg="del mod">
          <ac:chgData name="Jacinda S" userId="029a93d7e05dd064" providerId="LiveId" clId="{33C9B7E3-0818-46C1-8D17-1E46DE38233B}" dt="2019-04-02T05:15:40.457" v="6369" actId="478"/>
          <ac:spMkLst>
            <pc:docMk/>
            <pc:sldMk cId="2156358389" sldId="294"/>
            <ac:spMk id="3" creationId="{F7EF9C65-97D6-404B-9FDD-3ED1465EFCA6}"/>
          </ac:spMkLst>
        </pc:spChg>
        <pc:spChg chg="add">
          <ac:chgData name="Jacinda S" userId="029a93d7e05dd064" providerId="LiveId" clId="{33C9B7E3-0818-46C1-8D17-1E46DE38233B}" dt="2019-04-02T05:15:29.024" v="6365" actId="26606"/>
          <ac:spMkLst>
            <pc:docMk/>
            <pc:sldMk cId="2156358389" sldId="294"/>
            <ac:spMk id="8" creationId="{29DC5A77-10C9-4ECF-B7EB-8D917F36A9EE}"/>
          </ac:spMkLst>
        </pc:spChg>
        <pc:spChg chg="add del">
          <ac:chgData name="Jacinda S" userId="029a93d7e05dd064" providerId="LiveId" clId="{33C9B7E3-0818-46C1-8D17-1E46DE38233B}" dt="2019-04-02T05:15:37.113" v="6367"/>
          <ac:spMkLst>
            <pc:docMk/>
            <pc:sldMk cId="2156358389" sldId="294"/>
            <ac:spMk id="9" creationId="{928C675D-4B46-4FC1-A1AB-BA9A622AD4BC}"/>
          </ac:spMkLst>
        </pc:spChg>
        <pc:spChg chg="add">
          <ac:chgData name="Jacinda S" userId="029a93d7e05dd064" providerId="LiveId" clId="{33C9B7E3-0818-46C1-8D17-1E46DE38233B}" dt="2019-04-02T05:15:29.024" v="6365" actId="26606"/>
          <ac:spMkLst>
            <pc:docMk/>
            <pc:sldMk cId="2156358389" sldId="294"/>
            <ac:spMk id="10" creationId="{2FFE28B5-FB16-49A9-B851-3C35FAC0CACB}"/>
          </ac:spMkLst>
        </pc:spChg>
        <pc:spChg chg="add del">
          <ac:chgData name="Jacinda S" userId="029a93d7e05dd064" providerId="LiveId" clId="{33C9B7E3-0818-46C1-8D17-1E46DE38233B}" dt="2019-04-02T05:15:37.113" v="6367"/>
          <ac:spMkLst>
            <pc:docMk/>
            <pc:sldMk cId="2156358389" sldId="294"/>
            <ac:spMk id="11" creationId="{F3CC1534-C25F-41D2-9B9B-B76CF413C359}"/>
          </ac:spMkLst>
        </pc:spChg>
        <pc:spChg chg="add">
          <ac:chgData name="Jacinda S" userId="029a93d7e05dd064" providerId="LiveId" clId="{33C9B7E3-0818-46C1-8D17-1E46DE38233B}" dt="2019-04-02T05:15:29.024" v="6365" actId="26606"/>
          <ac:spMkLst>
            <pc:docMk/>
            <pc:sldMk cId="2156358389" sldId="294"/>
            <ac:spMk id="12" creationId="{01014442-855A-4E0F-8D09-C314661A48B9}"/>
          </ac:spMkLst>
        </pc:spChg>
        <pc:spChg chg="add mod">
          <ac:chgData name="Jacinda S" userId="029a93d7e05dd064" providerId="LiveId" clId="{33C9B7E3-0818-46C1-8D17-1E46DE38233B}" dt="2019-04-02T05:28:20.254" v="7403" actId="20577"/>
          <ac:spMkLst>
            <pc:docMk/>
            <pc:sldMk cId="2156358389" sldId="294"/>
            <ac:spMk id="13" creationId="{D6972529-F1C8-48A2-88D9-1C2320B34C11}"/>
          </ac:spMkLst>
        </pc:spChg>
        <pc:spChg chg="add">
          <ac:chgData name="Jacinda S" userId="029a93d7e05dd064" providerId="LiveId" clId="{33C9B7E3-0818-46C1-8D17-1E46DE38233B}" dt="2019-04-02T05:15:29.024" v="6365" actId="26606"/>
          <ac:spMkLst>
            <pc:docMk/>
            <pc:sldMk cId="2156358389" sldId="294"/>
            <ac:spMk id="14" creationId="{9B1ABF09-86CF-414E-88A5-2B84CC7232A9}"/>
          </ac:spMkLst>
        </pc:spChg>
        <pc:spChg chg="add mod">
          <ac:chgData name="Jacinda S" userId="029a93d7e05dd064" providerId="LiveId" clId="{33C9B7E3-0818-46C1-8D17-1E46DE38233B}" dt="2019-04-02T05:27:10.302" v="7400" actId="20577"/>
          <ac:spMkLst>
            <pc:docMk/>
            <pc:sldMk cId="2156358389" sldId="294"/>
            <ac:spMk id="15" creationId="{6744EC97-28B5-4B02-A3B9-2E3F615FE7F6}"/>
          </ac:spMkLst>
        </pc:spChg>
        <pc:spChg chg="add">
          <ac:chgData name="Jacinda S" userId="029a93d7e05dd064" providerId="LiveId" clId="{33C9B7E3-0818-46C1-8D17-1E46DE38233B}" dt="2019-04-02T05:15:29.024" v="6365" actId="26606"/>
          <ac:spMkLst>
            <pc:docMk/>
            <pc:sldMk cId="2156358389" sldId="294"/>
            <ac:spMk id="16" creationId="{3FE91770-CDBB-4D24-94E5-AD484F36CE87}"/>
          </ac:spMkLst>
        </pc:spChg>
      </pc:sldChg>
      <pc:sldChg chg="addSp delSp modSp add delAnim modAnim">
        <pc:chgData name="Jacinda S" userId="029a93d7e05dd064" providerId="LiveId" clId="{33C9B7E3-0818-46C1-8D17-1E46DE38233B}" dt="2019-04-02T05:28:25.886" v="7405" actId="20577"/>
        <pc:sldMkLst>
          <pc:docMk/>
          <pc:sldMk cId="466506633" sldId="295"/>
        </pc:sldMkLst>
        <pc:spChg chg="add del mod">
          <ac:chgData name="Jacinda S" userId="029a93d7e05dd064" providerId="LiveId" clId="{33C9B7E3-0818-46C1-8D17-1E46DE38233B}" dt="2019-04-02T05:16:15.503" v="6374" actId="478"/>
          <ac:spMkLst>
            <pc:docMk/>
            <pc:sldMk cId="466506633" sldId="295"/>
            <ac:spMk id="3" creationId="{6CACFEAA-DDF1-479D-971E-2004C833DF04}"/>
          </ac:spMkLst>
        </pc:spChg>
        <pc:spChg chg="add del mod">
          <ac:chgData name="Jacinda S" userId="029a93d7e05dd064" providerId="LiveId" clId="{33C9B7E3-0818-46C1-8D17-1E46DE38233B}" dt="2019-04-02T05:16:20.112" v="6376" actId="478"/>
          <ac:spMkLst>
            <pc:docMk/>
            <pc:sldMk cId="466506633" sldId="295"/>
            <ac:spMk id="5" creationId="{64C7164B-A524-4DB1-8FD9-4AC03E034D17}"/>
          </ac:spMkLst>
        </pc:spChg>
        <pc:spChg chg="del">
          <ac:chgData name="Jacinda S" userId="029a93d7e05dd064" providerId="LiveId" clId="{33C9B7E3-0818-46C1-8D17-1E46DE38233B}" dt="2019-04-02T05:16:12.654" v="6373" actId="478"/>
          <ac:spMkLst>
            <pc:docMk/>
            <pc:sldMk cId="466506633" sldId="295"/>
            <ac:spMk id="13" creationId="{D6972529-F1C8-48A2-88D9-1C2320B34C11}"/>
          </ac:spMkLst>
        </pc:spChg>
        <pc:spChg chg="del">
          <ac:chgData name="Jacinda S" userId="029a93d7e05dd064" providerId="LiveId" clId="{33C9B7E3-0818-46C1-8D17-1E46DE38233B}" dt="2019-04-02T05:16:18.101" v="6375" actId="478"/>
          <ac:spMkLst>
            <pc:docMk/>
            <pc:sldMk cId="466506633" sldId="295"/>
            <ac:spMk id="15" creationId="{6744EC97-28B5-4B02-A3B9-2E3F615FE7F6}"/>
          </ac:spMkLst>
        </pc:spChg>
        <pc:spChg chg="add mod">
          <ac:chgData name="Jacinda S" userId="029a93d7e05dd064" providerId="LiveId" clId="{33C9B7E3-0818-46C1-8D17-1E46DE38233B}" dt="2019-04-02T05:28:25.886" v="7405" actId="20577"/>
          <ac:spMkLst>
            <pc:docMk/>
            <pc:sldMk cId="466506633" sldId="295"/>
            <ac:spMk id="17" creationId="{2979BA4D-A048-446B-8DDB-0C39E51FBE44}"/>
          </ac:spMkLst>
        </pc:spChg>
        <pc:spChg chg="add">
          <ac:chgData name="Jacinda S" userId="029a93d7e05dd064" providerId="LiveId" clId="{33C9B7E3-0818-46C1-8D17-1E46DE38233B}" dt="2019-04-02T05:16:21" v="6377"/>
          <ac:spMkLst>
            <pc:docMk/>
            <pc:sldMk cId="466506633" sldId="295"/>
            <ac:spMk id="18" creationId="{2B12D303-1A1B-4410-8B10-32F06F4B307D}"/>
          </ac:spMkLst>
        </pc:spChg>
      </pc:sldChg>
      <pc:sldChg chg="modSp add modAnim">
        <pc:chgData name="Jacinda S" userId="029a93d7e05dd064" providerId="LiveId" clId="{33C9B7E3-0818-46C1-8D17-1E46DE38233B}" dt="2019-04-02T06:32:28.283" v="8491" actId="20577"/>
        <pc:sldMkLst>
          <pc:docMk/>
          <pc:sldMk cId="2841455581" sldId="296"/>
        </pc:sldMkLst>
        <pc:spChg chg="mod">
          <ac:chgData name="Jacinda S" userId="029a93d7e05dd064" providerId="LiveId" clId="{33C9B7E3-0818-46C1-8D17-1E46DE38233B}" dt="2019-04-02T06:32:28.283" v="8491" actId="20577"/>
          <ac:spMkLst>
            <pc:docMk/>
            <pc:sldMk cId="2841455581" sldId="296"/>
            <ac:spMk id="17" creationId="{2979BA4D-A048-446B-8DDB-0C39E51FBE44}"/>
          </ac:spMkLst>
        </pc:spChg>
        <pc:spChg chg="mod">
          <ac:chgData name="Jacinda S" userId="029a93d7e05dd064" providerId="LiveId" clId="{33C9B7E3-0818-46C1-8D17-1E46DE38233B}" dt="2019-04-02T06:32:23.547" v="8490" actId="20577"/>
          <ac:spMkLst>
            <pc:docMk/>
            <pc:sldMk cId="2841455581" sldId="296"/>
            <ac:spMk id="18" creationId="{2B12D303-1A1B-4410-8B10-32F06F4B307D}"/>
          </ac:spMkLst>
        </pc:spChg>
      </pc:sldChg>
      <pc:sldChg chg="add del">
        <pc:chgData name="Jacinda S" userId="029a93d7e05dd064" providerId="LiveId" clId="{33C9B7E3-0818-46C1-8D17-1E46DE38233B}" dt="2019-04-02T05:17:19.049" v="6397" actId="2696"/>
        <pc:sldMkLst>
          <pc:docMk/>
          <pc:sldMk cId="2476912474" sldId="297"/>
        </pc:sldMkLst>
      </pc:sldChg>
      <pc:sldChg chg="add del">
        <pc:chgData name="Jacinda S" userId="029a93d7e05dd064" providerId="LiveId" clId="{33C9B7E3-0818-46C1-8D17-1E46DE38233B}" dt="2019-04-02T05:17:37.920" v="6400" actId="2696"/>
        <pc:sldMkLst>
          <pc:docMk/>
          <pc:sldMk cId="3981219271" sldId="297"/>
        </pc:sldMkLst>
      </pc:sldChg>
      <pc:sldChg chg="addSp modSp add mod ord setBg">
        <pc:chgData name="Jacinda S" userId="029a93d7e05dd064" providerId="LiveId" clId="{33C9B7E3-0818-46C1-8D17-1E46DE38233B}" dt="2019-04-02T06:34:13.271" v="8555" actId="20577"/>
        <pc:sldMkLst>
          <pc:docMk/>
          <pc:sldMk cId="3162528840" sldId="298"/>
        </pc:sldMkLst>
        <pc:spChg chg="mod">
          <ac:chgData name="Jacinda S" userId="029a93d7e05dd064" providerId="LiveId" clId="{33C9B7E3-0818-46C1-8D17-1E46DE38233B}" dt="2019-04-02T05:17:58.670" v="6428" actId="20577"/>
          <ac:spMkLst>
            <pc:docMk/>
            <pc:sldMk cId="3162528840" sldId="298"/>
            <ac:spMk id="2" creationId="{C09C9D81-9255-48C6-86D0-674928A48DFD}"/>
          </ac:spMkLst>
        </pc:spChg>
        <pc:spChg chg="mod">
          <ac:chgData name="Jacinda S" userId="029a93d7e05dd064" providerId="LiveId" clId="{33C9B7E3-0818-46C1-8D17-1E46DE38233B}" dt="2019-04-02T06:34:13.271" v="8555" actId="20577"/>
          <ac:spMkLst>
            <pc:docMk/>
            <pc:sldMk cId="3162528840" sldId="298"/>
            <ac:spMk id="3" creationId="{C1D2113F-4820-4BFD-95BC-FA3C23E04BC8}"/>
          </ac:spMkLst>
        </pc:spChg>
        <pc:spChg chg="add">
          <ac:chgData name="Jacinda S" userId="029a93d7e05dd064" providerId="LiveId" clId="{33C9B7E3-0818-46C1-8D17-1E46DE38233B}" dt="2019-04-02T05:17:52.082" v="6401" actId="26606"/>
          <ac:spMkLst>
            <pc:docMk/>
            <pc:sldMk cId="3162528840" sldId="298"/>
            <ac:spMk id="8" creationId="{4DA2902A-FA5D-45A8-81EE-4342D330FA0A}"/>
          </ac:spMkLst>
        </pc:spChg>
        <pc:spChg chg="add">
          <ac:chgData name="Jacinda S" userId="029a93d7e05dd064" providerId="LiveId" clId="{33C9B7E3-0818-46C1-8D17-1E46DE38233B}" dt="2019-04-02T05:17:52.082" v="6401" actId="26606"/>
          <ac:spMkLst>
            <pc:docMk/>
            <pc:sldMk cId="3162528840" sldId="298"/>
            <ac:spMk id="10" creationId="{E22B538A-2A50-48E0-89A4-F2D2EEB125CF}"/>
          </ac:spMkLst>
        </pc:spChg>
        <pc:spChg chg="add">
          <ac:chgData name="Jacinda S" userId="029a93d7e05dd064" providerId="LiveId" clId="{33C9B7E3-0818-46C1-8D17-1E46DE38233B}" dt="2019-04-02T05:17:52.082" v="6401" actId="26606"/>
          <ac:spMkLst>
            <pc:docMk/>
            <pc:sldMk cId="3162528840" sldId="298"/>
            <ac:spMk id="12" creationId="{D319273A-84F0-4EF0-9ABB-6725351DB0C5}"/>
          </ac:spMkLst>
        </pc:spChg>
      </pc:sldChg>
      <pc:sldChg chg="modSp add ord modNotesTx">
        <pc:chgData name="Jacinda S" userId="029a93d7e05dd064" providerId="LiveId" clId="{33C9B7E3-0818-46C1-8D17-1E46DE38233B}" dt="2019-04-02T07:15:27.945" v="8634" actId="20577"/>
        <pc:sldMkLst>
          <pc:docMk/>
          <pc:sldMk cId="158159827" sldId="299"/>
        </pc:sldMkLst>
        <pc:spChg chg="mod">
          <ac:chgData name="Jacinda S" userId="029a93d7e05dd064" providerId="LiveId" clId="{33C9B7E3-0818-46C1-8D17-1E46DE38233B}" dt="2019-04-02T05:23:56.958" v="7021" actId="20577"/>
          <ac:spMkLst>
            <pc:docMk/>
            <pc:sldMk cId="158159827" sldId="299"/>
            <ac:spMk id="2" creationId="{A5DB060C-2E90-4252-9AA8-BF2DF55B495E}"/>
          </ac:spMkLst>
        </pc:spChg>
        <pc:spChg chg="mod">
          <ac:chgData name="Jacinda S" userId="029a93d7e05dd064" providerId="LiveId" clId="{33C9B7E3-0818-46C1-8D17-1E46DE38233B}" dt="2019-04-02T05:36:27.686" v="7905" actId="20577"/>
          <ac:spMkLst>
            <pc:docMk/>
            <pc:sldMk cId="158159827" sldId="299"/>
            <ac:spMk id="3" creationId="{214B727F-386F-4E60-8FDC-ADDDD1637BC8}"/>
          </ac:spMkLst>
        </pc:spChg>
      </pc:sldChg>
      <pc:sldChg chg="add del">
        <pc:chgData name="Jacinda S" userId="029a93d7e05dd064" providerId="LiveId" clId="{33C9B7E3-0818-46C1-8D17-1E46DE38233B}" dt="2019-04-02T05:23:26.068" v="7003" actId="2696"/>
        <pc:sldMkLst>
          <pc:docMk/>
          <pc:sldMk cId="4289177479" sldId="299"/>
        </pc:sldMkLst>
      </pc:sldChg>
      <pc:sldChg chg="add del">
        <pc:chgData name="Jacinda S" userId="029a93d7e05dd064" providerId="LiveId" clId="{33C9B7E3-0818-46C1-8D17-1E46DE38233B}" dt="2019-04-02T05:49:32.445" v="8223" actId="2696"/>
        <pc:sldMkLst>
          <pc:docMk/>
          <pc:sldMk cId="2309161611" sldId="300"/>
        </pc:sldMkLst>
      </pc:sldChg>
      <pc:sldChg chg="addSp modSp add">
        <pc:chgData name="Jacinda S" userId="029a93d7e05dd064" providerId="LiveId" clId="{33C9B7E3-0818-46C1-8D17-1E46DE38233B}" dt="2019-04-02T05:53:21.602" v="8460" actId="20577"/>
        <pc:sldMkLst>
          <pc:docMk/>
          <pc:sldMk cId="1654593493" sldId="301"/>
        </pc:sldMkLst>
        <pc:spChg chg="mod">
          <ac:chgData name="Jacinda S" userId="029a93d7e05dd064" providerId="LiveId" clId="{33C9B7E3-0818-46C1-8D17-1E46DE38233B}" dt="2019-04-02T05:50:09.254" v="8254" actId="20577"/>
          <ac:spMkLst>
            <pc:docMk/>
            <pc:sldMk cId="1654593493" sldId="301"/>
            <ac:spMk id="2" creationId="{508E48D5-2DE3-4204-85D4-1FAF29294256}"/>
          </ac:spMkLst>
        </pc:spChg>
        <pc:spChg chg="mod">
          <ac:chgData name="Jacinda S" userId="029a93d7e05dd064" providerId="LiveId" clId="{33C9B7E3-0818-46C1-8D17-1E46DE38233B}" dt="2019-04-02T05:53:21.602" v="8460" actId="20577"/>
          <ac:spMkLst>
            <pc:docMk/>
            <pc:sldMk cId="1654593493" sldId="301"/>
            <ac:spMk id="3" creationId="{06C844B0-CA77-47E2-BCED-3D1C0DFC68EA}"/>
          </ac:spMkLst>
        </pc:spChg>
        <pc:picChg chg="add mod">
          <ac:chgData name="Jacinda S" userId="029a93d7e05dd064" providerId="LiveId" clId="{33C9B7E3-0818-46C1-8D17-1E46DE38233B}" dt="2019-04-02T05:52:02.996" v="8379" actId="1076"/>
          <ac:picMkLst>
            <pc:docMk/>
            <pc:sldMk cId="1654593493" sldId="301"/>
            <ac:picMk id="5" creationId="{88666461-DBFC-4F58-834F-B9F013E8CB9F}"/>
          </ac:picMkLst>
        </pc:picChg>
      </pc:sldChg>
      <pc:sldChg chg="modSp add ord">
        <pc:chgData name="Jacinda S" userId="029a93d7e05dd064" providerId="LiveId" clId="{33C9B7E3-0818-46C1-8D17-1E46DE38233B}" dt="2019-04-02T05:49:48.531" v="8226"/>
        <pc:sldMkLst>
          <pc:docMk/>
          <pc:sldMk cId="3720554124" sldId="302"/>
        </pc:sldMkLst>
        <pc:graphicFrameChg chg="mod">
          <ac:chgData name="Jacinda S" userId="029a93d7e05dd064" providerId="LiveId" clId="{33C9B7E3-0818-46C1-8D17-1E46DE38233B}" dt="2019-04-02T05:49:43.604" v="8225" actId="400"/>
          <ac:graphicFrameMkLst>
            <pc:docMk/>
            <pc:sldMk cId="3720554124" sldId="302"/>
            <ac:graphicFrameMk id="16" creationId="{E3577746-3634-4054-92A5-4D8F73021BCE}"/>
          </ac:graphicFrameMkLst>
        </pc:graphicFrameChg>
      </pc:sldChg>
      <pc:sldChg chg="add del">
        <pc:chgData name="Jacinda S" userId="029a93d7e05dd064" providerId="LiveId" clId="{33C9B7E3-0818-46C1-8D17-1E46DE38233B}" dt="2019-04-02T05:53:35.064" v="8462" actId="2696"/>
        <pc:sldMkLst>
          <pc:docMk/>
          <pc:sldMk cId="1634109983" sldId="303"/>
        </pc:sldMkLst>
      </pc:sldChg>
      <pc:sldChg chg="modSp add">
        <pc:chgData name="Jacinda S" userId="029a93d7e05dd064" providerId="LiveId" clId="{33C9B7E3-0818-46C1-8D17-1E46DE38233B}" dt="2019-04-02T05:53:42.178" v="8464" actId="400"/>
        <pc:sldMkLst>
          <pc:docMk/>
          <pc:sldMk cId="4286829472" sldId="303"/>
        </pc:sldMkLst>
        <pc:graphicFrameChg chg="mod">
          <ac:chgData name="Jacinda S" userId="029a93d7e05dd064" providerId="LiveId" clId="{33C9B7E3-0818-46C1-8D17-1E46DE38233B}" dt="2019-04-02T05:53:42.178" v="8464" actId="400"/>
          <ac:graphicFrameMkLst>
            <pc:docMk/>
            <pc:sldMk cId="4286829472" sldId="303"/>
            <ac:graphicFrameMk id="16" creationId="{E3577746-3634-4054-92A5-4D8F73021BC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2C2DD-24C1-465B-A897-B353FAFDAA3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0CB9-D761-413F-85B4-249D8DB28FDE}">
      <dgm:prSet/>
      <dgm:spPr/>
      <dgm:t>
        <a:bodyPr/>
        <a:lstStyle/>
        <a:p>
          <a:r>
            <a:rPr lang="en-CA" dirty="0"/>
            <a:t>Components</a:t>
          </a:r>
          <a:endParaRPr lang="en-US" dirty="0"/>
        </a:p>
      </dgm:t>
    </dgm:pt>
    <dgm:pt modelId="{158226F1-699B-40FD-B8F5-A378907B50BA}" type="parTrans" cxnId="{9260FDF9-5289-4C4C-AE26-D742A2F44455}">
      <dgm:prSet/>
      <dgm:spPr/>
      <dgm:t>
        <a:bodyPr/>
        <a:lstStyle/>
        <a:p>
          <a:endParaRPr lang="en-US"/>
        </a:p>
      </dgm:t>
    </dgm:pt>
    <dgm:pt modelId="{6078773D-2BCD-4952-820F-2204D2C2BE7E}" type="sibTrans" cxnId="{9260FDF9-5289-4C4C-AE26-D742A2F44455}">
      <dgm:prSet/>
      <dgm:spPr/>
      <dgm:t>
        <a:bodyPr/>
        <a:lstStyle/>
        <a:p>
          <a:endParaRPr lang="en-US"/>
        </a:p>
      </dgm:t>
    </dgm:pt>
    <dgm:pt modelId="{A01091CC-B7AA-4C96-9C90-4B07BE2A9744}">
      <dgm:prSet/>
      <dgm:spPr/>
      <dgm:t>
        <a:bodyPr/>
        <a:lstStyle/>
        <a:p>
          <a:r>
            <a:rPr lang="en-CA"/>
            <a:t>XML HTTP Requests (XHR)</a:t>
          </a:r>
          <a:endParaRPr lang="en-US" dirty="0"/>
        </a:p>
      </dgm:t>
    </dgm:pt>
    <dgm:pt modelId="{829F98D6-1CE7-4088-A40C-807AF48E8784}" type="parTrans" cxnId="{80159B0D-81A4-40C9-847D-EB7CC4A07BBA}">
      <dgm:prSet/>
      <dgm:spPr/>
      <dgm:t>
        <a:bodyPr/>
        <a:lstStyle/>
        <a:p>
          <a:endParaRPr lang="en-CA"/>
        </a:p>
      </dgm:t>
    </dgm:pt>
    <dgm:pt modelId="{CB1C20C9-A0EE-470D-B46A-ADE486C4D6A9}" type="sibTrans" cxnId="{80159B0D-81A4-40C9-847D-EB7CC4A07BBA}">
      <dgm:prSet/>
      <dgm:spPr/>
      <dgm:t>
        <a:bodyPr/>
        <a:lstStyle/>
        <a:p>
          <a:endParaRPr lang="en-CA"/>
        </a:p>
      </dgm:t>
    </dgm:pt>
    <dgm:pt modelId="{C264C547-C977-4C79-BE75-0063639F63F3}">
      <dgm:prSet/>
      <dgm:spPr/>
      <dgm:t>
        <a:bodyPr/>
        <a:lstStyle/>
        <a:p>
          <a:r>
            <a:rPr lang="en-CA" dirty="0"/>
            <a:t>Routing</a:t>
          </a:r>
          <a:endParaRPr lang="en-US" dirty="0"/>
        </a:p>
      </dgm:t>
    </dgm:pt>
    <dgm:pt modelId="{4CA74B83-4362-4CB1-BD76-07727B610ACF}" type="parTrans" cxnId="{B77FE0E3-2FFA-4605-B0BD-1EE3381EDC86}">
      <dgm:prSet/>
      <dgm:spPr/>
      <dgm:t>
        <a:bodyPr/>
        <a:lstStyle/>
        <a:p>
          <a:endParaRPr lang="en-CA"/>
        </a:p>
      </dgm:t>
    </dgm:pt>
    <dgm:pt modelId="{4BF91E1C-1DBE-4EC6-B4D2-FD55195FD27A}" type="sibTrans" cxnId="{B77FE0E3-2FFA-4605-B0BD-1EE3381EDC86}">
      <dgm:prSet/>
      <dgm:spPr/>
      <dgm:t>
        <a:bodyPr/>
        <a:lstStyle/>
        <a:p>
          <a:endParaRPr lang="en-CA"/>
        </a:p>
      </dgm:t>
    </dgm:pt>
    <dgm:pt modelId="{668E76DE-A651-4F45-9ABF-E51881657B62}" type="pres">
      <dgm:prSet presAssocID="{AD52C2DD-24C1-465B-A897-B353FAFDAA36}" presName="linear" presStyleCnt="0">
        <dgm:presLayoutVars>
          <dgm:animLvl val="lvl"/>
          <dgm:resizeHandles val="exact"/>
        </dgm:presLayoutVars>
      </dgm:prSet>
      <dgm:spPr/>
    </dgm:pt>
    <dgm:pt modelId="{E5DC55DD-E347-4E99-A7D6-33186C2825EC}" type="pres">
      <dgm:prSet presAssocID="{66FB0CB9-D761-413F-85B4-249D8DB28F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98AC6A-66AA-42CF-ACBF-5A9F45108C33}" type="pres">
      <dgm:prSet presAssocID="{6078773D-2BCD-4952-820F-2204D2C2BE7E}" presName="spacer" presStyleCnt="0"/>
      <dgm:spPr/>
    </dgm:pt>
    <dgm:pt modelId="{628A7050-4D49-4A53-8D28-3F9A10465C5D}" type="pres">
      <dgm:prSet presAssocID="{C264C547-C977-4C79-BE75-0063639F63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B8239E-3D29-4938-9914-80F381376495}" type="pres">
      <dgm:prSet presAssocID="{4BF91E1C-1DBE-4EC6-B4D2-FD55195FD27A}" presName="spacer" presStyleCnt="0"/>
      <dgm:spPr/>
    </dgm:pt>
    <dgm:pt modelId="{3155D596-B9EB-4F2E-8E3A-14F568063E9D}" type="pres">
      <dgm:prSet presAssocID="{A01091CC-B7AA-4C96-9C90-4B07BE2A97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59B0D-81A4-40C9-847D-EB7CC4A07BBA}" srcId="{AD52C2DD-24C1-465B-A897-B353FAFDAA36}" destId="{A01091CC-B7AA-4C96-9C90-4B07BE2A9744}" srcOrd="2" destOrd="0" parTransId="{829F98D6-1CE7-4088-A40C-807AF48E8784}" sibTransId="{CB1C20C9-A0EE-470D-B46A-ADE486C4D6A9}"/>
    <dgm:cxn modelId="{661A8065-7638-47D6-8E35-2FBE7DC93F0A}" type="presOf" srcId="{AD52C2DD-24C1-465B-A897-B353FAFDAA36}" destId="{668E76DE-A651-4F45-9ABF-E51881657B62}" srcOrd="0" destOrd="0" presId="urn:microsoft.com/office/officeart/2005/8/layout/vList2"/>
    <dgm:cxn modelId="{58125759-3D18-4E79-9B40-D531F8078309}" type="presOf" srcId="{C264C547-C977-4C79-BE75-0063639F63F3}" destId="{628A7050-4D49-4A53-8D28-3F9A10465C5D}" srcOrd="0" destOrd="0" presId="urn:microsoft.com/office/officeart/2005/8/layout/vList2"/>
    <dgm:cxn modelId="{1F2181AC-A897-4889-8109-FA701EC45F08}" type="presOf" srcId="{A01091CC-B7AA-4C96-9C90-4B07BE2A9744}" destId="{3155D596-B9EB-4F2E-8E3A-14F568063E9D}" srcOrd="0" destOrd="0" presId="urn:microsoft.com/office/officeart/2005/8/layout/vList2"/>
    <dgm:cxn modelId="{B77FE0E3-2FFA-4605-B0BD-1EE3381EDC86}" srcId="{AD52C2DD-24C1-465B-A897-B353FAFDAA36}" destId="{C264C547-C977-4C79-BE75-0063639F63F3}" srcOrd="1" destOrd="0" parTransId="{4CA74B83-4362-4CB1-BD76-07727B610ACF}" sibTransId="{4BF91E1C-1DBE-4EC6-B4D2-FD55195FD27A}"/>
    <dgm:cxn modelId="{9260FDF9-5289-4C4C-AE26-D742A2F44455}" srcId="{AD52C2DD-24C1-465B-A897-B353FAFDAA36}" destId="{66FB0CB9-D761-413F-85B4-249D8DB28FDE}" srcOrd="0" destOrd="0" parTransId="{158226F1-699B-40FD-B8F5-A378907B50BA}" sibTransId="{6078773D-2BCD-4952-820F-2204D2C2BE7E}"/>
    <dgm:cxn modelId="{AE241BFC-336E-4CDA-9145-265803DFBF94}" type="presOf" srcId="{66FB0CB9-D761-413F-85B4-249D8DB28FDE}" destId="{E5DC55DD-E347-4E99-A7D6-33186C2825EC}" srcOrd="0" destOrd="0" presId="urn:microsoft.com/office/officeart/2005/8/layout/vList2"/>
    <dgm:cxn modelId="{2FD4870E-06ED-4A8B-B629-AF60679D74B5}" type="presParOf" srcId="{668E76DE-A651-4F45-9ABF-E51881657B62}" destId="{E5DC55DD-E347-4E99-A7D6-33186C2825EC}" srcOrd="0" destOrd="0" presId="urn:microsoft.com/office/officeart/2005/8/layout/vList2"/>
    <dgm:cxn modelId="{788469DB-D231-4343-B63E-11345EDE935D}" type="presParOf" srcId="{668E76DE-A651-4F45-9ABF-E51881657B62}" destId="{1D98AC6A-66AA-42CF-ACBF-5A9F45108C33}" srcOrd="1" destOrd="0" presId="urn:microsoft.com/office/officeart/2005/8/layout/vList2"/>
    <dgm:cxn modelId="{5D30EBBB-1840-42C8-A3A2-6C84F101230B}" type="presParOf" srcId="{668E76DE-A651-4F45-9ABF-E51881657B62}" destId="{628A7050-4D49-4A53-8D28-3F9A10465C5D}" srcOrd="2" destOrd="0" presId="urn:microsoft.com/office/officeart/2005/8/layout/vList2"/>
    <dgm:cxn modelId="{B837F838-72B2-453B-A06A-4CFE7A06F73B}" type="presParOf" srcId="{668E76DE-A651-4F45-9ABF-E51881657B62}" destId="{29B8239E-3D29-4938-9914-80F381376495}" srcOrd="3" destOrd="0" presId="urn:microsoft.com/office/officeart/2005/8/layout/vList2"/>
    <dgm:cxn modelId="{18957FA9-0B81-4341-856A-20EA4105AE93}" type="presParOf" srcId="{668E76DE-A651-4F45-9ABF-E51881657B62}" destId="{3155D596-B9EB-4F2E-8E3A-14F568063E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52C2DD-24C1-465B-A897-B353FAFDAA3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0CB9-D761-413F-85B4-249D8DB28FDE}">
      <dgm:prSet/>
      <dgm:spPr/>
      <dgm:t>
        <a:bodyPr/>
        <a:lstStyle/>
        <a:p>
          <a:r>
            <a:rPr lang="en-CA" strike="sngStrike" dirty="0"/>
            <a:t>Components</a:t>
          </a:r>
          <a:endParaRPr lang="en-US" strike="sngStrike" dirty="0"/>
        </a:p>
      </dgm:t>
    </dgm:pt>
    <dgm:pt modelId="{158226F1-699B-40FD-B8F5-A378907B50BA}" type="parTrans" cxnId="{9260FDF9-5289-4C4C-AE26-D742A2F44455}">
      <dgm:prSet/>
      <dgm:spPr/>
      <dgm:t>
        <a:bodyPr/>
        <a:lstStyle/>
        <a:p>
          <a:endParaRPr lang="en-US"/>
        </a:p>
      </dgm:t>
    </dgm:pt>
    <dgm:pt modelId="{6078773D-2BCD-4952-820F-2204D2C2BE7E}" type="sibTrans" cxnId="{9260FDF9-5289-4C4C-AE26-D742A2F44455}">
      <dgm:prSet/>
      <dgm:spPr/>
      <dgm:t>
        <a:bodyPr/>
        <a:lstStyle/>
        <a:p>
          <a:endParaRPr lang="en-US"/>
        </a:p>
      </dgm:t>
    </dgm:pt>
    <dgm:pt modelId="{A01091CC-B7AA-4C96-9C90-4B07BE2A9744}">
      <dgm:prSet/>
      <dgm:spPr/>
      <dgm:t>
        <a:bodyPr/>
        <a:lstStyle/>
        <a:p>
          <a:r>
            <a:rPr lang="en-CA"/>
            <a:t>XML HTTP Requests (XHR)</a:t>
          </a:r>
          <a:endParaRPr lang="en-US" dirty="0"/>
        </a:p>
      </dgm:t>
    </dgm:pt>
    <dgm:pt modelId="{829F98D6-1CE7-4088-A40C-807AF48E8784}" type="parTrans" cxnId="{80159B0D-81A4-40C9-847D-EB7CC4A07BBA}">
      <dgm:prSet/>
      <dgm:spPr/>
      <dgm:t>
        <a:bodyPr/>
        <a:lstStyle/>
        <a:p>
          <a:endParaRPr lang="en-CA"/>
        </a:p>
      </dgm:t>
    </dgm:pt>
    <dgm:pt modelId="{CB1C20C9-A0EE-470D-B46A-ADE486C4D6A9}" type="sibTrans" cxnId="{80159B0D-81A4-40C9-847D-EB7CC4A07BBA}">
      <dgm:prSet/>
      <dgm:spPr/>
      <dgm:t>
        <a:bodyPr/>
        <a:lstStyle/>
        <a:p>
          <a:endParaRPr lang="en-CA"/>
        </a:p>
      </dgm:t>
    </dgm:pt>
    <dgm:pt modelId="{C264C547-C977-4C79-BE75-0063639F63F3}">
      <dgm:prSet/>
      <dgm:spPr/>
      <dgm:t>
        <a:bodyPr/>
        <a:lstStyle/>
        <a:p>
          <a:r>
            <a:rPr lang="en-CA" dirty="0"/>
            <a:t>Routing</a:t>
          </a:r>
          <a:endParaRPr lang="en-US" dirty="0"/>
        </a:p>
      </dgm:t>
    </dgm:pt>
    <dgm:pt modelId="{4CA74B83-4362-4CB1-BD76-07727B610ACF}" type="parTrans" cxnId="{B77FE0E3-2FFA-4605-B0BD-1EE3381EDC86}">
      <dgm:prSet/>
      <dgm:spPr/>
      <dgm:t>
        <a:bodyPr/>
        <a:lstStyle/>
        <a:p>
          <a:endParaRPr lang="en-CA"/>
        </a:p>
      </dgm:t>
    </dgm:pt>
    <dgm:pt modelId="{4BF91E1C-1DBE-4EC6-B4D2-FD55195FD27A}" type="sibTrans" cxnId="{B77FE0E3-2FFA-4605-B0BD-1EE3381EDC86}">
      <dgm:prSet/>
      <dgm:spPr/>
      <dgm:t>
        <a:bodyPr/>
        <a:lstStyle/>
        <a:p>
          <a:endParaRPr lang="en-CA"/>
        </a:p>
      </dgm:t>
    </dgm:pt>
    <dgm:pt modelId="{668E76DE-A651-4F45-9ABF-E51881657B62}" type="pres">
      <dgm:prSet presAssocID="{AD52C2DD-24C1-465B-A897-B353FAFDAA36}" presName="linear" presStyleCnt="0">
        <dgm:presLayoutVars>
          <dgm:animLvl val="lvl"/>
          <dgm:resizeHandles val="exact"/>
        </dgm:presLayoutVars>
      </dgm:prSet>
      <dgm:spPr/>
    </dgm:pt>
    <dgm:pt modelId="{E5DC55DD-E347-4E99-A7D6-33186C2825EC}" type="pres">
      <dgm:prSet presAssocID="{66FB0CB9-D761-413F-85B4-249D8DB28F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98AC6A-66AA-42CF-ACBF-5A9F45108C33}" type="pres">
      <dgm:prSet presAssocID="{6078773D-2BCD-4952-820F-2204D2C2BE7E}" presName="spacer" presStyleCnt="0"/>
      <dgm:spPr/>
    </dgm:pt>
    <dgm:pt modelId="{628A7050-4D49-4A53-8D28-3F9A10465C5D}" type="pres">
      <dgm:prSet presAssocID="{C264C547-C977-4C79-BE75-0063639F63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B8239E-3D29-4938-9914-80F381376495}" type="pres">
      <dgm:prSet presAssocID="{4BF91E1C-1DBE-4EC6-B4D2-FD55195FD27A}" presName="spacer" presStyleCnt="0"/>
      <dgm:spPr/>
    </dgm:pt>
    <dgm:pt modelId="{3155D596-B9EB-4F2E-8E3A-14F568063E9D}" type="pres">
      <dgm:prSet presAssocID="{A01091CC-B7AA-4C96-9C90-4B07BE2A97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59B0D-81A4-40C9-847D-EB7CC4A07BBA}" srcId="{AD52C2DD-24C1-465B-A897-B353FAFDAA36}" destId="{A01091CC-B7AA-4C96-9C90-4B07BE2A9744}" srcOrd="2" destOrd="0" parTransId="{829F98D6-1CE7-4088-A40C-807AF48E8784}" sibTransId="{CB1C20C9-A0EE-470D-B46A-ADE486C4D6A9}"/>
    <dgm:cxn modelId="{661A8065-7638-47D6-8E35-2FBE7DC93F0A}" type="presOf" srcId="{AD52C2DD-24C1-465B-A897-B353FAFDAA36}" destId="{668E76DE-A651-4F45-9ABF-E51881657B62}" srcOrd="0" destOrd="0" presId="urn:microsoft.com/office/officeart/2005/8/layout/vList2"/>
    <dgm:cxn modelId="{58125759-3D18-4E79-9B40-D531F8078309}" type="presOf" srcId="{C264C547-C977-4C79-BE75-0063639F63F3}" destId="{628A7050-4D49-4A53-8D28-3F9A10465C5D}" srcOrd="0" destOrd="0" presId="urn:microsoft.com/office/officeart/2005/8/layout/vList2"/>
    <dgm:cxn modelId="{1F2181AC-A897-4889-8109-FA701EC45F08}" type="presOf" srcId="{A01091CC-B7AA-4C96-9C90-4B07BE2A9744}" destId="{3155D596-B9EB-4F2E-8E3A-14F568063E9D}" srcOrd="0" destOrd="0" presId="urn:microsoft.com/office/officeart/2005/8/layout/vList2"/>
    <dgm:cxn modelId="{B77FE0E3-2FFA-4605-B0BD-1EE3381EDC86}" srcId="{AD52C2DD-24C1-465B-A897-B353FAFDAA36}" destId="{C264C547-C977-4C79-BE75-0063639F63F3}" srcOrd="1" destOrd="0" parTransId="{4CA74B83-4362-4CB1-BD76-07727B610ACF}" sibTransId="{4BF91E1C-1DBE-4EC6-B4D2-FD55195FD27A}"/>
    <dgm:cxn modelId="{9260FDF9-5289-4C4C-AE26-D742A2F44455}" srcId="{AD52C2DD-24C1-465B-A897-B353FAFDAA36}" destId="{66FB0CB9-D761-413F-85B4-249D8DB28FDE}" srcOrd="0" destOrd="0" parTransId="{158226F1-699B-40FD-B8F5-A378907B50BA}" sibTransId="{6078773D-2BCD-4952-820F-2204D2C2BE7E}"/>
    <dgm:cxn modelId="{AE241BFC-336E-4CDA-9145-265803DFBF94}" type="presOf" srcId="{66FB0CB9-D761-413F-85B4-249D8DB28FDE}" destId="{E5DC55DD-E347-4E99-A7D6-33186C2825EC}" srcOrd="0" destOrd="0" presId="urn:microsoft.com/office/officeart/2005/8/layout/vList2"/>
    <dgm:cxn modelId="{2FD4870E-06ED-4A8B-B629-AF60679D74B5}" type="presParOf" srcId="{668E76DE-A651-4F45-9ABF-E51881657B62}" destId="{E5DC55DD-E347-4E99-A7D6-33186C2825EC}" srcOrd="0" destOrd="0" presId="urn:microsoft.com/office/officeart/2005/8/layout/vList2"/>
    <dgm:cxn modelId="{788469DB-D231-4343-B63E-11345EDE935D}" type="presParOf" srcId="{668E76DE-A651-4F45-9ABF-E51881657B62}" destId="{1D98AC6A-66AA-42CF-ACBF-5A9F45108C33}" srcOrd="1" destOrd="0" presId="urn:microsoft.com/office/officeart/2005/8/layout/vList2"/>
    <dgm:cxn modelId="{5D30EBBB-1840-42C8-A3A2-6C84F101230B}" type="presParOf" srcId="{668E76DE-A651-4F45-9ABF-E51881657B62}" destId="{628A7050-4D49-4A53-8D28-3F9A10465C5D}" srcOrd="2" destOrd="0" presId="urn:microsoft.com/office/officeart/2005/8/layout/vList2"/>
    <dgm:cxn modelId="{B837F838-72B2-453B-A06A-4CFE7A06F73B}" type="presParOf" srcId="{668E76DE-A651-4F45-9ABF-E51881657B62}" destId="{29B8239E-3D29-4938-9914-80F381376495}" srcOrd="3" destOrd="0" presId="urn:microsoft.com/office/officeart/2005/8/layout/vList2"/>
    <dgm:cxn modelId="{18957FA9-0B81-4341-856A-20EA4105AE93}" type="presParOf" srcId="{668E76DE-A651-4F45-9ABF-E51881657B62}" destId="{3155D596-B9EB-4F2E-8E3A-14F568063E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52C2DD-24C1-465B-A897-B353FAFDAA3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0CB9-D761-413F-85B4-249D8DB28FDE}">
      <dgm:prSet/>
      <dgm:spPr/>
      <dgm:t>
        <a:bodyPr/>
        <a:lstStyle/>
        <a:p>
          <a:r>
            <a:rPr lang="en-CA" strike="sngStrike" dirty="0"/>
            <a:t>Components</a:t>
          </a:r>
          <a:endParaRPr lang="en-US" strike="sngStrike" dirty="0"/>
        </a:p>
      </dgm:t>
    </dgm:pt>
    <dgm:pt modelId="{158226F1-699B-40FD-B8F5-A378907B50BA}" type="parTrans" cxnId="{9260FDF9-5289-4C4C-AE26-D742A2F44455}">
      <dgm:prSet/>
      <dgm:spPr/>
      <dgm:t>
        <a:bodyPr/>
        <a:lstStyle/>
        <a:p>
          <a:endParaRPr lang="en-US"/>
        </a:p>
      </dgm:t>
    </dgm:pt>
    <dgm:pt modelId="{6078773D-2BCD-4952-820F-2204D2C2BE7E}" type="sibTrans" cxnId="{9260FDF9-5289-4C4C-AE26-D742A2F44455}">
      <dgm:prSet/>
      <dgm:spPr/>
      <dgm:t>
        <a:bodyPr/>
        <a:lstStyle/>
        <a:p>
          <a:endParaRPr lang="en-US"/>
        </a:p>
      </dgm:t>
    </dgm:pt>
    <dgm:pt modelId="{A01091CC-B7AA-4C96-9C90-4B07BE2A9744}">
      <dgm:prSet/>
      <dgm:spPr/>
      <dgm:t>
        <a:bodyPr/>
        <a:lstStyle/>
        <a:p>
          <a:r>
            <a:rPr lang="en-CA"/>
            <a:t>XML HTTP Requests (XHR)</a:t>
          </a:r>
          <a:endParaRPr lang="en-US" dirty="0"/>
        </a:p>
      </dgm:t>
    </dgm:pt>
    <dgm:pt modelId="{829F98D6-1CE7-4088-A40C-807AF48E8784}" type="parTrans" cxnId="{80159B0D-81A4-40C9-847D-EB7CC4A07BBA}">
      <dgm:prSet/>
      <dgm:spPr/>
      <dgm:t>
        <a:bodyPr/>
        <a:lstStyle/>
        <a:p>
          <a:endParaRPr lang="en-CA"/>
        </a:p>
      </dgm:t>
    </dgm:pt>
    <dgm:pt modelId="{CB1C20C9-A0EE-470D-B46A-ADE486C4D6A9}" type="sibTrans" cxnId="{80159B0D-81A4-40C9-847D-EB7CC4A07BBA}">
      <dgm:prSet/>
      <dgm:spPr/>
      <dgm:t>
        <a:bodyPr/>
        <a:lstStyle/>
        <a:p>
          <a:endParaRPr lang="en-CA"/>
        </a:p>
      </dgm:t>
    </dgm:pt>
    <dgm:pt modelId="{C264C547-C977-4C79-BE75-0063639F63F3}">
      <dgm:prSet/>
      <dgm:spPr/>
      <dgm:t>
        <a:bodyPr/>
        <a:lstStyle/>
        <a:p>
          <a:r>
            <a:rPr lang="en-CA" strike="sngStrike" dirty="0"/>
            <a:t>Routing</a:t>
          </a:r>
          <a:endParaRPr lang="en-US" strike="sngStrike" dirty="0"/>
        </a:p>
      </dgm:t>
    </dgm:pt>
    <dgm:pt modelId="{4CA74B83-4362-4CB1-BD76-07727B610ACF}" type="parTrans" cxnId="{B77FE0E3-2FFA-4605-B0BD-1EE3381EDC86}">
      <dgm:prSet/>
      <dgm:spPr/>
      <dgm:t>
        <a:bodyPr/>
        <a:lstStyle/>
        <a:p>
          <a:endParaRPr lang="en-CA"/>
        </a:p>
      </dgm:t>
    </dgm:pt>
    <dgm:pt modelId="{4BF91E1C-1DBE-4EC6-B4D2-FD55195FD27A}" type="sibTrans" cxnId="{B77FE0E3-2FFA-4605-B0BD-1EE3381EDC86}">
      <dgm:prSet/>
      <dgm:spPr/>
      <dgm:t>
        <a:bodyPr/>
        <a:lstStyle/>
        <a:p>
          <a:endParaRPr lang="en-CA"/>
        </a:p>
      </dgm:t>
    </dgm:pt>
    <dgm:pt modelId="{668E76DE-A651-4F45-9ABF-E51881657B62}" type="pres">
      <dgm:prSet presAssocID="{AD52C2DD-24C1-465B-A897-B353FAFDAA36}" presName="linear" presStyleCnt="0">
        <dgm:presLayoutVars>
          <dgm:animLvl val="lvl"/>
          <dgm:resizeHandles val="exact"/>
        </dgm:presLayoutVars>
      </dgm:prSet>
      <dgm:spPr/>
    </dgm:pt>
    <dgm:pt modelId="{E5DC55DD-E347-4E99-A7D6-33186C2825EC}" type="pres">
      <dgm:prSet presAssocID="{66FB0CB9-D761-413F-85B4-249D8DB28F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98AC6A-66AA-42CF-ACBF-5A9F45108C33}" type="pres">
      <dgm:prSet presAssocID="{6078773D-2BCD-4952-820F-2204D2C2BE7E}" presName="spacer" presStyleCnt="0"/>
      <dgm:spPr/>
    </dgm:pt>
    <dgm:pt modelId="{628A7050-4D49-4A53-8D28-3F9A10465C5D}" type="pres">
      <dgm:prSet presAssocID="{C264C547-C977-4C79-BE75-0063639F63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B8239E-3D29-4938-9914-80F381376495}" type="pres">
      <dgm:prSet presAssocID="{4BF91E1C-1DBE-4EC6-B4D2-FD55195FD27A}" presName="spacer" presStyleCnt="0"/>
      <dgm:spPr/>
    </dgm:pt>
    <dgm:pt modelId="{3155D596-B9EB-4F2E-8E3A-14F568063E9D}" type="pres">
      <dgm:prSet presAssocID="{A01091CC-B7AA-4C96-9C90-4B07BE2A97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59B0D-81A4-40C9-847D-EB7CC4A07BBA}" srcId="{AD52C2DD-24C1-465B-A897-B353FAFDAA36}" destId="{A01091CC-B7AA-4C96-9C90-4B07BE2A9744}" srcOrd="2" destOrd="0" parTransId="{829F98D6-1CE7-4088-A40C-807AF48E8784}" sibTransId="{CB1C20C9-A0EE-470D-B46A-ADE486C4D6A9}"/>
    <dgm:cxn modelId="{661A8065-7638-47D6-8E35-2FBE7DC93F0A}" type="presOf" srcId="{AD52C2DD-24C1-465B-A897-B353FAFDAA36}" destId="{668E76DE-A651-4F45-9ABF-E51881657B62}" srcOrd="0" destOrd="0" presId="urn:microsoft.com/office/officeart/2005/8/layout/vList2"/>
    <dgm:cxn modelId="{58125759-3D18-4E79-9B40-D531F8078309}" type="presOf" srcId="{C264C547-C977-4C79-BE75-0063639F63F3}" destId="{628A7050-4D49-4A53-8D28-3F9A10465C5D}" srcOrd="0" destOrd="0" presId="urn:microsoft.com/office/officeart/2005/8/layout/vList2"/>
    <dgm:cxn modelId="{1F2181AC-A897-4889-8109-FA701EC45F08}" type="presOf" srcId="{A01091CC-B7AA-4C96-9C90-4B07BE2A9744}" destId="{3155D596-B9EB-4F2E-8E3A-14F568063E9D}" srcOrd="0" destOrd="0" presId="urn:microsoft.com/office/officeart/2005/8/layout/vList2"/>
    <dgm:cxn modelId="{B77FE0E3-2FFA-4605-B0BD-1EE3381EDC86}" srcId="{AD52C2DD-24C1-465B-A897-B353FAFDAA36}" destId="{C264C547-C977-4C79-BE75-0063639F63F3}" srcOrd="1" destOrd="0" parTransId="{4CA74B83-4362-4CB1-BD76-07727B610ACF}" sibTransId="{4BF91E1C-1DBE-4EC6-B4D2-FD55195FD27A}"/>
    <dgm:cxn modelId="{9260FDF9-5289-4C4C-AE26-D742A2F44455}" srcId="{AD52C2DD-24C1-465B-A897-B353FAFDAA36}" destId="{66FB0CB9-D761-413F-85B4-249D8DB28FDE}" srcOrd="0" destOrd="0" parTransId="{158226F1-699B-40FD-B8F5-A378907B50BA}" sibTransId="{6078773D-2BCD-4952-820F-2204D2C2BE7E}"/>
    <dgm:cxn modelId="{AE241BFC-336E-4CDA-9145-265803DFBF94}" type="presOf" srcId="{66FB0CB9-D761-413F-85B4-249D8DB28FDE}" destId="{E5DC55DD-E347-4E99-A7D6-33186C2825EC}" srcOrd="0" destOrd="0" presId="urn:microsoft.com/office/officeart/2005/8/layout/vList2"/>
    <dgm:cxn modelId="{2FD4870E-06ED-4A8B-B629-AF60679D74B5}" type="presParOf" srcId="{668E76DE-A651-4F45-9ABF-E51881657B62}" destId="{E5DC55DD-E347-4E99-A7D6-33186C2825EC}" srcOrd="0" destOrd="0" presId="urn:microsoft.com/office/officeart/2005/8/layout/vList2"/>
    <dgm:cxn modelId="{788469DB-D231-4343-B63E-11345EDE935D}" type="presParOf" srcId="{668E76DE-A651-4F45-9ABF-E51881657B62}" destId="{1D98AC6A-66AA-42CF-ACBF-5A9F45108C33}" srcOrd="1" destOrd="0" presId="urn:microsoft.com/office/officeart/2005/8/layout/vList2"/>
    <dgm:cxn modelId="{5D30EBBB-1840-42C8-A3A2-6C84F101230B}" type="presParOf" srcId="{668E76DE-A651-4F45-9ABF-E51881657B62}" destId="{628A7050-4D49-4A53-8D28-3F9A10465C5D}" srcOrd="2" destOrd="0" presId="urn:microsoft.com/office/officeart/2005/8/layout/vList2"/>
    <dgm:cxn modelId="{B837F838-72B2-453B-A06A-4CFE7A06F73B}" type="presParOf" srcId="{668E76DE-A651-4F45-9ABF-E51881657B62}" destId="{29B8239E-3D29-4938-9914-80F381376495}" srcOrd="3" destOrd="0" presId="urn:microsoft.com/office/officeart/2005/8/layout/vList2"/>
    <dgm:cxn modelId="{18957FA9-0B81-4341-856A-20EA4105AE93}" type="presParOf" srcId="{668E76DE-A651-4F45-9ABF-E51881657B62}" destId="{3155D596-B9EB-4F2E-8E3A-14F568063E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2C2DD-24C1-465B-A897-B353FAFDAA3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FB0CB9-D761-413F-85B4-249D8DB28FDE}">
      <dgm:prSet/>
      <dgm:spPr/>
      <dgm:t>
        <a:bodyPr/>
        <a:lstStyle/>
        <a:p>
          <a:r>
            <a:rPr lang="en-CA" strike="sngStrike" dirty="0"/>
            <a:t>Components</a:t>
          </a:r>
          <a:endParaRPr lang="en-US" strike="sngStrike" dirty="0"/>
        </a:p>
      </dgm:t>
    </dgm:pt>
    <dgm:pt modelId="{158226F1-699B-40FD-B8F5-A378907B50BA}" type="parTrans" cxnId="{9260FDF9-5289-4C4C-AE26-D742A2F44455}">
      <dgm:prSet/>
      <dgm:spPr/>
      <dgm:t>
        <a:bodyPr/>
        <a:lstStyle/>
        <a:p>
          <a:endParaRPr lang="en-US"/>
        </a:p>
      </dgm:t>
    </dgm:pt>
    <dgm:pt modelId="{6078773D-2BCD-4952-820F-2204D2C2BE7E}" type="sibTrans" cxnId="{9260FDF9-5289-4C4C-AE26-D742A2F44455}">
      <dgm:prSet/>
      <dgm:spPr/>
      <dgm:t>
        <a:bodyPr/>
        <a:lstStyle/>
        <a:p>
          <a:endParaRPr lang="en-US"/>
        </a:p>
      </dgm:t>
    </dgm:pt>
    <dgm:pt modelId="{A01091CC-B7AA-4C96-9C90-4B07BE2A9744}">
      <dgm:prSet/>
      <dgm:spPr/>
      <dgm:t>
        <a:bodyPr/>
        <a:lstStyle/>
        <a:p>
          <a:r>
            <a:rPr lang="en-CA" strike="sngStrike" dirty="0"/>
            <a:t>XML HTTP Requests (XHR)</a:t>
          </a:r>
          <a:endParaRPr lang="en-US" strike="sngStrike" dirty="0"/>
        </a:p>
      </dgm:t>
    </dgm:pt>
    <dgm:pt modelId="{829F98D6-1CE7-4088-A40C-807AF48E8784}" type="parTrans" cxnId="{80159B0D-81A4-40C9-847D-EB7CC4A07BBA}">
      <dgm:prSet/>
      <dgm:spPr/>
      <dgm:t>
        <a:bodyPr/>
        <a:lstStyle/>
        <a:p>
          <a:endParaRPr lang="en-CA"/>
        </a:p>
      </dgm:t>
    </dgm:pt>
    <dgm:pt modelId="{CB1C20C9-A0EE-470D-B46A-ADE486C4D6A9}" type="sibTrans" cxnId="{80159B0D-81A4-40C9-847D-EB7CC4A07BBA}">
      <dgm:prSet/>
      <dgm:spPr/>
      <dgm:t>
        <a:bodyPr/>
        <a:lstStyle/>
        <a:p>
          <a:endParaRPr lang="en-CA"/>
        </a:p>
      </dgm:t>
    </dgm:pt>
    <dgm:pt modelId="{C264C547-C977-4C79-BE75-0063639F63F3}">
      <dgm:prSet/>
      <dgm:spPr/>
      <dgm:t>
        <a:bodyPr/>
        <a:lstStyle/>
        <a:p>
          <a:r>
            <a:rPr lang="en-CA" strike="sngStrike" dirty="0"/>
            <a:t>Routing</a:t>
          </a:r>
          <a:endParaRPr lang="en-US" strike="sngStrike" dirty="0"/>
        </a:p>
      </dgm:t>
    </dgm:pt>
    <dgm:pt modelId="{4CA74B83-4362-4CB1-BD76-07727B610ACF}" type="parTrans" cxnId="{B77FE0E3-2FFA-4605-B0BD-1EE3381EDC86}">
      <dgm:prSet/>
      <dgm:spPr/>
      <dgm:t>
        <a:bodyPr/>
        <a:lstStyle/>
        <a:p>
          <a:endParaRPr lang="en-CA"/>
        </a:p>
      </dgm:t>
    </dgm:pt>
    <dgm:pt modelId="{4BF91E1C-1DBE-4EC6-B4D2-FD55195FD27A}" type="sibTrans" cxnId="{B77FE0E3-2FFA-4605-B0BD-1EE3381EDC86}">
      <dgm:prSet/>
      <dgm:spPr/>
      <dgm:t>
        <a:bodyPr/>
        <a:lstStyle/>
        <a:p>
          <a:endParaRPr lang="en-CA"/>
        </a:p>
      </dgm:t>
    </dgm:pt>
    <dgm:pt modelId="{668E76DE-A651-4F45-9ABF-E51881657B62}" type="pres">
      <dgm:prSet presAssocID="{AD52C2DD-24C1-465B-A897-B353FAFDAA36}" presName="linear" presStyleCnt="0">
        <dgm:presLayoutVars>
          <dgm:animLvl val="lvl"/>
          <dgm:resizeHandles val="exact"/>
        </dgm:presLayoutVars>
      </dgm:prSet>
      <dgm:spPr/>
    </dgm:pt>
    <dgm:pt modelId="{E5DC55DD-E347-4E99-A7D6-33186C2825EC}" type="pres">
      <dgm:prSet presAssocID="{66FB0CB9-D761-413F-85B4-249D8DB28F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98AC6A-66AA-42CF-ACBF-5A9F45108C33}" type="pres">
      <dgm:prSet presAssocID="{6078773D-2BCD-4952-820F-2204D2C2BE7E}" presName="spacer" presStyleCnt="0"/>
      <dgm:spPr/>
    </dgm:pt>
    <dgm:pt modelId="{628A7050-4D49-4A53-8D28-3F9A10465C5D}" type="pres">
      <dgm:prSet presAssocID="{C264C547-C977-4C79-BE75-0063639F63F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9B8239E-3D29-4938-9914-80F381376495}" type="pres">
      <dgm:prSet presAssocID="{4BF91E1C-1DBE-4EC6-B4D2-FD55195FD27A}" presName="spacer" presStyleCnt="0"/>
      <dgm:spPr/>
    </dgm:pt>
    <dgm:pt modelId="{3155D596-B9EB-4F2E-8E3A-14F568063E9D}" type="pres">
      <dgm:prSet presAssocID="{A01091CC-B7AA-4C96-9C90-4B07BE2A974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159B0D-81A4-40C9-847D-EB7CC4A07BBA}" srcId="{AD52C2DD-24C1-465B-A897-B353FAFDAA36}" destId="{A01091CC-B7AA-4C96-9C90-4B07BE2A9744}" srcOrd="2" destOrd="0" parTransId="{829F98D6-1CE7-4088-A40C-807AF48E8784}" sibTransId="{CB1C20C9-A0EE-470D-B46A-ADE486C4D6A9}"/>
    <dgm:cxn modelId="{661A8065-7638-47D6-8E35-2FBE7DC93F0A}" type="presOf" srcId="{AD52C2DD-24C1-465B-A897-B353FAFDAA36}" destId="{668E76DE-A651-4F45-9ABF-E51881657B62}" srcOrd="0" destOrd="0" presId="urn:microsoft.com/office/officeart/2005/8/layout/vList2"/>
    <dgm:cxn modelId="{58125759-3D18-4E79-9B40-D531F8078309}" type="presOf" srcId="{C264C547-C977-4C79-BE75-0063639F63F3}" destId="{628A7050-4D49-4A53-8D28-3F9A10465C5D}" srcOrd="0" destOrd="0" presId="urn:microsoft.com/office/officeart/2005/8/layout/vList2"/>
    <dgm:cxn modelId="{1F2181AC-A897-4889-8109-FA701EC45F08}" type="presOf" srcId="{A01091CC-B7AA-4C96-9C90-4B07BE2A9744}" destId="{3155D596-B9EB-4F2E-8E3A-14F568063E9D}" srcOrd="0" destOrd="0" presId="urn:microsoft.com/office/officeart/2005/8/layout/vList2"/>
    <dgm:cxn modelId="{B77FE0E3-2FFA-4605-B0BD-1EE3381EDC86}" srcId="{AD52C2DD-24C1-465B-A897-B353FAFDAA36}" destId="{C264C547-C977-4C79-BE75-0063639F63F3}" srcOrd="1" destOrd="0" parTransId="{4CA74B83-4362-4CB1-BD76-07727B610ACF}" sibTransId="{4BF91E1C-1DBE-4EC6-B4D2-FD55195FD27A}"/>
    <dgm:cxn modelId="{9260FDF9-5289-4C4C-AE26-D742A2F44455}" srcId="{AD52C2DD-24C1-465B-A897-B353FAFDAA36}" destId="{66FB0CB9-D761-413F-85B4-249D8DB28FDE}" srcOrd="0" destOrd="0" parTransId="{158226F1-699B-40FD-B8F5-A378907B50BA}" sibTransId="{6078773D-2BCD-4952-820F-2204D2C2BE7E}"/>
    <dgm:cxn modelId="{AE241BFC-336E-4CDA-9145-265803DFBF94}" type="presOf" srcId="{66FB0CB9-D761-413F-85B4-249D8DB28FDE}" destId="{E5DC55DD-E347-4E99-A7D6-33186C2825EC}" srcOrd="0" destOrd="0" presId="urn:microsoft.com/office/officeart/2005/8/layout/vList2"/>
    <dgm:cxn modelId="{2FD4870E-06ED-4A8B-B629-AF60679D74B5}" type="presParOf" srcId="{668E76DE-A651-4F45-9ABF-E51881657B62}" destId="{E5DC55DD-E347-4E99-A7D6-33186C2825EC}" srcOrd="0" destOrd="0" presId="urn:microsoft.com/office/officeart/2005/8/layout/vList2"/>
    <dgm:cxn modelId="{788469DB-D231-4343-B63E-11345EDE935D}" type="presParOf" srcId="{668E76DE-A651-4F45-9ABF-E51881657B62}" destId="{1D98AC6A-66AA-42CF-ACBF-5A9F45108C33}" srcOrd="1" destOrd="0" presId="urn:microsoft.com/office/officeart/2005/8/layout/vList2"/>
    <dgm:cxn modelId="{5D30EBBB-1840-42C8-A3A2-6C84F101230B}" type="presParOf" srcId="{668E76DE-A651-4F45-9ABF-E51881657B62}" destId="{628A7050-4D49-4A53-8D28-3F9A10465C5D}" srcOrd="2" destOrd="0" presId="urn:microsoft.com/office/officeart/2005/8/layout/vList2"/>
    <dgm:cxn modelId="{B837F838-72B2-453B-A06A-4CFE7A06F73B}" type="presParOf" srcId="{668E76DE-A651-4F45-9ABF-E51881657B62}" destId="{29B8239E-3D29-4938-9914-80F381376495}" srcOrd="3" destOrd="0" presId="urn:microsoft.com/office/officeart/2005/8/layout/vList2"/>
    <dgm:cxn modelId="{18957FA9-0B81-4341-856A-20EA4105AE93}" type="presParOf" srcId="{668E76DE-A651-4F45-9ABF-E51881657B62}" destId="{3155D596-B9EB-4F2E-8E3A-14F568063E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C55DD-E347-4E99-A7D6-33186C2825EC}">
      <dsp:nvSpPr>
        <dsp:cNvPr id="0" name=""/>
        <dsp:cNvSpPr/>
      </dsp:nvSpPr>
      <dsp:spPr>
        <a:xfrm>
          <a:off x="0" y="561767"/>
          <a:ext cx="541181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Components</a:t>
          </a:r>
          <a:endParaRPr lang="en-US" sz="3500" kern="1200" dirty="0"/>
        </a:p>
      </dsp:txBody>
      <dsp:txXfrm>
        <a:off x="40980" y="602747"/>
        <a:ext cx="5329853" cy="757514"/>
      </dsp:txXfrm>
    </dsp:sp>
    <dsp:sp modelId="{628A7050-4D49-4A53-8D28-3F9A10465C5D}">
      <dsp:nvSpPr>
        <dsp:cNvPr id="0" name=""/>
        <dsp:cNvSpPr/>
      </dsp:nvSpPr>
      <dsp:spPr>
        <a:xfrm>
          <a:off x="0" y="1502042"/>
          <a:ext cx="5411813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Routing</a:t>
          </a:r>
          <a:endParaRPr lang="en-US" sz="3500" kern="1200" dirty="0"/>
        </a:p>
      </dsp:txBody>
      <dsp:txXfrm>
        <a:off x="40980" y="1543022"/>
        <a:ext cx="5329853" cy="757514"/>
      </dsp:txXfrm>
    </dsp:sp>
    <dsp:sp modelId="{3155D596-B9EB-4F2E-8E3A-14F568063E9D}">
      <dsp:nvSpPr>
        <dsp:cNvPr id="0" name=""/>
        <dsp:cNvSpPr/>
      </dsp:nvSpPr>
      <dsp:spPr>
        <a:xfrm>
          <a:off x="0" y="2442316"/>
          <a:ext cx="5411813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XML HTTP Requests (XHR)</a:t>
          </a:r>
          <a:endParaRPr lang="en-US" sz="3500" kern="1200" dirty="0"/>
        </a:p>
      </dsp:txBody>
      <dsp:txXfrm>
        <a:off x="40980" y="2483296"/>
        <a:ext cx="5329853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C55DD-E347-4E99-A7D6-33186C2825EC}">
      <dsp:nvSpPr>
        <dsp:cNvPr id="0" name=""/>
        <dsp:cNvSpPr/>
      </dsp:nvSpPr>
      <dsp:spPr>
        <a:xfrm>
          <a:off x="0" y="561767"/>
          <a:ext cx="541181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strike="sngStrike" kern="1200" dirty="0"/>
            <a:t>Components</a:t>
          </a:r>
          <a:endParaRPr lang="en-US" sz="3500" strike="sngStrike" kern="1200" dirty="0"/>
        </a:p>
      </dsp:txBody>
      <dsp:txXfrm>
        <a:off x="40980" y="602747"/>
        <a:ext cx="5329853" cy="757514"/>
      </dsp:txXfrm>
    </dsp:sp>
    <dsp:sp modelId="{628A7050-4D49-4A53-8D28-3F9A10465C5D}">
      <dsp:nvSpPr>
        <dsp:cNvPr id="0" name=""/>
        <dsp:cNvSpPr/>
      </dsp:nvSpPr>
      <dsp:spPr>
        <a:xfrm>
          <a:off x="0" y="1502042"/>
          <a:ext cx="5411813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Routing</a:t>
          </a:r>
          <a:endParaRPr lang="en-US" sz="3500" kern="1200" dirty="0"/>
        </a:p>
      </dsp:txBody>
      <dsp:txXfrm>
        <a:off x="40980" y="1543022"/>
        <a:ext cx="5329853" cy="757514"/>
      </dsp:txXfrm>
    </dsp:sp>
    <dsp:sp modelId="{3155D596-B9EB-4F2E-8E3A-14F568063E9D}">
      <dsp:nvSpPr>
        <dsp:cNvPr id="0" name=""/>
        <dsp:cNvSpPr/>
      </dsp:nvSpPr>
      <dsp:spPr>
        <a:xfrm>
          <a:off x="0" y="2442316"/>
          <a:ext cx="5411813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XML HTTP Requests (XHR)</a:t>
          </a:r>
          <a:endParaRPr lang="en-US" sz="3500" kern="1200" dirty="0"/>
        </a:p>
      </dsp:txBody>
      <dsp:txXfrm>
        <a:off x="40980" y="2483296"/>
        <a:ext cx="5329853" cy="757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C55DD-E347-4E99-A7D6-33186C2825EC}">
      <dsp:nvSpPr>
        <dsp:cNvPr id="0" name=""/>
        <dsp:cNvSpPr/>
      </dsp:nvSpPr>
      <dsp:spPr>
        <a:xfrm>
          <a:off x="0" y="561767"/>
          <a:ext cx="541181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strike="sngStrike" kern="1200" dirty="0"/>
            <a:t>Components</a:t>
          </a:r>
          <a:endParaRPr lang="en-US" sz="3500" strike="sngStrike" kern="1200" dirty="0"/>
        </a:p>
      </dsp:txBody>
      <dsp:txXfrm>
        <a:off x="40980" y="602747"/>
        <a:ext cx="5329853" cy="757514"/>
      </dsp:txXfrm>
    </dsp:sp>
    <dsp:sp modelId="{628A7050-4D49-4A53-8D28-3F9A10465C5D}">
      <dsp:nvSpPr>
        <dsp:cNvPr id="0" name=""/>
        <dsp:cNvSpPr/>
      </dsp:nvSpPr>
      <dsp:spPr>
        <a:xfrm>
          <a:off x="0" y="1502042"/>
          <a:ext cx="5411813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strike="sngStrike" kern="1200" dirty="0"/>
            <a:t>Routing</a:t>
          </a:r>
          <a:endParaRPr lang="en-US" sz="3500" strike="sngStrike" kern="1200" dirty="0"/>
        </a:p>
      </dsp:txBody>
      <dsp:txXfrm>
        <a:off x="40980" y="1543022"/>
        <a:ext cx="5329853" cy="757514"/>
      </dsp:txXfrm>
    </dsp:sp>
    <dsp:sp modelId="{3155D596-B9EB-4F2E-8E3A-14F568063E9D}">
      <dsp:nvSpPr>
        <dsp:cNvPr id="0" name=""/>
        <dsp:cNvSpPr/>
      </dsp:nvSpPr>
      <dsp:spPr>
        <a:xfrm>
          <a:off x="0" y="2442316"/>
          <a:ext cx="5411813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XML HTTP Requests (XHR)</a:t>
          </a:r>
          <a:endParaRPr lang="en-US" sz="3500" kern="1200" dirty="0"/>
        </a:p>
      </dsp:txBody>
      <dsp:txXfrm>
        <a:off x="40980" y="2483296"/>
        <a:ext cx="5329853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C55DD-E347-4E99-A7D6-33186C2825EC}">
      <dsp:nvSpPr>
        <dsp:cNvPr id="0" name=""/>
        <dsp:cNvSpPr/>
      </dsp:nvSpPr>
      <dsp:spPr>
        <a:xfrm>
          <a:off x="0" y="561767"/>
          <a:ext cx="5411813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strike="sngStrike" kern="1200" dirty="0"/>
            <a:t>Components</a:t>
          </a:r>
          <a:endParaRPr lang="en-US" sz="3500" strike="sngStrike" kern="1200" dirty="0"/>
        </a:p>
      </dsp:txBody>
      <dsp:txXfrm>
        <a:off x="40980" y="602747"/>
        <a:ext cx="5329853" cy="757514"/>
      </dsp:txXfrm>
    </dsp:sp>
    <dsp:sp modelId="{628A7050-4D49-4A53-8D28-3F9A10465C5D}">
      <dsp:nvSpPr>
        <dsp:cNvPr id="0" name=""/>
        <dsp:cNvSpPr/>
      </dsp:nvSpPr>
      <dsp:spPr>
        <a:xfrm>
          <a:off x="0" y="1502042"/>
          <a:ext cx="5411813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strike="sngStrike" kern="1200" dirty="0"/>
            <a:t>Routing</a:t>
          </a:r>
          <a:endParaRPr lang="en-US" sz="3500" strike="sngStrike" kern="1200" dirty="0"/>
        </a:p>
      </dsp:txBody>
      <dsp:txXfrm>
        <a:off x="40980" y="1543022"/>
        <a:ext cx="5329853" cy="757514"/>
      </dsp:txXfrm>
    </dsp:sp>
    <dsp:sp modelId="{3155D596-B9EB-4F2E-8E3A-14F568063E9D}">
      <dsp:nvSpPr>
        <dsp:cNvPr id="0" name=""/>
        <dsp:cNvSpPr/>
      </dsp:nvSpPr>
      <dsp:spPr>
        <a:xfrm>
          <a:off x="0" y="2442316"/>
          <a:ext cx="5411813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strike="sngStrike" kern="1200" dirty="0"/>
            <a:t>XML HTTP Requests (XHR)</a:t>
          </a:r>
          <a:endParaRPr lang="en-US" sz="3500" strike="sngStrike" kern="1200" dirty="0"/>
        </a:p>
      </dsp:txBody>
      <dsp:txXfrm>
        <a:off x="40980" y="2483296"/>
        <a:ext cx="5329853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4607C-5929-47D3-929E-D6F9280360FF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B03B-192B-403E-8E60-1A77D4B253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35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1B03B-192B-403E-8E60-1A77D4B253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2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PUTTING ALL THE VIEW IN YOUR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1B03B-192B-403E-8E60-1A77D4B2534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92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49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3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18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0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92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76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99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16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55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2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D463B5D-ADBC-4120-A16E-B33B1FDC1A59}" type="datetimeFigureOut">
              <a:rPr lang="en-CA" smtClean="0"/>
              <a:t>2019-04-01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97985EA-D58B-4DE9-8E8F-BC428DE7D2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58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80/?#!/presen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thril.js.org/index.html#rout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killcrush.com/2018/07/23/what-is-a-javascript-framewor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thril.js.org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ant.co/versus/36/10513/~mithril_vs_react" TargetMode="External"/><Relationship Id="rId2" Type="http://schemas.openxmlformats.org/officeDocument/2006/relationships/hyperlink" Target="https://mithril.js.org/index.html#what-is-mithri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thril.js.org/install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8615-BBA6-49A6-A6DF-97896BC0B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114" y="1083731"/>
            <a:ext cx="8184221" cy="4758797"/>
          </a:xfrm>
        </p:spPr>
        <p:txBody>
          <a:bodyPr anchor="ctr">
            <a:normAutofit/>
          </a:bodyPr>
          <a:lstStyle/>
          <a:p>
            <a:r>
              <a:rPr lang="en-CA" sz="7200"/>
              <a:t>Mithril.js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D355A-5F0F-4575-9340-2FA213D83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614" y="1151995"/>
            <a:ext cx="2241971" cy="4690534"/>
          </a:xfrm>
        </p:spPr>
        <p:txBody>
          <a:bodyPr anchor="ctr">
            <a:normAutofit/>
          </a:bodyPr>
          <a:lstStyle/>
          <a:p>
            <a:pPr algn="r"/>
            <a:r>
              <a:rPr lang="en-CA" sz="2800">
                <a:solidFill>
                  <a:schemeClr val="tx1">
                    <a:lumMod val="75000"/>
                    <a:lumOff val="25000"/>
                  </a:schemeClr>
                </a:solidFill>
              </a:rPr>
              <a:t>Jacinda Shulman</a:t>
            </a:r>
          </a:p>
        </p:txBody>
      </p:sp>
    </p:spTree>
    <p:extLst>
      <p:ext uri="{BB962C8B-B14F-4D97-AF65-F5344CB8AC3E}">
        <p14:creationId xmlns:p14="http://schemas.microsoft.com/office/powerpoint/2010/main" val="700137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D1A4D-50DF-4899-8CA1-ECBA2730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u="sng" spc="-100" dirty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61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F6A-E255-4CBC-A8E8-58755950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 dirty="0"/>
              <a:t>What is a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5388-F603-4205-9BFC-BA862C09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932" y="2020711"/>
            <a:ext cx="7180690" cy="3127022"/>
          </a:xfrm>
        </p:spPr>
        <p:txBody>
          <a:bodyPr>
            <a:normAutofit/>
          </a:bodyPr>
          <a:lstStyle/>
          <a:p>
            <a:r>
              <a:rPr lang="en-CA" sz="2200" dirty="0"/>
              <a:t>A component is a </a:t>
            </a:r>
            <a:r>
              <a:rPr lang="en-CA" sz="2200" b="1" dirty="0"/>
              <a:t>JavaScript object </a:t>
            </a:r>
            <a:r>
              <a:rPr lang="en-CA" sz="2200" dirty="0"/>
              <a:t>with a </a:t>
            </a:r>
            <a:r>
              <a:rPr lang="en-CA" sz="2200" b="1" dirty="0"/>
              <a:t>view</a:t>
            </a:r>
            <a:r>
              <a:rPr lang="en-CA" sz="2200" dirty="0"/>
              <a:t> function</a:t>
            </a:r>
          </a:p>
          <a:p>
            <a:r>
              <a:rPr lang="en-CA" sz="2200" dirty="0"/>
              <a:t>Activate it using </a:t>
            </a:r>
            <a:r>
              <a:rPr lang="en-CA" sz="2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m.mount</a:t>
            </a:r>
            <a:r>
              <a:rPr lang="en-CA" sz="2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(root, component)</a:t>
            </a:r>
          </a:p>
          <a:p>
            <a:r>
              <a:rPr lang="en-CA" sz="2200" dirty="0"/>
              <a:t>The m() function creates HTML tags </a:t>
            </a:r>
          </a:p>
          <a:p>
            <a:r>
              <a:rPr lang="en-CA" sz="2200" dirty="0"/>
              <a:t>Change parts of the DOM (like templating)</a:t>
            </a:r>
          </a:p>
          <a:p>
            <a:r>
              <a:rPr lang="en-CA" sz="2200" dirty="0"/>
              <a:t>i.e. …</a:t>
            </a: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9560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54CD47-22AF-4539-9CCE-AACC8684A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91" y="1236911"/>
            <a:ext cx="7043074" cy="1804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1623B-F9C8-4608-85CB-B445BB01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23" y="3338689"/>
            <a:ext cx="7808459" cy="20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060C-2E90-4252-9AA8-BF2DF55B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Auto-redraw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727F-386F-4E60-8FDC-ADDDD163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Key feature! </a:t>
            </a:r>
          </a:p>
          <a:p>
            <a:r>
              <a:rPr lang="en-CA" dirty="0"/>
              <a:t>This becomes activated when you initiate a component with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m.mount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dirty="0"/>
              <a:t>or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m.route</a:t>
            </a:r>
            <a:endParaRPr lang="en-CA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m.render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b="1" dirty="0"/>
              <a:t>deactivates</a:t>
            </a:r>
            <a:r>
              <a:rPr lang="en-CA" dirty="0"/>
              <a:t> this feature</a:t>
            </a:r>
          </a:p>
          <a:p>
            <a:r>
              <a:rPr lang="en-CA" dirty="0"/>
              <a:t>Whenever the data changes, the view function is re-rendered</a:t>
            </a:r>
          </a:p>
          <a:p>
            <a:pPr lvl="1"/>
            <a:r>
              <a:rPr lang="en-CA" b="1" dirty="0"/>
              <a:t>… we’ll see this in the following demo!</a:t>
            </a:r>
          </a:p>
        </p:txBody>
      </p:sp>
    </p:spTree>
    <p:extLst>
      <p:ext uri="{BB962C8B-B14F-4D97-AF65-F5344CB8AC3E}">
        <p14:creationId xmlns:p14="http://schemas.microsoft.com/office/powerpoint/2010/main" val="15815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7D77-E538-4848-9BDA-7A677376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>
                <a:solidFill>
                  <a:schemeClr val="tx1"/>
                </a:solidFill>
              </a:rPr>
              <a:t>Demo: </a:t>
            </a:r>
            <a:br>
              <a:rPr lang="en-US" sz="5900" spc="-100">
                <a:solidFill>
                  <a:schemeClr val="tx1"/>
                </a:solidFill>
              </a:rPr>
            </a:br>
            <a:r>
              <a:rPr lang="en-US" sz="5900" spc="-100">
                <a:solidFill>
                  <a:schemeClr val="tx1"/>
                </a:solidFill>
              </a:rPr>
              <a:t>Let’s see a component!</a:t>
            </a:r>
          </a:p>
        </p:txBody>
      </p:sp>
    </p:spTree>
    <p:extLst>
      <p:ext uri="{BB962C8B-B14F-4D97-AF65-F5344CB8AC3E}">
        <p14:creationId xmlns:p14="http://schemas.microsoft.com/office/powerpoint/2010/main" val="3948884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4FE5-0910-45BB-8780-6247448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/>
              <a:t>Key features of Mithril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577746-3634-4054-92A5-4D8F73021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78138"/>
              </p:ext>
            </p:extLst>
          </p:nvPr>
        </p:nvGraphicFramePr>
        <p:xfrm>
          <a:off x="3769132" y="1356514"/>
          <a:ext cx="5411813" cy="3843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8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1A4D-50DF-4899-8CA1-ECBA2730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u="sng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17679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CF1E-F9F2-433E-830C-4D743B72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 dirty="0"/>
              <a:t>Routing in Mithril</a:t>
            </a:r>
          </a:p>
        </p:txBody>
      </p:sp>
      <p:sp>
        <p:nvSpPr>
          <p:cNvPr id="67" name="Rectangle 6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AE9F2388-FEA6-49A4-80A1-70FC203E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670105"/>
            <a:ext cx="8983489" cy="3554457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tx1"/>
                </a:solidFill>
              </a:rPr>
              <a:t>Designed for single-page applications (SPAs)</a:t>
            </a:r>
          </a:p>
          <a:p>
            <a:r>
              <a:rPr lang="en-CA" dirty="0">
                <a:solidFill>
                  <a:schemeClr val="tx1"/>
                </a:solidFill>
              </a:rPr>
              <a:t>Routes use “</a:t>
            </a:r>
            <a:r>
              <a:rPr lang="en-CA" dirty="0" err="1">
                <a:solidFill>
                  <a:schemeClr val="tx1"/>
                </a:solidFill>
              </a:rPr>
              <a:t>hashbang</a:t>
            </a:r>
            <a:r>
              <a:rPr lang="en-CA" dirty="0">
                <a:solidFill>
                  <a:schemeClr val="tx1"/>
                </a:solidFill>
              </a:rPr>
              <a:t>” 	</a:t>
            </a:r>
            <a:r>
              <a:rPr lang="en-CA" sz="2500" dirty="0">
                <a:solidFill>
                  <a:schemeClr val="tx1"/>
                </a:solidFill>
              </a:rPr>
              <a:t>  </a:t>
            </a:r>
            <a:r>
              <a:rPr lang="en-CA" sz="2500" b="1" dirty="0">
                <a:solidFill>
                  <a:schemeClr val="tx1"/>
                </a:solidFill>
              </a:rPr>
              <a:t>!#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i.e. </a:t>
            </a:r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http://localhost:8080/?#!/presenters</a:t>
            </a:r>
            <a:endParaRPr lang="en-CA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Change behavior on the page</a:t>
            </a:r>
          </a:p>
          <a:p>
            <a:r>
              <a:rPr lang="en-CA" dirty="0">
                <a:solidFill>
                  <a:schemeClr val="tx1"/>
                </a:solidFill>
              </a:rPr>
              <a:t>Route change </a:t>
            </a:r>
            <a:r>
              <a:rPr lang="en-CA" dirty="0">
                <a:solidFill>
                  <a:schemeClr val="tx1"/>
                </a:solidFill>
                <a:sym typeface="Wingdings" panose="05000000000000000000" pitchFamily="2" charset="2"/>
              </a:rPr>
              <a:t> render a new component</a:t>
            </a:r>
          </a:p>
          <a:p>
            <a:r>
              <a:rPr lang="en-CA" dirty="0">
                <a:solidFill>
                  <a:schemeClr val="tx1"/>
                </a:solidFill>
              </a:rPr>
              <a:t>Triggers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m.mount </a:t>
            </a:r>
            <a:r>
              <a:rPr lang="fr-FR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CA" dirty="0">
                <a:solidFill>
                  <a:schemeClr val="tx1"/>
                </a:solidFill>
              </a:rPr>
              <a:t>auto-redraw is activated</a:t>
            </a: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m.route(root, defaultRoute, routes)</a:t>
            </a:r>
            <a:endParaRPr lang="en-CA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B94360-587E-4F1E-A4AD-5AD35996A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18" y="3575247"/>
            <a:ext cx="2762636" cy="1133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212B41-6A49-43B3-B02A-8CFB1E93B578}"/>
              </a:ext>
            </a:extLst>
          </p:cNvPr>
          <p:cNvSpPr/>
          <p:nvPr/>
        </p:nvSpPr>
        <p:spPr>
          <a:xfrm>
            <a:off x="7844982" y="4825321"/>
            <a:ext cx="2746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4"/>
              </a:rPr>
              <a:t>https://mithril.js.org/index.html#routing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780306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7D77-E538-4848-9BDA-7A677376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tx1"/>
                </a:solidFill>
              </a:rPr>
              <a:t>Demo: Routing</a:t>
            </a:r>
          </a:p>
        </p:txBody>
      </p:sp>
    </p:spTree>
    <p:extLst>
      <p:ext uri="{BB962C8B-B14F-4D97-AF65-F5344CB8AC3E}">
        <p14:creationId xmlns:p14="http://schemas.microsoft.com/office/powerpoint/2010/main" val="7911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4FE5-0910-45BB-8780-6247448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/>
              <a:t>Key features of Mithril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577746-3634-4054-92A5-4D8F73021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11861"/>
              </p:ext>
            </p:extLst>
          </p:nvPr>
        </p:nvGraphicFramePr>
        <p:xfrm>
          <a:off x="3769132" y="1356514"/>
          <a:ext cx="5411813" cy="3843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5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DE8D-16FD-4BCF-AE55-1A7FE21A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CA">
                <a:solidFill>
                  <a:schemeClr val="tx1">
                    <a:lumMod val="85000"/>
                    <a:lumOff val="15000"/>
                  </a:schemeClr>
                </a:solidFill>
              </a:rPr>
              <a:t>Objectives: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2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A6C550B-96D2-4C09-8B6C-C81C94C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n-CA" dirty="0"/>
              <a:t>What is Mithril and why do we like it?</a:t>
            </a:r>
          </a:p>
          <a:p>
            <a:r>
              <a:rPr lang="en-CA" dirty="0"/>
              <a:t>Learn two ways to set up your Mithril program</a:t>
            </a:r>
          </a:p>
          <a:p>
            <a:r>
              <a:rPr lang="en-CA" dirty="0"/>
              <a:t>Understand </a:t>
            </a:r>
            <a:r>
              <a:rPr lang="en-CA" b="1" dirty="0"/>
              <a:t>components</a:t>
            </a:r>
            <a:r>
              <a:rPr lang="en-CA" dirty="0"/>
              <a:t> and how to use them</a:t>
            </a:r>
          </a:p>
          <a:p>
            <a:r>
              <a:rPr lang="en-CA" dirty="0"/>
              <a:t>Learn how </a:t>
            </a:r>
            <a:r>
              <a:rPr lang="en-CA" b="1" dirty="0"/>
              <a:t>routing </a:t>
            </a:r>
            <a:r>
              <a:rPr lang="en-CA" dirty="0"/>
              <a:t>is done</a:t>
            </a:r>
          </a:p>
          <a:p>
            <a:r>
              <a:rPr lang="en-CA" dirty="0"/>
              <a:t>Learn basic </a:t>
            </a:r>
            <a:r>
              <a:rPr lang="en-CA" b="1" dirty="0"/>
              <a:t>XHR </a:t>
            </a:r>
            <a:r>
              <a:rPr lang="en-CA" dirty="0"/>
              <a:t>request syntax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003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1A4D-50DF-4899-8CA1-ECBA2730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u="sng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XHR</a:t>
            </a:r>
            <a:endParaRPr lang="en-US" sz="7200" spc="-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5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48D5-2DE3-4204-85D4-1FAF2929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XML HTTP Requests in Mithril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44B0-CA77-47E2-BCED-3D1C0DFC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802728"/>
          </a:xfrm>
        </p:spPr>
        <p:txBody>
          <a:bodyPr/>
          <a:lstStyle/>
          <a:p>
            <a:r>
              <a:rPr lang="en-CA" dirty="0"/>
              <a:t>Lightweight wrapper around JavaScript’s XHR</a:t>
            </a:r>
          </a:p>
          <a:p>
            <a:r>
              <a:rPr lang="en-CA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m.request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CA" dirty="0">
                <a:sym typeface="Wingdings" panose="05000000000000000000" pitchFamily="2" charset="2"/>
              </a:rPr>
              <a:t> f</a:t>
            </a:r>
            <a:r>
              <a:rPr lang="en-CA" dirty="0"/>
              <a:t>unction (not a component)</a:t>
            </a:r>
          </a:p>
          <a:p>
            <a:r>
              <a:rPr lang="en-CA" dirty="0"/>
              <a:t>Easier to format (in my opinion)</a:t>
            </a:r>
          </a:p>
          <a:p>
            <a:r>
              <a:rPr lang="en-CA" dirty="0"/>
              <a:t>Easy to read!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66461-DBFC-4F58-834F-B9F013E8C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05" y="2831365"/>
            <a:ext cx="608732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7D77-E538-4848-9BDA-7A677376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39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tx1"/>
                </a:solidFill>
              </a:rPr>
              <a:t>Demo: XHR</a:t>
            </a:r>
          </a:p>
        </p:txBody>
      </p:sp>
    </p:spTree>
    <p:extLst>
      <p:ext uri="{BB962C8B-B14F-4D97-AF65-F5344CB8AC3E}">
        <p14:creationId xmlns:p14="http://schemas.microsoft.com/office/powerpoint/2010/main" val="2100164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4FE5-0910-45BB-8780-6247448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/>
              <a:t>Key features of Mithril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577746-3634-4054-92A5-4D8F73021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284038"/>
              </p:ext>
            </p:extLst>
          </p:nvPr>
        </p:nvGraphicFramePr>
        <p:xfrm>
          <a:off x="3769132" y="1356514"/>
          <a:ext cx="5411813" cy="3843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82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19A3-7B56-43A9-9EC3-2B33C6F7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spc="-100">
                <a:solidFill>
                  <a:schemeClr val="accent1"/>
                </a:solidFill>
              </a:rPr>
              <a:t>Multiple choice questions!</a:t>
            </a:r>
          </a:p>
        </p:txBody>
      </p:sp>
    </p:spTree>
    <p:extLst>
      <p:ext uri="{BB962C8B-B14F-4D97-AF65-F5344CB8AC3E}">
        <p14:creationId xmlns:p14="http://schemas.microsoft.com/office/powerpoint/2010/main" val="3858159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79BA4D-A048-446B-8DDB-0C39E51F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 sz="3000" dirty="0"/>
              <a:t>Question 1:</a:t>
            </a:r>
            <a:br>
              <a:rPr lang="en-CA" sz="3000" dirty="0"/>
            </a:br>
            <a:r>
              <a:rPr lang="en-CA" sz="3000" dirty="0"/>
              <a:t>What is the most basic definition of a Mithril component?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12D303-1A1B-4410-8B10-32F06F4B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A path or a route in the application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A “page” in a single-page application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An object with a view function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An object with a render function</a:t>
            </a:r>
          </a:p>
        </p:txBody>
      </p:sp>
    </p:spTree>
    <p:extLst>
      <p:ext uri="{BB962C8B-B14F-4D97-AF65-F5344CB8AC3E}">
        <p14:creationId xmlns:p14="http://schemas.microsoft.com/office/powerpoint/2010/main" val="46650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888A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888A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6972529-F1C8-48A2-88D9-1C2320B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Autofit/>
          </a:bodyPr>
          <a:lstStyle/>
          <a:p>
            <a:r>
              <a:rPr lang="en-CA" sz="3000" dirty="0"/>
              <a:t>Question 2:</a:t>
            </a:r>
            <a:br>
              <a:rPr lang="en-CA" sz="3000" dirty="0"/>
            </a:br>
            <a:r>
              <a:rPr lang="en-CA" sz="3000" dirty="0"/>
              <a:t>Which command is used to initiate a component that </a:t>
            </a:r>
            <a:r>
              <a:rPr lang="en-CA" sz="3000" b="1" u="sng" dirty="0"/>
              <a:t>auto-renews</a:t>
            </a:r>
            <a:r>
              <a:rPr lang="en-CA" sz="3000" dirty="0"/>
              <a:t> when its data changes?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44EC97-28B5-4B02-A3B9-2E3F615F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3000" dirty="0" err="1">
                <a:solidFill>
                  <a:schemeClr val="tx1"/>
                </a:solidFill>
                <a:latin typeface="Consolas" panose="020B0609020204030204" pitchFamily="49" charset="0"/>
              </a:rPr>
              <a:t>m.mount</a:t>
            </a:r>
            <a:endParaRPr lang="en-CA" sz="3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CA" sz="3000" dirty="0" err="1">
                <a:solidFill>
                  <a:schemeClr val="tx1"/>
                </a:solidFill>
                <a:latin typeface="Consolas" panose="020B0609020204030204" pitchFamily="49" charset="0"/>
              </a:rPr>
              <a:t>m.render</a:t>
            </a:r>
            <a:endParaRPr lang="en-CA" sz="3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CA" sz="3000" dirty="0" err="1">
                <a:solidFill>
                  <a:schemeClr val="tx1"/>
                </a:solidFill>
                <a:latin typeface="Consolas" panose="020B0609020204030204" pitchFamily="49" charset="0"/>
              </a:rPr>
              <a:t>m.renew</a:t>
            </a:r>
            <a:endParaRPr lang="en-CA" sz="3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CA" sz="3000" dirty="0" err="1">
                <a:solidFill>
                  <a:schemeClr val="tx1"/>
                </a:solidFill>
                <a:latin typeface="Consolas" panose="020B0609020204030204" pitchFamily="49" charset="0"/>
              </a:rPr>
              <a:t>m.require</a:t>
            </a:r>
            <a:endParaRPr lang="en-CA" sz="3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888A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888A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79BA4D-A048-446B-8DDB-0C39E51F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 sz="3000" dirty="0"/>
              <a:t>Question 3:</a:t>
            </a:r>
            <a:br>
              <a:rPr lang="en-CA" sz="3000" dirty="0"/>
            </a:br>
            <a:r>
              <a:rPr lang="en-CA" sz="3000" dirty="0"/>
              <a:t>Which is NOT part of Mithril’s pragmatic design?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12D303-1A1B-4410-8B10-32F06F4B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Fast rendering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High dependencies on outside libraries for routing and XHR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Very small download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500" dirty="0">
                <a:solidFill>
                  <a:schemeClr val="tx1"/>
                </a:solidFill>
                <a:latin typeface="Consolas" panose="020B0609020204030204" pitchFamily="49" charset="0"/>
              </a:rPr>
              <a:t>Practical implementation for SPAs</a:t>
            </a:r>
          </a:p>
        </p:txBody>
      </p:sp>
    </p:spTree>
    <p:extLst>
      <p:ext uri="{BB962C8B-B14F-4D97-AF65-F5344CB8AC3E}">
        <p14:creationId xmlns:p14="http://schemas.microsoft.com/office/powerpoint/2010/main" val="284145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5888A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888A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4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23F06-19D6-4317-BE89-89134CAA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Any questions?</a:t>
            </a:r>
          </a:p>
        </p:txBody>
      </p:sp>
      <p:pic>
        <p:nvPicPr>
          <p:cNvPr id="20" name="Graphic 19" descr="Questions">
            <a:extLst>
              <a:ext uri="{FF2B5EF4-FFF2-40B4-BE49-F238E27FC236}">
                <a16:creationId xmlns:a16="http://schemas.microsoft.com/office/drawing/2014/main" id="{CE8E57C7-9085-4129-A9EB-676B4095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950" y="759599"/>
            <a:ext cx="5330650" cy="53306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9286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C33DF-6CE7-4BAD-A19D-D9FD9F84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>
                <a:solidFill>
                  <a:schemeClr val="tx1">
                    <a:lumMod val="75000"/>
                    <a:lumOff val="25000"/>
                  </a:schemeClr>
                </a:solidFill>
              </a:rPr>
              <a:t>Thank you!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3503-757B-43D2-909E-9458D971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CA" dirty="0"/>
              <a:t>General 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F05E-237F-4B2C-A8D5-D50985B8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Mithril is a JavaScript framework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(like AngularJS, Ember.js, Vue)</a:t>
            </a:r>
          </a:p>
          <a:p>
            <a:r>
              <a:rPr lang="en-CA" dirty="0">
                <a:solidFill>
                  <a:schemeClr val="tx1"/>
                </a:solidFill>
              </a:rPr>
              <a:t>Frameworks provide types, functionality</a:t>
            </a:r>
          </a:p>
          <a:p>
            <a:r>
              <a:rPr lang="en-CA" dirty="0">
                <a:solidFill>
                  <a:schemeClr val="tx1"/>
                </a:solidFill>
              </a:rPr>
              <a:t>Faster development – don’t have to write web app entirely from scratch</a:t>
            </a:r>
          </a:p>
          <a:p>
            <a:r>
              <a:rPr lang="en-CA" dirty="0">
                <a:solidFill>
                  <a:schemeClr val="tx1"/>
                </a:solidFill>
              </a:rPr>
              <a:t>“</a:t>
            </a:r>
            <a:r>
              <a:rPr lang="en-US" dirty="0"/>
              <a:t>—if you need a wheel, for instance, it’s a lot more sensible to buy one than it is to reinvent it.”	 – Skillcrush.com</a:t>
            </a:r>
            <a:endParaRPr lang="en-CA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r>
              <a:rPr lang="en-CA" sz="1500" dirty="0">
                <a:hlinkClick r:id="rId2"/>
              </a:rPr>
              <a:t>https://skillcrush.com/2018/07/23/what-is-a-javascript-framework/</a:t>
            </a:r>
            <a:endParaRPr lang="en-CA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4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DEFD0-D49A-4226-BF08-862BD730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80" y="2974262"/>
            <a:ext cx="3345500" cy="696837"/>
          </a:xfrm>
        </p:spPr>
        <p:txBody>
          <a:bodyPr>
            <a:normAutofit/>
          </a:bodyPr>
          <a:lstStyle/>
          <a:p>
            <a:pPr algn="r"/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Mithril?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1A03B-764D-4BC5-96EB-46426FDC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Mithril is a modern </a:t>
            </a:r>
            <a:r>
              <a:rPr lang="en-US" b="1" dirty="0"/>
              <a:t>client-side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framework for building </a:t>
            </a:r>
            <a:r>
              <a:rPr lang="en-US" b="1" dirty="0"/>
              <a:t>Single Page Applications</a:t>
            </a:r>
            <a:r>
              <a:rPr lang="en-US" dirty="0"/>
              <a:t>. It's </a:t>
            </a:r>
            <a:r>
              <a:rPr lang="en-US" b="1" dirty="0"/>
              <a:t>small</a:t>
            </a:r>
            <a:r>
              <a:rPr lang="en-US" dirty="0"/>
              <a:t> (&lt; 8kb </a:t>
            </a:r>
            <a:r>
              <a:rPr lang="en-US" dirty="0" err="1"/>
              <a:t>gzip</a:t>
            </a:r>
            <a:r>
              <a:rPr lang="en-US" dirty="0"/>
              <a:t>), </a:t>
            </a:r>
            <a:r>
              <a:rPr lang="en-US" b="1" dirty="0"/>
              <a:t>fast</a:t>
            </a:r>
            <a:r>
              <a:rPr lang="en-US" dirty="0"/>
              <a:t> and provides routing and XHR utilities out of the box.</a:t>
            </a:r>
            <a:r>
              <a:rPr lang="en-CA" dirty="0"/>
              <a:t>	</a:t>
            </a:r>
          </a:p>
          <a:p>
            <a:pPr marL="0" indent="0">
              <a:buNone/>
            </a:pPr>
            <a:r>
              <a:rPr lang="en-CA" dirty="0"/>
              <a:t>		</a:t>
            </a:r>
          </a:p>
          <a:p>
            <a:r>
              <a:rPr lang="en-CA" dirty="0"/>
              <a:t>Designed for SPAs</a:t>
            </a:r>
          </a:p>
          <a:p>
            <a:pPr lvl="1"/>
            <a:r>
              <a:rPr lang="en-CA" dirty="0"/>
              <a:t>Routing changes behavior on the same page, rather than loading a new one</a:t>
            </a:r>
          </a:p>
          <a:p>
            <a:pPr marL="502920" lvl="1" indent="0">
              <a:buNone/>
            </a:pPr>
            <a:endParaRPr lang="en-CA" dirty="0"/>
          </a:p>
          <a:p>
            <a:r>
              <a:rPr lang="en-CA" dirty="0"/>
              <a:t>Centered around “components” rendered in the view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A7AFD-B163-478D-AA47-91F55DB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CA"/>
              <a:t>Why use Mithril?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CD45-4FA6-4CEF-9E1B-2A94E41B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3815352" cy="3785689"/>
          </a:xfrm>
        </p:spPr>
        <p:txBody>
          <a:bodyPr>
            <a:normAutofit/>
          </a:bodyPr>
          <a:lstStyle/>
          <a:p>
            <a:r>
              <a:rPr lang="en-CA" dirty="0"/>
              <a:t>Very small size</a:t>
            </a:r>
          </a:p>
          <a:p>
            <a:r>
              <a:rPr lang="en-CA" dirty="0"/>
              <a:t>Comparable (often better) performance</a:t>
            </a:r>
          </a:p>
          <a:p>
            <a:r>
              <a:rPr lang="en-CA" dirty="0"/>
              <a:t>A lot of functionality in a small box (very few dependencies)</a:t>
            </a:r>
          </a:p>
          <a:p>
            <a:r>
              <a:rPr lang="en-CA" dirty="0"/>
              <a:t>Low complexity</a:t>
            </a:r>
          </a:p>
          <a:p>
            <a:pPr lvl="1"/>
            <a:r>
              <a:rPr lang="en-CA" dirty="0"/>
              <a:t>Easier to understand</a:t>
            </a:r>
          </a:p>
          <a:p>
            <a:pPr lvl="1"/>
            <a:r>
              <a:rPr lang="en-CA" dirty="0"/>
              <a:t>Smaller learning curve (in my opinion)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632884-5CC1-4952-8166-C1881028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91" y="2031311"/>
            <a:ext cx="6830378" cy="22863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F82787-805D-4DEF-8781-228DD0266828}"/>
              </a:ext>
            </a:extLst>
          </p:cNvPr>
          <p:cNvSpPr/>
          <p:nvPr/>
        </p:nvSpPr>
        <p:spPr>
          <a:xfrm>
            <a:off x="9108792" y="4317630"/>
            <a:ext cx="21804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https://mithril.js.org/index.html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4109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3B0F-E117-420C-BF90-4A01CAEC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Mithril vs.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9410-C70B-4AE7-B1B8-23F42127C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323" y="830510"/>
            <a:ext cx="7315200" cy="5154238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/>
              <a:t>“Very lightweight, </a:t>
            </a:r>
            <a:r>
              <a:rPr lang="en-CA" sz="1900" b="1" dirty="0"/>
              <a:t>pragmatic</a:t>
            </a:r>
            <a:r>
              <a:rPr lang="en-CA" sz="1900" dirty="0"/>
              <a:t>, aggressively optimized version of React framework” 	- Mithril docs</a:t>
            </a:r>
            <a:r>
              <a:rPr lang="en-CA" dirty="0"/>
              <a:t>	</a:t>
            </a:r>
            <a:r>
              <a:rPr lang="en-CA" dirty="0">
                <a:hlinkClick r:id="rId2"/>
              </a:rPr>
              <a:t> </a:t>
            </a:r>
            <a:r>
              <a:rPr lang="en-CA" sz="1300" dirty="0">
                <a:hlinkClick r:id="rId2"/>
              </a:rPr>
              <a:t>https://mithril.js.org/index.html#what-is-mithril</a:t>
            </a:r>
            <a:endParaRPr lang="en-CA" b="1" dirty="0"/>
          </a:p>
          <a:p>
            <a:endParaRPr lang="en-CA" b="1" dirty="0"/>
          </a:p>
          <a:p>
            <a:r>
              <a:rPr lang="en-CA" b="1" dirty="0"/>
              <a:t>Both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Use virtual DOM</a:t>
            </a:r>
          </a:p>
          <a:p>
            <a:pPr lvl="1"/>
            <a:r>
              <a:rPr lang="en-CA" dirty="0"/>
              <a:t>Organize view with components</a:t>
            </a:r>
          </a:p>
          <a:p>
            <a:r>
              <a:rPr lang="en-CA" b="1" dirty="0"/>
              <a:t>Mithril</a:t>
            </a:r>
            <a:r>
              <a:rPr lang="en-CA" dirty="0"/>
              <a:t> is:</a:t>
            </a:r>
          </a:p>
          <a:p>
            <a:pPr lvl="1"/>
            <a:r>
              <a:rPr lang="en-CA" dirty="0"/>
              <a:t>Faster</a:t>
            </a:r>
          </a:p>
          <a:p>
            <a:pPr lvl="1"/>
            <a:r>
              <a:rPr lang="en-CA" dirty="0"/>
              <a:t>Lightweight (8kb): “less is more”</a:t>
            </a:r>
          </a:p>
          <a:p>
            <a:pPr lvl="1"/>
            <a:r>
              <a:rPr lang="en-CA" dirty="0"/>
              <a:t>Performance strategy: extreme optimization</a:t>
            </a:r>
          </a:p>
          <a:p>
            <a:r>
              <a:rPr lang="en-CA" b="1" dirty="0"/>
              <a:t>React</a:t>
            </a:r>
          </a:p>
          <a:p>
            <a:pPr lvl="1"/>
            <a:r>
              <a:rPr lang="en-CA" dirty="0"/>
              <a:t>Relies on third parties for routing, XHR, state management</a:t>
            </a:r>
          </a:p>
          <a:p>
            <a:pPr lvl="1"/>
            <a:r>
              <a:rPr lang="en-CA" dirty="0"/>
              <a:t>Performance strategy: complex solutions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More comparison information here:</a:t>
            </a:r>
          </a:p>
          <a:p>
            <a:pPr marL="502920" lvl="1" indent="0">
              <a:buNone/>
            </a:pPr>
            <a:r>
              <a:rPr lang="en-CA" sz="1300" dirty="0">
                <a:hlinkClick r:id="rId3"/>
              </a:rPr>
              <a:t>https://www.slant.co/versus/36/10513/~mithril_vs_react</a:t>
            </a: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111344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CE1C-6275-480F-8B90-54844BAC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Getting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25C-3141-41CE-B077-FBD7052B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13756"/>
            <a:ext cx="10905066" cy="4476358"/>
          </a:xfrm>
        </p:spPr>
        <p:txBody>
          <a:bodyPr>
            <a:normAutofit/>
          </a:bodyPr>
          <a:lstStyle/>
          <a:p>
            <a:r>
              <a:rPr lang="en-CA" dirty="0"/>
              <a:t>Include script tag in HTML </a:t>
            </a:r>
            <a:r>
              <a:rPr lang="en-CA" dirty="0">
                <a:sym typeface="Wingdings" panose="05000000000000000000" pitchFamily="2" charset="2"/>
              </a:rPr>
              <a:t> import from a CDN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/>
              <a:t>Full installation with a bundler</a:t>
            </a:r>
          </a:p>
          <a:p>
            <a:pPr lvl="1"/>
            <a:r>
              <a:rPr lang="en-CA" dirty="0"/>
              <a:t>i.e. Webpack</a:t>
            </a:r>
          </a:p>
          <a:p>
            <a:pPr lvl="1"/>
            <a:r>
              <a:rPr lang="en-CA" dirty="0">
                <a:hlinkClick r:id="rId3"/>
              </a:rPr>
              <a:t>https://mithril.js.org/installation.html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32EC8B7-D92A-42E5-AA84-34B2D1547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1510580"/>
            <a:ext cx="8309673" cy="82060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A0EFFFC-EE2E-4EE5-9E20-97CAFEED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50" y="4088954"/>
            <a:ext cx="6112251" cy="5539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mithril@next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--save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install webpack webpack-cli --save-dev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C9D81-9255-48C6-86D0-674928A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Getting set up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113F-4820-4BFD-95BC-FA3C23E0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864108"/>
            <a:ext cx="10905066" cy="3785689"/>
          </a:xfrm>
        </p:spPr>
        <p:txBody>
          <a:bodyPr>
            <a:normAutofit/>
          </a:bodyPr>
          <a:lstStyle/>
          <a:p>
            <a:r>
              <a:rPr lang="en-CA" dirty="0"/>
              <a:t>You can keep all your components in one file</a:t>
            </a:r>
          </a:p>
          <a:p>
            <a:endParaRPr lang="en-CA" dirty="0"/>
          </a:p>
          <a:p>
            <a:r>
              <a:rPr lang="en-CA" dirty="0"/>
              <a:t>Or… each component gets a file and your bundler (i.e. Webpack) compiles them</a:t>
            </a:r>
          </a:p>
          <a:p>
            <a:pPr lvl="1"/>
            <a:r>
              <a:rPr lang="en-CA" dirty="0"/>
              <a:t>Similar to classes in OOP</a:t>
            </a:r>
          </a:p>
          <a:p>
            <a:pPr lvl="1"/>
            <a:r>
              <a:rPr lang="en-CA" dirty="0"/>
              <a:t>imports and exports</a:t>
            </a:r>
          </a:p>
          <a:p>
            <a:pPr lvl="1"/>
            <a:r>
              <a:rPr lang="en-CA" i="1" dirty="0"/>
              <a:t>Some issues with bundlers…</a:t>
            </a:r>
          </a:p>
        </p:txBody>
      </p:sp>
    </p:spTree>
    <p:extLst>
      <p:ext uri="{BB962C8B-B14F-4D97-AF65-F5344CB8AC3E}">
        <p14:creationId xmlns:p14="http://schemas.microsoft.com/office/powerpoint/2010/main" val="316252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4FE5-0910-45BB-8780-6247448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CA"/>
              <a:t>Key features of Mithril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3577746-3634-4054-92A5-4D8F73021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89171"/>
              </p:ext>
            </p:extLst>
          </p:nvPr>
        </p:nvGraphicFramePr>
        <p:xfrm>
          <a:off x="3769132" y="1356514"/>
          <a:ext cx="5411813" cy="3843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9136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598</Words>
  <Application>Microsoft Office PowerPoint</Application>
  <PresentationFormat>Widescreen</PresentationFormat>
  <Paragraphs>134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Corbel</vt:lpstr>
      <vt:lpstr>Courier New</vt:lpstr>
      <vt:lpstr>Wingdings 2</vt:lpstr>
      <vt:lpstr>Frame</vt:lpstr>
      <vt:lpstr>Mithril.js</vt:lpstr>
      <vt:lpstr>Objectives:</vt:lpstr>
      <vt:lpstr>General Introduction</vt:lpstr>
      <vt:lpstr>What is Mithril?</vt:lpstr>
      <vt:lpstr>Why use Mithril?</vt:lpstr>
      <vt:lpstr>Mithril vs. React</vt:lpstr>
      <vt:lpstr>Getting set up</vt:lpstr>
      <vt:lpstr>Getting set up (continued)</vt:lpstr>
      <vt:lpstr>Key features of Mithril</vt:lpstr>
      <vt:lpstr>Components</vt:lpstr>
      <vt:lpstr>What is a component?</vt:lpstr>
      <vt:lpstr>PowerPoint Presentation</vt:lpstr>
      <vt:lpstr>Auto-redraw</vt:lpstr>
      <vt:lpstr>Demo:  Let’s see a component!</vt:lpstr>
      <vt:lpstr>Key features of Mithril</vt:lpstr>
      <vt:lpstr>Routing</vt:lpstr>
      <vt:lpstr>Routing in Mithril</vt:lpstr>
      <vt:lpstr>Demo: Routing</vt:lpstr>
      <vt:lpstr>Key features of Mithril</vt:lpstr>
      <vt:lpstr>XHR</vt:lpstr>
      <vt:lpstr>XML HTTP Requests in Mithril</vt:lpstr>
      <vt:lpstr>Demo: XHR</vt:lpstr>
      <vt:lpstr>Key features of Mithril</vt:lpstr>
      <vt:lpstr>Multiple choice questions!</vt:lpstr>
      <vt:lpstr>Question 1: What is the most basic definition of a Mithril component?</vt:lpstr>
      <vt:lpstr>Question 2: Which command is used to initiate a component that auto-renews when its data changes?</vt:lpstr>
      <vt:lpstr>Question 3: Which is NOT part of Mithril’s pragmatic design?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Mithril.js</dc:title>
  <dc:creator>Jacinda Shulman</dc:creator>
  <cp:lastModifiedBy>Jacinda Shulman</cp:lastModifiedBy>
  <cp:revision>1</cp:revision>
  <dcterms:created xsi:type="dcterms:W3CDTF">2019-04-02T05:38:22Z</dcterms:created>
  <dcterms:modified xsi:type="dcterms:W3CDTF">2019-04-02T07:15:39Z</dcterms:modified>
</cp:coreProperties>
</file>