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357F8-4E06-7648-9B89-0B13353751DA}" v="634" dt="2021-11-24T15:56:2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3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into Mendoza" userId="f5637dde-7468-4c3d-b23b-53be98cdc915" providerId="ADAL" clId="{595357F8-4E06-7648-9B89-0B13353751DA}"/>
    <pc:docChg chg="undo custSel addSld delSld modSld">
      <pc:chgData name="Jacinto Mendoza" userId="f5637dde-7468-4c3d-b23b-53be98cdc915" providerId="ADAL" clId="{595357F8-4E06-7648-9B89-0B13353751DA}" dt="2021-11-24T16:00:35.879" v="432" actId="20577"/>
      <pc:docMkLst>
        <pc:docMk/>
      </pc:docMkLst>
      <pc:sldChg chg="addSp delSp modSp mod setBg setClrOvrMap">
        <pc:chgData name="Jacinto Mendoza" userId="f5637dde-7468-4c3d-b23b-53be98cdc915" providerId="ADAL" clId="{595357F8-4E06-7648-9B89-0B13353751DA}" dt="2021-11-24T15:56:39.868" v="399" actId="26606"/>
        <pc:sldMkLst>
          <pc:docMk/>
          <pc:sldMk cId="1772782941" sldId="264"/>
        </pc:sldMkLst>
        <pc:spChg chg="mod">
          <ac:chgData name="Jacinto Mendoza" userId="f5637dde-7468-4c3d-b23b-53be98cdc915" providerId="ADAL" clId="{595357F8-4E06-7648-9B89-0B13353751DA}" dt="2021-11-24T15:56:39.868" v="399" actId="26606"/>
          <ac:spMkLst>
            <pc:docMk/>
            <pc:sldMk cId="1772782941" sldId="264"/>
            <ac:spMk id="2" creationId="{A7E53E5C-7216-DD40-8209-60C77CBF5E10}"/>
          </ac:spMkLst>
        </pc:spChg>
        <pc:spChg chg="mod ord">
          <ac:chgData name="Jacinto Mendoza" userId="f5637dde-7468-4c3d-b23b-53be98cdc915" providerId="ADAL" clId="{595357F8-4E06-7648-9B89-0B13353751DA}" dt="2021-11-24T15:56:39.868" v="399" actId="26606"/>
          <ac:spMkLst>
            <pc:docMk/>
            <pc:sldMk cId="1772782941" sldId="264"/>
            <ac:spMk id="3" creationId="{312ACD5D-531B-7647-B03B-E2CBBDCFA4B3}"/>
          </ac:spMkLst>
        </pc:spChg>
        <pc:spChg chg="add">
          <ac:chgData name="Jacinto Mendoza" userId="f5637dde-7468-4c3d-b23b-53be98cdc915" providerId="ADAL" clId="{595357F8-4E06-7648-9B89-0B13353751DA}" dt="2021-11-24T15:56:39.868" v="399" actId="26606"/>
          <ac:spMkLst>
            <pc:docMk/>
            <pc:sldMk cId="1772782941" sldId="264"/>
            <ac:spMk id="13" creationId="{8ABFE404-8D65-4573-A3EF-6DF477936BA3}"/>
          </ac:spMkLst>
        </pc:spChg>
        <pc:picChg chg="del">
          <ac:chgData name="Jacinto Mendoza" userId="f5637dde-7468-4c3d-b23b-53be98cdc915" providerId="ADAL" clId="{595357F8-4E06-7648-9B89-0B13353751DA}" dt="2021-11-24T15:50:07.763" v="18" actId="478"/>
          <ac:picMkLst>
            <pc:docMk/>
            <pc:sldMk cId="1772782941" sldId="264"/>
            <ac:picMk id="5" creationId="{198D9FD3-4478-EA46-A40E-9C202C967518}"/>
          </ac:picMkLst>
        </pc:picChg>
        <pc:picChg chg="add mod ord">
          <ac:chgData name="Jacinto Mendoza" userId="f5637dde-7468-4c3d-b23b-53be98cdc915" providerId="ADAL" clId="{595357F8-4E06-7648-9B89-0B13353751DA}" dt="2021-11-24T15:56:39.868" v="399" actId="26606"/>
          <ac:picMkLst>
            <pc:docMk/>
            <pc:sldMk cId="1772782941" sldId="264"/>
            <ac:picMk id="6" creationId="{BB491B23-A1BE-7543-BB79-FC3303418E96}"/>
          </ac:picMkLst>
        </pc:picChg>
        <pc:picChg chg="add mod">
          <ac:chgData name="Jacinto Mendoza" userId="f5637dde-7468-4c3d-b23b-53be98cdc915" providerId="ADAL" clId="{595357F8-4E06-7648-9B89-0B13353751DA}" dt="2021-11-24T15:56:39.868" v="399" actId="26606"/>
          <ac:picMkLst>
            <pc:docMk/>
            <pc:sldMk cId="1772782941" sldId="264"/>
            <ac:picMk id="8" creationId="{5D40CD78-07E1-814F-8C12-FD5F553C1783}"/>
          </ac:picMkLst>
        </pc:picChg>
        <pc:cxnChg chg="add">
          <ac:chgData name="Jacinto Mendoza" userId="f5637dde-7468-4c3d-b23b-53be98cdc915" providerId="ADAL" clId="{595357F8-4E06-7648-9B89-0B13353751DA}" dt="2021-11-24T15:56:39.868" v="399" actId="26606"/>
          <ac:cxnSpMkLst>
            <pc:docMk/>
            <pc:sldMk cId="1772782941" sldId="264"/>
            <ac:cxnSpMk id="15" creationId="{AF5191F1-A1C8-4AEE-8007-DF304E42B15E}"/>
          </ac:cxnSpMkLst>
        </pc:cxnChg>
      </pc:sldChg>
      <pc:sldChg chg="modSp add mod">
        <pc:chgData name="Jacinto Mendoza" userId="f5637dde-7468-4c3d-b23b-53be98cdc915" providerId="ADAL" clId="{595357F8-4E06-7648-9B89-0B13353751DA}" dt="2021-11-24T16:00:35.879" v="432" actId="20577"/>
        <pc:sldMkLst>
          <pc:docMk/>
          <pc:sldMk cId="391065705" sldId="265"/>
        </pc:sldMkLst>
        <pc:spChg chg="mod">
          <ac:chgData name="Jacinto Mendoza" userId="f5637dde-7468-4c3d-b23b-53be98cdc915" providerId="ADAL" clId="{595357F8-4E06-7648-9B89-0B13353751DA}" dt="2021-11-24T15:50:00.699" v="6" actId="20577"/>
          <ac:spMkLst>
            <pc:docMk/>
            <pc:sldMk cId="391065705" sldId="265"/>
            <ac:spMk id="2" creationId="{A7E53E5C-7216-DD40-8209-60C77CBF5E10}"/>
          </ac:spMkLst>
        </pc:spChg>
        <pc:spChg chg="mod">
          <ac:chgData name="Jacinto Mendoza" userId="f5637dde-7468-4c3d-b23b-53be98cdc915" providerId="ADAL" clId="{595357F8-4E06-7648-9B89-0B13353751DA}" dt="2021-11-24T16:00:35.879" v="432" actId="20577"/>
          <ac:spMkLst>
            <pc:docMk/>
            <pc:sldMk cId="391065705" sldId="265"/>
            <ac:spMk id="3" creationId="{312ACD5D-531B-7647-B03B-E2CBBDCFA4B3}"/>
          </ac:spMkLst>
        </pc:spChg>
        <pc:picChg chg="mod">
          <ac:chgData name="Jacinto Mendoza" userId="f5637dde-7468-4c3d-b23b-53be98cdc915" providerId="ADAL" clId="{595357F8-4E06-7648-9B89-0B13353751DA}" dt="2021-11-24T15:53:20.665" v="309" actId="1076"/>
          <ac:picMkLst>
            <pc:docMk/>
            <pc:sldMk cId="391065705" sldId="265"/>
            <ac:picMk id="5" creationId="{198D9FD3-4478-EA46-A40E-9C202C967518}"/>
          </ac:picMkLst>
        </pc:picChg>
      </pc:sldChg>
      <pc:sldChg chg="new del">
        <pc:chgData name="Jacinto Mendoza" userId="f5637dde-7468-4c3d-b23b-53be98cdc915" providerId="ADAL" clId="{595357F8-4E06-7648-9B89-0B13353751DA}" dt="2021-11-24T15:49:38.825" v="1" actId="680"/>
        <pc:sldMkLst>
          <pc:docMk/>
          <pc:sldMk cId="1345952871" sldId="265"/>
        </pc:sldMkLst>
      </pc:sldChg>
      <pc:sldChg chg="add del setBg">
        <pc:chgData name="Jacinto Mendoza" userId="f5637dde-7468-4c3d-b23b-53be98cdc915" providerId="ADAL" clId="{595357F8-4E06-7648-9B89-0B13353751DA}" dt="2021-11-24T15:49:52.320" v="3"/>
        <pc:sldMkLst>
          <pc:docMk/>
          <pc:sldMk cId="169239517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4328-967C-E647-8B4D-1281D670E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5B20B-C868-C341-AE7E-82A65E2C7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739F-0458-684E-91C1-B0BA726F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71C8-FB13-AE4E-B5D2-62FBF7E8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4F8B-256C-904D-980B-2640F59E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D172-9F9A-8445-8D35-EBB6C375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B809-A489-9C42-9E71-9662F35C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5112-A138-A842-BFAB-4E086D91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9C77-24A0-5C47-B22B-DF2A416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4D3F-ACBB-F546-A573-11C8C1B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347B3-5C05-A647-9D9B-421F22547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3EF4-A580-2A4D-AAEA-419060AC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C51-7574-AA45-9630-B71B4F8D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6145-E124-F143-AF63-F35EF56B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BC68A-46E2-DB49-BA61-F83377E8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5403-2770-ED4C-B1E8-3418250B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4217-AA3B-FC4B-A7C1-E0CC2519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35C9-CD01-BF4D-AB69-445CE2C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537A-2DDE-1546-B796-953F566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D051-C485-9740-A7BD-A4536A9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8B12-C5C5-E648-9CCD-6EC20EDA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8261-873A-E448-9828-2C160877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FF98-798E-C944-9332-D662D290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EF66-ADB8-F34D-8D75-B9E530B9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4841-F594-C246-B1AD-80003B0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EFEF-F8D4-AA46-8094-BC472025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018C-CF02-654F-8422-0C7C0B64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E21E4-90C0-3441-A7CE-8CEE26AE2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77B0-9B29-EC48-9B7B-AD548BD5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33CA5-6C88-714D-8A27-701AA83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CD46B-8748-EC4D-9662-C4454BC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5BF2-9894-8C4E-B930-607EF90A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331C3-97FD-0649-9B5D-F773E08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7B5A6-8045-5443-A893-A0C09C71E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E98F5-2BE9-4E4C-82CD-A0A6BD173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69622-A6ED-FF4D-B901-0F80C06BA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E3195-EAFE-1245-8349-1B979C42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F368-7DE8-5649-8D62-7C02B049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EF7C7-E6A6-9B4B-9354-4BB3FA59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E29-29CC-F64C-8A17-6046FD1A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6775-8E3D-5548-A80D-4FF9991F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0D920-8A5B-B44F-BDD9-BBAECCE3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D3D27-F185-AE49-B0DF-7722928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8194-5333-C146-BB3B-74ADCD4F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E8D01-E795-BE40-B7CC-A29B7FE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0C3C-0CEB-2545-B8F1-1FBB7BEC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6C67-5487-BD4A-AAD8-A99E156B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596D-5921-CA4A-8967-F43F85555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F8F0-A06C-AC41-ADB3-1F504FBB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FBDE-32EA-4F40-89EF-79CE5DF9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0C1D-66FA-BC4B-8EF5-7F22B3C1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E036-2D17-7945-8DED-31F42808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E635-4D51-4247-B442-A79F556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D1DE6-0374-E847-8A8A-881C6FEA2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B30A-BA29-5247-8D00-E05DB3C9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7A1EA-AB2C-014F-81EE-48504ED0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C7E23-BD0A-784B-B058-DD74988A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49CA-2CD6-3540-9C77-1EBBCB0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D2A7-5CD0-D844-B9D6-0C2E617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C2F98-AC71-DE4F-8BC2-DC6D80FD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A96F-CA0E-A64C-BEFD-31B00AF3B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20F2-13EA-9D4D-81B3-101EE8CDF5D6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FA53-ED8B-824F-9FFE-F5C65137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5B70-D806-2B4C-B710-4240D50F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3CE8-7961-6D42-86F4-7DCC7E9E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8CB8-B43D-A649-B94C-7D97188CC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Jacinto’s Magical Doggy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DD47A-38F9-E54B-8E9F-50DC3B175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Jacinto Mendoza</a:t>
            </a:r>
          </a:p>
        </p:txBody>
      </p:sp>
      <p:pic>
        <p:nvPicPr>
          <p:cNvPr id="24" name="Graphic 23" descr="Wolf with solid fill">
            <a:extLst>
              <a:ext uri="{FF2B5EF4-FFF2-40B4-BE49-F238E27FC236}">
                <a16:creationId xmlns:a16="http://schemas.microsoft.com/office/drawing/2014/main" id="{BC340CD5-AE79-7643-BC8E-570AA0D07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6262" y="3509963"/>
            <a:ext cx="3533775" cy="3533775"/>
          </a:xfrm>
          <a:prstGeom prst="rect">
            <a:avLst/>
          </a:prstGeom>
        </p:spPr>
      </p:pic>
      <p:pic>
        <p:nvPicPr>
          <p:cNvPr id="26" name="Graphic 25" descr="Hot dog with solid fill">
            <a:extLst>
              <a:ext uri="{FF2B5EF4-FFF2-40B4-BE49-F238E27FC236}">
                <a16:creationId xmlns:a16="http://schemas.microsoft.com/office/drawing/2014/main" id="{C9C2E51F-F61E-9B49-96BA-3867478CC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47637" y="3009898"/>
            <a:ext cx="3848102" cy="38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Combination of Movie UI, Notes and Rotating Navigation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FBF0EF-E300-A742-B220-F2EF3C41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433" y="1918977"/>
            <a:ext cx="5752102" cy="2109890"/>
          </a:xfr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864119-9654-284A-9B86-1C9FF02C9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12" y="4215988"/>
            <a:ext cx="4242544" cy="2276887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95D2DC5-8082-AB41-AB18-95A6A0081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160" y="1068759"/>
            <a:ext cx="5461407" cy="548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Puppy 2 outline">
            <a:extLst>
              <a:ext uri="{FF2B5EF4-FFF2-40B4-BE49-F238E27FC236}">
                <a16:creationId xmlns:a16="http://schemas.microsoft.com/office/drawing/2014/main" id="{CE345028-CC07-4644-B4F3-CFCAFD0C8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69232">
            <a:off x="3316227" y="3628931"/>
            <a:ext cx="2269423" cy="226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Why this Combo?</a:t>
            </a:r>
          </a:p>
        </p:txBody>
      </p:sp>
      <p:pic>
        <p:nvPicPr>
          <p:cNvPr id="14" name="Graphic 13" descr="Puppy outline">
            <a:extLst>
              <a:ext uri="{FF2B5EF4-FFF2-40B4-BE49-F238E27FC236}">
                <a16:creationId xmlns:a16="http://schemas.microsoft.com/office/drawing/2014/main" id="{A3C148E3-7490-784E-8608-689575435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8191">
            <a:off x="5940646" y="-505235"/>
            <a:ext cx="3122323" cy="31223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6" y="2377262"/>
            <a:ext cx="5291328" cy="376396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 constraint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of the coding involved learning and converting to an original API</a:t>
            </a:r>
          </a:p>
          <a:p>
            <a:r>
              <a:rPr lang="en-US" sz="2400" dirty="0">
                <a:solidFill>
                  <a:schemeClr val="bg1"/>
                </a:solidFill>
              </a:rPr>
              <a:t>Very interactive webpage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from the Movie UI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APIs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Practice URLs and CSS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 with placeholders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E76001E1-9555-4C5B-92D5-34BFB4EEC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06276">
            <a:off x="9115916" y="3587247"/>
            <a:ext cx="2937907" cy="29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5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596455" cy="1322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Difficulties</a:t>
            </a:r>
          </a:p>
        </p:txBody>
      </p:sp>
      <p:pic>
        <p:nvPicPr>
          <p:cNvPr id="5" name="Graphic 4" descr="Dog Food Bowl outline">
            <a:extLst>
              <a:ext uri="{FF2B5EF4-FFF2-40B4-BE49-F238E27FC236}">
                <a16:creationId xmlns:a16="http://schemas.microsoft.com/office/drawing/2014/main" id="{4C83CE7D-337D-2745-9913-53097EF6C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609599"/>
            <a:ext cx="1904807" cy="1904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0"/>
            <a:ext cx="6433805" cy="423697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API conversion from </a:t>
            </a:r>
            <a:r>
              <a:rPr lang="en-US" sz="2000" dirty="0" err="1">
                <a:solidFill>
                  <a:schemeClr val="bg1"/>
                </a:solidFill>
              </a:rPr>
              <a:t>themoviedb.org</a:t>
            </a:r>
            <a:r>
              <a:rPr lang="en-US" sz="2000" dirty="0">
                <a:solidFill>
                  <a:schemeClr val="bg1"/>
                </a:solidFill>
              </a:rPr>
              <a:t> to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Decontructor</a:t>
            </a:r>
            <a:r>
              <a:rPr lang="en-US" sz="2000" dirty="0">
                <a:solidFill>
                  <a:schemeClr val="bg1"/>
                </a:solidFill>
              </a:rPr>
              <a:t> change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[Element] of [element] errors w/</a:t>
            </a:r>
            <a:r>
              <a:rPr lang="en-US" sz="2000" dirty="0" err="1">
                <a:solidFill>
                  <a:schemeClr val="bg1"/>
                </a:solidFill>
              </a:rPr>
              <a:t>JSON.stringify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Sizing (different picture sizes)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Search bar errors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Search API within </a:t>
            </a:r>
            <a:r>
              <a:rPr lang="en-US" sz="2000" dirty="0" err="1">
                <a:solidFill>
                  <a:schemeClr val="bg1"/>
                </a:solidFill>
              </a:rPr>
              <a:t>thedogapi.com</a:t>
            </a:r>
            <a:r>
              <a:rPr lang="en-US" sz="2000" dirty="0">
                <a:solidFill>
                  <a:schemeClr val="bg1"/>
                </a:solidFill>
              </a:rPr>
              <a:t> only searches based on ID types rather than names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Would have to rely on creating client-side search rather than Search API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Other solution: creating a key-word search that maps to ID which could pass to Search API</a:t>
            </a:r>
          </a:p>
          <a:p>
            <a:r>
              <a:rPr lang="en-US" sz="2000" dirty="0">
                <a:solidFill>
                  <a:schemeClr val="bg1"/>
                </a:solidFill>
              </a:rPr>
              <a:t>Placeholder issues</a:t>
            </a:r>
          </a:p>
        </p:txBody>
      </p:sp>
      <p:pic>
        <p:nvPicPr>
          <p:cNvPr id="7" name="Graphic 6" descr="Balloon animal outline">
            <a:extLst>
              <a:ext uri="{FF2B5EF4-FFF2-40B4-BE49-F238E27FC236}">
                <a16:creationId xmlns:a16="http://schemas.microsoft.com/office/drawing/2014/main" id="{CE8FDB11-60EA-724E-A4D8-9DB05BAE4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562" y="2094572"/>
            <a:ext cx="1904807" cy="1904807"/>
          </a:xfrm>
          <a:prstGeom prst="rect">
            <a:avLst/>
          </a:prstGeom>
        </p:spPr>
      </p:pic>
      <p:pic>
        <p:nvPicPr>
          <p:cNvPr id="13" name="Graphic 12" descr="Dog Food Bowl outline">
            <a:extLst>
              <a:ext uri="{FF2B5EF4-FFF2-40B4-BE49-F238E27FC236}">
                <a16:creationId xmlns:a16="http://schemas.microsoft.com/office/drawing/2014/main" id="{2AE8C5AC-E044-3D40-A251-B53274BB0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5874" y="3583768"/>
            <a:ext cx="1904808" cy="1904808"/>
          </a:xfrm>
          <a:prstGeom prst="rect">
            <a:avLst/>
          </a:prstGeom>
        </p:spPr>
      </p:pic>
      <p:pic>
        <p:nvPicPr>
          <p:cNvPr id="15" name="Graphic 14" descr="Dog Food Bowl outline">
            <a:extLst>
              <a:ext uri="{FF2B5EF4-FFF2-40B4-BE49-F238E27FC236}">
                <a16:creationId xmlns:a16="http://schemas.microsoft.com/office/drawing/2014/main" id="{225BA01D-860D-E943-9276-B8DE2A41E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4562" y="5072965"/>
            <a:ext cx="1904807" cy="19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/>
              <a:t>Additional Features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D40CD78-07E1-814F-8C12-FD5F553C1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52" r="1" b="11278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6" name="Picture 5" descr="A picture containing text, grass, dog, lawn&#10;&#10;Description automatically generated">
            <a:extLst>
              <a:ext uri="{FF2B5EF4-FFF2-40B4-BE49-F238E27FC236}">
                <a16:creationId xmlns:a16="http://schemas.microsoft.com/office/drawing/2014/main" id="{BB491B23-A1BE-7543-BB79-FC330341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71" b="-2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1700"/>
              <a:t>Added a bookmark feature that highlights a dog</a:t>
            </a:r>
          </a:p>
          <a:p>
            <a:r>
              <a:rPr lang="en-US" sz="1700"/>
              <a:t>Created a filter to group breed groups together</a:t>
            </a:r>
          </a:p>
        </p:txBody>
      </p:sp>
    </p:spTree>
    <p:extLst>
      <p:ext uri="{BB962C8B-B14F-4D97-AF65-F5344CB8AC3E}">
        <p14:creationId xmlns:p14="http://schemas.microsoft.com/office/powerpoint/2010/main" val="177278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7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CD5D-531B-7647-B03B-E2CBBDCF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 the search bar to successfully work with </a:t>
            </a:r>
            <a:r>
              <a:rPr lang="en-US" dirty="0" err="1">
                <a:solidFill>
                  <a:schemeClr val="bg1"/>
                </a:solidFill>
              </a:rPr>
              <a:t>thedogAPI.com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recommended list of dogs per client</a:t>
            </a:r>
          </a:p>
          <a:p>
            <a:r>
              <a:rPr lang="en-US" dirty="0">
                <a:solidFill>
                  <a:schemeClr val="bg1"/>
                </a:solidFill>
              </a:rPr>
              <a:t>Connect the application with a database (MongoDB)</a:t>
            </a:r>
          </a:p>
          <a:p>
            <a:r>
              <a:rPr lang="en-US" dirty="0">
                <a:solidFill>
                  <a:schemeClr val="bg1"/>
                </a:solidFill>
              </a:rPr>
              <a:t>Publish the website</a:t>
            </a:r>
          </a:p>
          <a:p>
            <a:r>
              <a:rPr lang="en-US" dirty="0">
                <a:solidFill>
                  <a:schemeClr val="bg1"/>
                </a:solidFill>
              </a:rPr>
              <a:t>Add animation to bookmarking</a:t>
            </a:r>
          </a:p>
        </p:txBody>
      </p:sp>
      <p:pic>
        <p:nvPicPr>
          <p:cNvPr id="5" name="Graphic 4" descr="Support Dog with solid fill">
            <a:extLst>
              <a:ext uri="{FF2B5EF4-FFF2-40B4-BE49-F238E27FC236}">
                <a16:creationId xmlns:a16="http://schemas.microsoft.com/office/drawing/2014/main" id="{198D9FD3-4478-EA46-A40E-9C202C967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0459" y="2948151"/>
            <a:ext cx="4473341" cy="4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53E5C-7216-DD40-8209-60C77CBF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pic>
        <p:nvPicPr>
          <p:cNvPr id="6" name="Graphic 5" descr="Dog House outline">
            <a:extLst>
              <a:ext uri="{FF2B5EF4-FFF2-40B4-BE49-F238E27FC236}">
                <a16:creationId xmlns:a16="http://schemas.microsoft.com/office/drawing/2014/main" id="{517592C0-6F49-8D4B-B88C-225FEC25F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8377" y="4038439"/>
            <a:ext cx="2755245" cy="27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192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Jacinto’s Magical Doggy World!</vt:lpstr>
      <vt:lpstr>A Combination of Movie UI, Notes and Rotating Navigation</vt:lpstr>
      <vt:lpstr>Demo</vt:lpstr>
      <vt:lpstr>Why this Combo?</vt:lpstr>
      <vt:lpstr>Difficulties</vt:lpstr>
      <vt:lpstr>Additional Features</vt:lpstr>
      <vt:lpstr>Future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Mendoza</dc:creator>
  <cp:lastModifiedBy>Josh Mendoza</cp:lastModifiedBy>
  <cp:revision>1</cp:revision>
  <dcterms:created xsi:type="dcterms:W3CDTF">2021-11-18T22:41:12Z</dcterms:created>
  <dcterms:modified xsi:type="dcterms:W3CDTF">2021-11-24T16:00:37Z</dcterms:modified>
</cp:coreProperties>
</file>