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3" r:id="rId5"/>
    <p:sldId id="294" r:id="rId6"/>
    <p:sldId id="296" r:id="rId7"/>
    <p:sldId id="290" r:id="rId8"/>
    <p:sldId id="291" r:id="rId9"/>
    <p:sldId id="295" r:id="rId10"/>
    <p:sldId id="292" r:id="rId11"/>
    <p:sldId id="293" r:id="rId12"/>
    <p:sldId id="289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009" autoAdjust="0"/>
  </p:normalViewPr>
  <p:slideViewPr>
    <p:cSldViewPr snapToGrid="0">
      <p:cViewPr varScale="1">
        <p:scale>
          <a:sx n="59" d="100"/>
          <a:sy n="59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7875F-B0F7-4A63-9C69-BF1558A2D1A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85B030-20D5-430A-BD18-CA67DC00C592}">
      <dgm:prSet phldrT="[Texto]" custT="1"/>
      <dgm:spPr/>
      <dgm:t>
        <a:bodyPr/>
        <a:lstStyle/>
        <a:p>
          <a:r>
            <a:rPr lang="pt-BR" sz="2400" b="1" dirty="0"/>
            <a:t>1</a:t>
          </a:r>
        </a:p>
      </dgm:t>
    </dgm:pt>
    <dgm:pt modelId="{70833CAE-91AB-4B4D-8F65-6E7312B52DB8}" type="parTrans" cxnId="{52D126C9-2B1B-4D33-9799-DAA5808C4F39}">
      <dgm:prSet/>
      <dgm:spPr/>
      <dgm:t>
        <a:bodyPr/>
        <a:lstStyle/>
        <a:p>
          <a:endParaRPr lang="pt-BR" sz="1600"/>
        </a:p>
      </dgm:t>
    </dgm:pt>
    <dgm:pt modelId="{CFB36677-4363-4E89-84DC-F58874498864}" type="sibTrans" cxnId="{52D126C9-2B1B-4D33-9799-DAA5808C4F39}">
      <dgm:prSet/>
      <dgm:spPr/>
      <dgm:t>
        <a:bodyPr/>
        <a:lstStyle/>
        <a:p>
          <a:endParaRPr lang="pt-BR" sz="1600"/>
        </a:p>
      </dgm:t>
    </dgm:pt>
    <dgm:pt modelId="{E5403CEC-6ADF-427C-BAE9-94EE2A490EBA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Equipe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Envolvida</a:t>
          </a:r>
        </a:p>
      </dgm:t>
    </dgm:pt>
    <dgm:pt modelId="{6F47AAF1-7556-48FA-8603-B62EADFB53DE}" type="parTrans" cxnId="{44EA2BE5-23F0-48B2-9F2B-B2CD8F4D40AF}">
      <dgm:prSet/>
      <dgm:spPr/>
      <dgm:t>
        <a:bodyPr/>
        <a:lstStyle/>
        <a:p>
          <a:endParaRPr lang="pt-BR" sz="1600"/>
        </a:p>
      </dgm:t>
    </dgm:pt>
    <dgm:pt modelId="{DBFB281E-D23D-4F0B-A2DB-8F89FE1D86F0}" type="sibTrans" cxnId="{44EA2BE5-23F0-48B2-9F2B-B2CD8F4D40AF}">
      <dgm:prSet/>
      <dgm:spPr/>
      <dgm:t>
        <a:bodyPr/>
        <a:lstStyle/>
        <a:p>
          <a:endParaRPr lang="pt-BR" sz="1600"/>
        </a:p>
      </dgm:t>
    </dgm:pt>
    <dgm:pt modelId="{42FF8A7B-A8C8-4794-9B35-628C0E373081}">
      <dgm:prSet phldrT="[Texto]" custT="1"/>
      <dgm:spPr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2</a:t>
          </a:r>
        </a:p>
      </dgm:t>
    </dgm:pt>
    <dgm:pt modelId="{C9A2DB6B-5605-4D59-AA08-28AC1D3E12BB}" type="parTrans" cxnId="{718D677F-ED42-4861-99D8-CAB1165A2C2D}">
      <dgm:prSet/>
      <dgm:spPr/>
      <dgm:t>
        <a:bodyPr/>
        <a:lstStyle/>
        <a:p>
          <a:endParaRPr lang="pt-BR" sz="1600"/>
        </a:p>
      </dgm:t>
    </dgm:pt>
    <dgm:pt modelId="{469A8E0C-0BB2-40A3-93F3-EA8750C6C52E}" type="sibTrans" cxnId="{718D677F-ED42-4861-99D8-CAB1165A2C2D}">
      <dgm:prSet/>
      <dgm:spPr/>
      <dgm:t>
        <a:bodyPr/>
        <a:lstStyle/>
        <a:p>
          <a:endParaRPr lang="pt-BR" sz="1600"/>
        </a:p>
      </dgm:t>
    </dgm:pt>
    <dgm:pt modelId="{225D2849-3044-47E1-907D-C9CC0634EE07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Descrição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Problema</a:t>
          </a:r>
        </a:p>
      </dgm:t>
    </dgm:pt>
    <dgm:pt modelId="{C6DED780-5C13-457B-A747-EE22333B5070}" type="parTrans" cxnId="{D14A5EAD-0653-4F31-A94A-C50DB7CC27CB}">
      <dgm:prSet/>
      <dgm:spPr/>
      <dgm:t>
        <a:bodyPr/>
        <a:lstStyle/>
        <a:p>
          <a:endParaRPr lang="pt-BR" sz="1600"/>
        </a:p>
      </dgm:t>
    </dgm:pt>
    <dgm:pt modelId="{724454F6-6F9B-46FF-8238-09DD33FF578C}" type="sibTrans" cxnId="{D14A5EAD-0653-4F31-A94A-C50DB7CC27CB}">
      <dgm:prSet/>
      <dgm:spPr/>
      <dgm:t>
        <a:bodyPr/>
        <a:lstStyle/>
        <a:p>
          <a:endParaRPr lang="pt-BR" sz="1600"/>
        </a:p>
      </dgm:t>
    </dgm:pt>
    <dgm:pt modelId="{6A3326DE-C8B4-4924-92C1-47536B80CD6F}">
      <dgm:prSet phldrT="[Texto]" custT="1"/>
      <dgm:spPr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3</a:t>
          </a:r>
        </a:p>
      </dgm:t>
    </dgm:pt>
    <dgm:pt modelId="{90DB89D3-8FC3-4016-AFA6-31B31E2CF9C5}" type="parTrans" cxnId="{2C7E5192-3C28-48D8-9351-9E7659B2ADE7}">
      <dgm:prSet/>
      <dgm:spPr/>
      <dgm:t>
        <a:bodyPr/>
        <a:lstStyle/>
        <a:p>
          <a:endParaRPr lang="pt-BR" sz="1600"/>
        </a:p>
      </dgm:t>
    </dgm:pt>
    <dgm:pt modelId="{BC7BD6EA-62CC-4D58-BEE5-2030D2CC21E8}" type="sibTrans" cxnId="{2C7E5192-3C28-48D8-9351-9E7659B2ADE7}">
      <dgm:prSet/>
      <dgm:spPr/>
      <dgm:t>
        <a:bodyPr/>
        <a:lstStyle/>
        <a:p>
          <a:endParaRPr lang="pt-BR" sz="1600"/>
        </a:p>
      </dgm:t>
    </dgm:pt>
    <dgm:pt modelId="{932B09AD-B28A-4719-91D9-358F80E126E4}">
      <dgm:prSet phldrT="[Texto]" custT="1"/>
      <dgm:spPr/>
      <dgm:t>
        <a:bodyPr/>
        <a:lstStyle/>
        <a:p>
          <a:pPr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Solução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Encontrada</a:t>
          </a:r>
        </a:p>
      </dgm:t>
    </dgm:pt>
    <dgm:pt modelId="{B5393ADC-1454-4978-AAD5-60558EC9D832}" type="parTrans" cxnId="{93D8A657-167B-4FD6-A4E8-A1BC9456748C}">
      <dgm:prSet/>
      <dgm:spPr/>
      <dgm:t>
        <a:bodyPr/>
        <a:lstStyle/>
        <a:p>
          <a:endParaRPr lang="pt-BR" sz="1600"/>
        </a:p>
      </dgm:t>
    </dgm:pt>
    <dgm:pt modelId="{08C86BE7-850F-4605-96FC-EAE4294ED430}" type="sibTrans" cxnId="{93D8A657-167B-4FD6-A4E8-A1BC9456748C}">
      <dgm:prSet/>
      <dgm:spPr/>
      <dgm:t>
        <a:bodyPr/>
        <a:lstStyle/>
        <a:p>
          <a:endParaRPr lang="pt-BR" sz="1600"/>
        </a:p>
      </dgm:t>
    </dgm:pt>
    <dgm:pt modelId="{5E138052-5AFB-4881-B55C-F5FDC822265C}">
      <dgm:prSet phldrT="[Texto]" custT="1"/>
      <dgm:spPr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4</a:t>
          </a:r>
        </a:p>
      </dgm:t>
    </dgm:pt>
    <dgm:pt modelId="{0894B8EC-72CA-4FC7-AF81-84404DAF1F10}" type="parTrans" cxnId="{62701699-A9AC-41E9-BFC7-5A0AF452B992}">
      <dgm:prSet/>
      <dgm:spPr/>
      <dgm:t>
        <a:bodyPr/>
        <a:lstStyle/>
        <a:p>
          <a:endParaRPr lang="pt-BR" sz="1600"/>
        </a:p>
      </dgm:t>
    </dgm:pt>
    <dgm:pt modelId="{7312D244-7C2B-467F-A4D5-1713C99F3E94}" type="sibTrans" cxnId="{62701699-A9AC-41E9-BFC7-5A0AF452B992}">
      <dgm:prSet/>
      <dgm:spPr/>
      <dgm:t>
        <a:bodyPr/>
        <a:lstStyle/>
        <a:p>
          <a:endParaRPr lang="pt-BR" sz="1600"/>
        </a:p>
      </dgm:t>
    </dgm:pt>
    <dgm:pt modelId="{2CFA2470-8FBA-4609-A1EB-458E9BB1FD1E}">
      <dgm:prSet phldrT="[Texto]" custT="1"/>
      <dgm:spPr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5</a:t>
          </a:r>
        </a:p>
      </dgm:t>
    </dgm:pt>
    <dgm:pt modelId="{BDC25617-C611-4CFF-9453-697B83914B74}" type="parTrans" cxnId="{2B5795DE-8F9A-41FD-BA6B-BA421F2D4769}">
      <dgm:prSet/>
      <dgm:spPr/>
      <dgm:t>
        <a:bodyPr/>
        <a:lstStyle/>
        <a:p>
          <a:endParaRPr lang="pt-BR" sz="1600"/>
        </a:p>
      </dgm:t>
    </dgm:pt>
    <dgm:pt modelId="{5C3DF6C8-D66B-4A7F-991A-3AB39889A864}" type="sibTrans" cxnId="{2B5795DE-8F9A-41FD-BA6B-BA421F2D4769}">
      <dgm:prSet/>
      <dgm:spPr/>
      <dgm:t>
        <a:bodyPr/>
        <a:lstStyle/>
        <a:p>
          <a:endParaRPr lang="pt-BR" sz="1600"/>
        </a:p>
      </dgm:t>
    </dgm:pt>
    <dgm:pt modelId="{92C3CC45-729E-492D-8551-F9CE6AFAB9D1}">
      <dgm:prSet custT="1"/>
      <dgm:spPr/>
      <dgm:t>
        <a:bodyPr/>
        <a:lstStyle/>
        <a:p>
          <a:pPr>
            <a:buNone/>
          </a:pPr>
          <a:r>
            <a:rPr lang="pt-BR" sz="2800" b="1" dirty="0">
              <a:solidFill>
                <a:schemeClr val="bg2">
                  <a:lumMod val="50000"/>
                </a:schemeClr>
              </a:solidFill>
            </a:rPr>
            <a:t>Resultados Obtidos</a:t>
          </a:r>
          <a:endParaRPr lang="pt-BR" sz="2800" dirty="0"/>
        </a:p>
      </dgm:t>
    </dgm:pt>
    <dgm:pt modelId="{4DA8F592-0476-4EC5-9396-D79D75E08951}" type="parTrans" cxnId="{EA1EA32D-EB07-4F54-8CE2-CACD4EECEAAA}">
      <dgm:prSet/>
      <dgm:spPr/>
      <dgm:t>
        <a:bodyPr/>
        <a:lstStyle/>
        <a:p>
          <a:endParaRPr lang="pt-BR"/>
        </a:p>
      </dgm:t>
    </dgm:pt>
    <dgm:pt modelId="{E78F3784-D0E6-46DC-9B1A-3B12883733FD}" type="sibTrans" cxnId="{EA1EA32D-EB07-4F54-8CE2-CACD4EECEAAA}">
      <dgm:prSet/>
      <dgm:spPr/>
      <dgm:t>
        <a:bodyPr/>
        <a:lstStyle/>
        <a:p>
          <a:endParaRPr lang="pt-BR"/>
        </a:p>
      </dgm:t>
    </dgm:pt>
    <dgm:pt modelId="{57430B12-3B9A-4D42-ADF9-CCD7375C5497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9136" tIns="17780" rIns="17780" bIns="17780" numCol="1" spcCol="1270" anchor="ctr" anchorCtr="0"/>
        <a:lstStyle/>
        <a:p>
          <a:pPr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Desafios</a:t>
          </a:r>
          <a:r>
            <a:rPr lang="pt-BR" sz="18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Enfrentados</a:t>
          </a:r>
        </a:p>
      </dgm:t>
    </dgm:pt>
    <dgm:pt modelId="{594E8261-11C1-4316-96BE-11ADFE0EB466}" type="parTrans" cxnId="{A25E97A6-E54D-4D79-AC8E-231C290D07F8}">
      <dgm:prSet/>
      <dgm:spPr/>
      <dgm:t>
        <a:bodyPr/>
        <a:lstStyle/>
        <a:p>
          <a:endParaRPr lang="pt-BR"/>
        </a:p>
      </dgm:t>
    </dgm:pt>
    <dgm:pt modelId="{E30EFCD7-5972-4754-8EBE-72CBC6BB102C}" type="sibTrans" cxnId="{A25E97A6-E54D-4D79-AC8E-231C290D07F8}">
      <dgm:prSet/>
      <dgm:spPr/>
      <dgm:t>
        <a:bodyPr/>
        <a:lstStyle/>
        <a:p>
          <a:endParaRPr lang="pt-BR"/>
        </a:p>
      </dgm:t>
    </dgm:pt>
    <dgm:pt modelId="{0F30EFA7-FE5A-48A4-AF2A-2F69F62D4DEE}" type="pres">
      <dgm:prSet presAssocID="{56C7875F-B0F7-4A63-9C69-BF1558A2D1AD}" presName="linearFlow" presStyleCnt="0">
        <dgm:presLayoutVars>
          <dgm:dir/>
          <dgm:animLvl val="lvl"/>
          <dgm:resizeHandles val="exact"/>
        </dgm:presLayoutVars>
      </dgm:prSet>
      <dgm:spPr/>
    </dgm:pt>
    <dgm:pt modelId="{269EDA1F-CCFA-444A-8BC9-DF21C7BE333A}" type="pres">
      <dgm:prSet presAssocID="{7685B030-20D5-430A-BD18-CA67DC00C592}" presName="composite" presStyleCnt="0"/>
      <dgm:spPr/>
    </dgm:pt>
    <dgm:pt modelId="{C697947E-64C9-41FA-B790-267B06F5902A}" type="pres">
      <dgm:prSet presAssocID="{7685B030-20D5-430A-BD18-CA67DC00C59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5CA264B-B27B-4A4D-95FE-95823BA151CA}" type="pres">
      <dgm:prSet presAssocID="{7685B030-20D5-430A-BD18-CA67DC00C592}" presName="descendantText" presStyleLbl="alignAcc1" presStyleIdx="0" presStyleCnt="5">
        <dgm:presLayoutVars>
          <dgm:bulletEnabled val="1"/>
        </dgm:presLayoutVars>
      </dgm:prSet>
      <dgm:spPr/>
    </dgm:pt>
    <dgm:pt modelId="{FEA4A0BA-3C62-4F37-A97B-3785FC0C2B76}" type="pres">
      <dgm:prSet presAssocID="{CFB36677-4363-4E89-84DC-F58874498864}" presName="sp" presStyleCnt="0"/>
      <dgm:spPr/>
    </dgm:pt>
    <dgm:pt modelId="{8D9C89C2-5D77-4E43-93F8-5B542F75C280}" type="pres">
      <dgm:prSet presAssocID="{42FF8A7B-A8C8-4794-9B35-628C0E373081}" presName="composite" presStyleCnt="0"/>
      <dgm:spPr/>
    </dgm:pt>
    <dgm:pt modelId="{F88483D4-8FB4-41A4-A1F1-8F94A0655C2D}" type="pres">
      <dgm:prSet presAssocID="{42FF8A7B-A8C8-4794-9B35-628C0E373081}" presName="parentText" presStyleLbl="alignNode1" presStyleIdx="1" presStyleCnt="5">
        <dgm:presLayoutVars>
          <dgm:chMax val="1"/>
          <dgm:bulletEnabled val="1"/>
        </dgm:presLayoutVars>
      </dgm:prSet>
      <dgm:spPr>
        <a:xfrm rot="5400000">
          <a:off x="-176410" y="1237899"/>
          <a:ext cx="1176072" cy="823251"/>
        </a:xfrm>
        <a:prstGeom prst="chevron">
          <a:avLst/>
        </a:prstGeom>
      </dgm:spPr>
    </dgm:pt>
    <dgm:pt modelId="{CBE6A19D-1055-426D-A5D6-F7EB35B90AAC}" type="pres">
      <dgm:prSet presAssocID="{42FF8A7B-A8C8-4794-9B35-628C0E373081}" presName="descendantText" presStyleLbl="alignAcc1" presStyleIdx="1" presStyleCnt="5">
        <dgm:presLayoutVars>
          <dgm:bulletEnabled val="1"/>
        </dgm:presLayoutVars>
      </dgm:prSet>
      <dgm:spPr/>
    </dgm:pt>
    <dgm:pt modelId="{5F0832EA-0F79-4F24-8E6A-A62DA2CA091F}" type="pres">
      <dgm:prSet presAssocID="{469A8E0C-0BB2-40A3-93F3-EA8750C6C52E}" presName="sp" presStyleCnt="0"/>
      <dgm:spPr/>
    </dgm:pt>
    <dgm:pt modelId="{8E9AF6D7-5F49-468E-8ED7-6544E6822AEF}" type="pres">
      <dgm:prSet presAssocID="{6A3326DE-C8B4-4924-92C1-47536B80CD6F}" presName="composite" presStyleCnt="0"/>
      <dgm:spPr/>
    </dgm:pt>
    <dgm:pt modelId="{415802D5-AB46-4293-A6E0-1B8C61733BDD}" type="pres">
      <dgm:prSet presAssocID="{6A3326DE-C8B4-4924-92C1-47536B80CD6F}" presName="parentText" presStyleLbl="alignNode1" presStyleIdx="2" presStyleCnt="5">
        <dgm:presLayoutVars>
          <dgm:chMax val="1"/>
          <dgm:bulletEnabled val="1"/>
        </dgm:presLayoutVars>
      </dgm:prSet>
      <dgm:spPr>
        <a:xfrm rot="5400000">
          <a:off x="-176410" y="2297707"/>
          <a:ext cx="1176072" cy="823251"/>
        </a:xfrm>
        <a:prstGeom prst="chevron">
          <a:avLst/>
        </a:prstGeom>
      </dgm:spPr>
    </dgm:pt>
    <dgm:pt modelId="{F69991B0-9C5C-44C8-BD20-BA503668CB62}" type="pres">
      <dgm:prSet presAssocID="{6A3326DE-C8B4-4924-92C1-47536B80CD6F}" presName="descendantText" presStyleLbl="alignAcc1" presStyleIdx="2" presStyleCnt="5">
        <dgm:presLayoutVars>
          <dgm:bulletEnabled val="1"/>
        </dgm:presLayoutVars>
      </dgm:prSet>
      <dgm:spPr/>
    </dgm:pt>
    <dgm:pt modelId="{3F7EE051-ED68-496A-BB3A-A8525F44D9BD}" type="pres">
      <dgm:prSet presAssocID="{BC7BD6EA-62CC-4D58-BEE5-2030D2CC21E8}" presName="sp" presStyleCnt="0"/>
      <dgm:spPr/>
    </dgm:pt>
    <dgm:pt modelId="{F10D5CF6-C34A-4863-9CCA-13B28E21E318}" type="pres">
      <dgm:prSet presAssocID="{5E138052-5AFB-4881-B55C-F5FDC822265C}" presName="composite" presStyleCnt="0"/>
      <dgm:spPr/>
    </dgm:pt>
    <dgm:pt modelId="{80DAF915-B067-45F6-ADA6-D03414B315A2}" type="pres">
      <dgm:prSet presAssocID="{5E138052-5AFB-4881-B55C-F5FDC822265C}" presName="parentText" presStyleLbl="alignNode1" presStyleIdx="3" presStyleCnt="5">
        <dgm:presLayoutVars>
          <dgm:chMax val="1"/>
          <dgm:bulletEnabled val="1"/>
        </dgm:presLayoutVars>
      </dgm:prSet>
      <dgm:spPr>
        <a:xfrm rot="5400000">
          <a:off x="-176410" y="3357516"/>
          <a:ext cx="1176072" cy="823251"/>
        </a:xfrm>
        <a:prstGeom prst="chevron">
          <a:avLst/>
        </a:prstGeom>
      </dgm:spPr>
    </dgm:pt>
    <dgm:pt modelId="{DEF63FA4-5432-4707-ADC8-586754DF25F1}" type="pres">
      <dgm:prSet presAssocID="{5E138052-5AFB-4881-B55C-F5FDC822265C}" presName="descendantText" presStyleLbl="alignAcc1" presStyleIdx="3" presStyleCnt="5">
        <dgm:presLayoutVars>
          <dgm:bulletEnabled val="1"/>
        </dgm:presLayoutVars>
      </dgm:prSet>
      <dgm:spPr>
        <a:xfrm rot="5400000">
          <a:off x="4093401" y="-89045"/>
          <a:ext cx="764447" cy="7304748"/>
        </a:xfrm>
        <a:prstGeom prst="round2SameRect">
          <a:avLst/>
        </a:prstGeom>
      </dgm:spPr>
    </dgm:pt>
    <dgm:pt modelId="{F30C9B03-92EC-41C5-936C-BCDE6837BD73}" type="pres">
      <dgm:prSet presAssocID="{7312D244-7C2B-467F-A4D5-1713C99F3E94}" presName="sp" presStyleCnt="0"/>
      <dgm:spPr/>
    </dgm:pt>
    <dgm:pt modelId="{3DAF8636-F397-4F07-BA1B-23F032E4A644}" type="pres">
      <dgm:prSet presAssocID="{2CFA2470-8FBA-4609-A1EB-458E9BB1FD1E}" presName="composite" presStyleCnt="0"/>
      <dgm:spPr/>
    </dgm:pt>
    <dgm:pt modelId="{E32B45EE-D20F-4B4D-868D-9842E2A6A084}" type="pres">
      <dgm:prSet presAssocID="{2CFA2470-8FBA-4609-A1EB-458E9BB1FD1E}" presName="parentText" presStyleLbl="alignNode1" presStyleIdx="4" presStyleCnt="5">
        <dgm:presLayoutVars>
          <dgm:chMax val="1"/>
          <dgm:bulletEnabled val="1"/>
        </dgm:presLayoutVars>
      </dgm:prSet>
      <dgm:spPr>
        <a:xfrm rot="5400000">
          <a:off x="-176410" y="4417324"/>
          <a:ext cx="1176072" cy="823251"/>
        </a:xfrm>
        <a:prstGeom prst="chevron">
          <a:avLst/>
        </a:prstGeom>
      </dgm:spPr>
    </dgm:pt>
    <dgm:pt modelId="{416C873A-FCB8-4AD7-B0C5-95EAC9F49B64}" type="pres">
      <dgm:prSet presAssocID="{2CFA2470-8FBA-4609-A1EB-458E9BB1FD1E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6F8D919-8150-48DD-AFE8-EF256CC19E23}" type="presOf" srcId="{42FF8A7B-A8C8-4794-9B35-628C0E373081}" destId="{F88483D4-8FB4-41A4-A1F1-8F94A0655C2D}" srcOrd="0" destOrd="0" presId="urn:microsoft.com/office/officeart/2005/8/layout/chevron2"/>
    <dgm:cxn modelId="{F5631521-0188-468D-8B8F-8E9B822C9628}" type="presOf" srcId="{E5403CEC-6ADF-427C-BAE9-94EE2A490EBA}" destId="{75CA264B-B27B-4A4D-95FE-95823BA151CA}" srcOrd="0" destOrd="0" presId="urn:microsoft.com/office/officeart/2005/8/layout/chevron2"/>
    <dgm:cxn modelId="{EA1EA32D-EB07-4F54-8CE2-CACD4EECEAAA}" srcId="{2CFA2470-8FBA-4609-A1EB-458E9BB1FD1E}" destId="{92C3CC45-729E-492D-8551-F9CE6AFAB9D1}" srcOrd="0" destOrd="0" parTransId="{4DA8F592-0476-4EC5-9396-D79D75E08951}" sibTransId="{E78F3784-D0E6-46DC-9B1A-3B12883733FD}"/>
    <dgm:cxn modelId="{20CE3F38-AC15-40E0-8FC6-9D76D7E54EC7}" type="presOf" srcId="{6A3326DE-C8B4-4924-92C1-47536B80CD6F}" destId="{415802D5-AB46-4293-A6E0-1B8C61733BDD}" srcOrd="0" destOrd="0" presId="urn:microsoft.com/office/officeart/2005/8/layout/chevron2"/>
    <dgm:cxn modelId="{A4D4AC64-C25F-4062-B67E-7C7727AB3231}" type="presOf" srcId="{2CFA2470-8FBA-4609-A1EB-458E9BB1FD1E}" destId="{E32B45EE-D20F-4B4D-868D-9842E2A6A084}" srcOrd="0" destOrd="0" presId="urn:microsoft.com/office/officeart/2005/8/layout/chevron2"/>
    <dgm:cxn modelId="{93D8A657-167B-4FD6-A4E8-A1BC9456748C}" srcId="{6A3326DE-C8B4-4924-92C1-47536B80CD6F}" destId="{932B09AD-B28A-4719-91D9-358F80E126E4}" srcOrd="0" destOrd="0" parTransId="{B5393ADC-1454-4978-AAD5-60558EC9D832}" sibTransId="{08C86BE7-850F-4605-96FC-EAE4294ED430}"/>
    <dgm:cxn modelId="{718D677F-ED42-4861-99D8-CAB1165A2C2D}" srcId="{56C7875F-B0F7-4A63-9C69-BF1558A2D1AD}" destId="{42FF8A7B-A8C8-4794-9B35-628C0E373081}" srcOrd="1" destOrd="0" parTransId="{C9A2DB6B-5605-4D59-AA08-28AC1D3E12BB}" sibTransId="{469A8E0C-0BB2-40A3-93F3-EA8750C6C52E}"/>
    <dgm:cxn modelId="{0CA11D90-CD22-452D-B797-C24DC20E7D28}" type="presOf" srcId="{5E138052-5AFB-4881-B55C-F5FDC822265C}" destId="{80DAF915-B067-45F6-ADA6-D03414B315A2}" srcOrd="0" destOrd="0" presId="urn:microsoft.com/office/officeart/2005/8/layout/chevron2"/>
    <dgm:cxn modelId="{CC439291-83CD-4B98-ADBE-885225952AC4}" type="presOf" srcId="{92C3CC45-729E-492D-8551-F9CE6AFAB9D1}" destId="{416C873A-FCB8-4AD7-B0C5-95EAC9F49B64}" srcOrd="0" destOrd="0" presId="urn:microsoft.com/office/officeart/2005/8/layout/chevron2"/>
    <dgm:cxn modelId="{2C7E5192-3C28-48D8-9351-9E7659B2ADE7}" srcId="{56C7875F-B0F7-4A63-9C69-BF1558A2D1AD}" destId="{6A3326DE-C8B4-4924-92C1-47536B80CD6F}" srcOrd="2" destOrd="0" parTransId="{90DB89D3-8FC3-4016-AFA6-31B31E2CF9C5}" sibTransId="{BC7BD6EA-62CC-4D58-BEE5-2030D2CC21E8}"/>
    <dgm:cxn modelId="{E598C193-0EDF-4220-93A9-6302047AA23D}" type="presOf" srcId="{57430B12-3B9A-4D42-ADF9-CCD7375C5497}" destId="{DEF63FA4-5432-4707-ADC8-586754DF25F1}" srcOrd="0" destOrd="0" presId="urn:microsoft.com/office/officeart/2005/8/layout/chevron2"/>
    <dgm:cxn modelId="{62701699-A9AC-41E9-BFC7-5A0AF452B992}" srcId="{56C7875F-B0F7-4A63-9C69-BF1558A2D1AD}" destId="{5E138052-5AFB-4881-B55C-F5FDC822265C}" srcOrd="3" destOrd="0" parTransId="{0894B8EC-72CA-4FC7-AF81-84404DAF1F10}" sibTransId="{7312D244-7C2B-467F-A4D5-1713C99F3E94}"/>
    <dgm:cxn modelId="{A25E97A6-E54D-4D79-AC8E-231C290D07F8}" srcId="{5E138052-5AFB-4881-B55C-F5FDC822265C}" destId="{57430B12-3B9A-4D42-ADF9-CCD7375C5497}" srcOrd="0" destOrd="0" parTransId="{594E8261-11C1-4316-96BE-11ADFE0EB466}" sibTransId="{E30EFCD7-5972-4754-8EBE-72CBC6BB102C}"/>
    <dgm:cxn modelId="{D14A5EAD-0653-4F31-A94A-C50DB7CC27CB}" srcId="{42FF8A7B-A8C8-4794-9B35-628C0E373081}" destId="{225D2849-3044-47E1-907D-C9CC0634EE07}" srcOrd="0" destOrd="0" parTransId="{C6DED780-5C13-457B-A747-EE22333B5070}" sibTransId="{724454F6-6F9B-46FF-8238-09DD33FF578C}"/>
    <dgm:cxn modelId="{253F2BAF-DA68-4371-A22A-B1BAE7387A61}" type="presOf" srcId="{56C7875F-B0F7-4A63-9C69-BF1558A2D1AD}" destId="{0F30EFA7-FE5A-48A4-AF2A-2F69F62D4DEE}" srcOrd="0" destOrd="0" presId="urn:microsoft.com/office/officeart/2005/8/layout/chevron2"/>
    <dgm:cxn modelId="{BB04E1BB-1858-493D-BABB-0B36F0564B27}" type="presOf" srcId="{932B09AD-B28A-4719-91D9-358F80E126E4}" destId="{F69991B0-9C5C-44C8-BD20-BA503668CB62}" srcOrd="0" destOrd="0" presId="urn:microsoft.com/office/officeart/2005/8/layout/chevron2"/>
    <dgm:cxn modelId="{52D126C9-2B1B-4D33-9799-DAA5808C4F39}" srcId="{56C7875F-B0F7-4A63-9C69-BF1558A2D1AD}" destId="{7685B030-20D5-430A-BD18-CA67DC00C592}" srcOrd="0" destOrd="0" parTransId="{70833CAE-91AB-4B4D-8F65-6E7312B52DB8}" sibTransId="{CFB36677-4363-4E89-84DC-F58874498864}"/>
    <dgm:cxn modelId="{01A18AD7-5F69-4526-9BB3-80B1BE436699}" type="presOf" srcId="{225D2849-3044-47E1-907D-C9CC0634EE07}" destId="{CBE6A19D-1055-426D-A5D6-F7EB35B90AAC}" srcOrd="0" destOrd="0" presId="urn:microsoft.com/office/officeart/2005/8/layout/chevron2"/>
    <dgm:cxn modelId="{2B5795DE-8F9A-41FD-BA6B-BA421F2D4769}" srcId="{56C7875F-B0F7-4A63-9C69-BF1558A2D1AD}" destId="{2CFA2470-8FBA-4609-A1EB-458E9BB1FD1E}" srcOrd="4" destOrd="0" parTransId="{BDC25617-C611-4CFF-9453-697B83914B74}" sibTransId="{5C3DF6C8-D66B-4A7F-991A-3AB39889A864}"/>
    <dgm:cxn modelId="{44EA2BE5-23F0-48B2-9F2B-B2CD8F4D40AF}" srcId="{7685B030-20D5-430A-BD18-CA67DC00C592}" destId="{E5403CEC-6ADF-427C-BAE9-94EE2A490EBA}" srcOrd="0" destOrd="0" parTransId="{6F47AAF1-7556-48FA-8603-B62EADFB53DE}" sibTransId="{DBFB281E-D23D-4F0B-A2DB-8F89FE1D86F0}"/>
    <dgm:cxn modelId="{BD311DE8-62DC-422D-8A10-D0C7FE59F536}" type="presOf" srcId="{7685B030-20D5-430A-BD18-CA67DC00C592}" destId="{C697947E-64C9-41FA-B790-267B06F5902A}" srcOrd="0" destOrd="0" presId="urn:microsoft.com/office/officeart/2005/8/layout/chevron2"/>
    <dgm:cxn modelId="{01A39EDA-3618-4730-8056-561F3D441B6A}" type="presParOf" srcId="{0F30EFA7-FE5A-48A4-AF2A-2F69F62D4DEE}" destId="{269EDA1F-CCFA-444A-8BC9-DF21C7BE333A}" srcOrd="0" destOrd="0" presId="urn:microsoft.com/office/officeart/2005/8/layout/chevron2"/>
    <dgm:cxn modelId="{0D60342F-C2D8-4109-8115-F9273569E08C}" type="presParOf" srcId="{269EDA1F-CCFA-444A-8BC9-DF21C7BE333A}" destId="{C697947E-64C9-41FA-B790-267B06F5902A}" srcOrd="0" destOrd="0" presId="urn:microsoft.com/office/officeart/2005/8/layout/chevron2"/>
    <dgm:cxn modelId="{2B3956D9-56A4-4626-99D6-1CEBA34E1CE2}" type="presParOf" srcId="{269EDA1F-CCFA-444A-8BC9-DF21C7BE333A}" destId="{75CA264B-B27B-4A4D-95FE-95823BA151CA}" srcOrd="1" destOrd="0" presId="urn:microsoft.com/office/officeart/2005/8/layout/chevron2"/>
    <dgm:cxn modelId="{18D6CF7F-7C9B-4EC8-A49D-38998834EF73}" type="presParOf" srcId="{0F30EFA7-FE5A-48A4-AF2A-2F69F62D4DEE}" destId="{FEA4A0BA-3C62-4F37-A97B-3785FC0C2B76}" srcOrd="1" destOrd="0" presId="urn:microsoft.com/office/officeart/2005/8/layout/chevron2"/>
    <dgm:cxn modelId="{7B7562A0-DB71-41F9-80B7-05812F758CE9}" type="presParOf" srcId="{0F30EFA7-FE5A-48A4-AF2A-2F69F62D4DEE}" destId="{8D9C89C2-5D77-4E43-93F8-5B542F75C280}" srcOrd="2" destOrd="0" presId="urn:microsoft.com/office/officeart/2005/8/layout/chevron2"/>
    <dgm:cxn modelId="{1BB8E20A-1140-4845-A445-7E4F2112B6FF}" type="presParOf" srcId="{8D9C89C2-5D77-4E43-93F8-5B542F75C280}" destId="{F88483D4-8FB4-41A4-A1F1-8F94A0655C2D}" srcOrd="0" destOrd="0" presId="urn:microsoft.com/office/officeart/2005/8/layout/chevron2"/>
    <dgm:cxn modelId="{16E7E798-161C-4B69-9A29-DAD4956CC184}" type="presParOf" srcId="{8D9C89C2-5D77-4E43-93F8-5B542F75C280}" destId="{CBE6A19D-1055-426D-A5D6-F7EB35B90AAC}" srcOrd="1" destOrd="0" presId="urn:microsoft.com/office/officeart/2005/8/layout/chevron2"/>
    <dgm:cxn modelId="{5B2B12BA-1EAB-444C-9AA5-1B03874DE04A}" type="presParOf" srcId="{0F30EFA7-FE5A-48A4-AF2A-2F69F62D4DEE}" destId="{5F0832EA-0F79-4F24-8E6A-A62DA2CA091F}" srcOrd="3" destOrd="0" presId="urn:microsoft.com/office/officeart/2005/8/layout/chevron2"/>
    <dgm:cxn modelId="{F5AEEB0A-5C5D-4ED9-9219-A811210E2E98}" type="presParOf" srcId="{0F30EFA7-FE5A-48A4-AF2A-2F69F62D4DEE}" destId="{8E9AF6D7-5F49-468E-8ED7-6544E6822AEF}" srcOrd="4" destOrd="0" presId="urn:microsoft.com/office/officeart/2005/8/layout/chevron2"/>
    <dgm:cxn modelId="{59AAE502-08AE-4107-BA6E-9657ECF05309}" type="presParOf" srcId="{8E9AF6D7-5F49-468E-8ED7-6544E6822AEF}" destId="{415802D5-AB46-4293-A6E0-1B8C61733BDD}" srcOrd="0" destOrd="0" presId="urn:microsoft.com/office/officeart/2005/8/layout/chevron2"/>
    <dgm:cxn modelId="{8EC15F70-5980-4E2E-A333-2AAD954ECC89}" type="presParOf" srcId="{8E9AF6D7-5F49-468E-8ED7-6544E6822AEF}" destId="{F69991B0-9C5C-44C8-BD20-BA503668CB62}" srcOrd="1" destOrd="0" presId="urn:microsoft.com/office/officeart/2005/8/layout/chevron2"/>
    <dgm:cxn modelId="{E17E873A-C753-48D8-9B13-FACE6E51975D}" type="presParOf" srcId="{0F30EFA7-FE5A-48A4-AF2A-2F69F62D4DEE}" destId="{3F7EE051-ED68-496A-BB3A-A8525F44D9BD}" srcOrd="5" destOrd="0" presId="urn:microsoft.com/office/officeart/2005/8/layout/chevron2"/>
    <dgm:cxn modelId="{EE573E98-0B6A-4E1A-9A85-B46531D06037}" type="presParOf" srcId="{0F30EFA7-FE5A-48A4-AF2A-2F69F62D4DEE}" destId="{F10D5CF6-C34A-4863-9CCA-13B28E21E318}" srcOrd="6" destOrd="0" presId="urn:microsoft.com/office/officeart/2005/8/layout/chevron2"/>
    <dgm:cxn modelId="{79C3784A-9CFD-4A57-B20C-EF9C07F1BF93}" type="presParOf" srcId="{F10D5CF6-C34A-4863-9CCA-13B28E21E318}" destId="{80DAF915-B067-45F6-ADA6-D03414B315A2}" srcOrd="0" destOrd="0" presId="urn:microsoft.com/office/officeart/2005/8/layout/chevron2"/>
    <dgm:cxn modelId="{B019B7C2-BD30-4CD4-929E-FDF5D62DCE0B}" type="presParOf" srcId="{F10D5CF6-C34A-4863-9CCA-13B28E21E318}" destId="{DEF63FA4-5432-4707-ADC8-586754DF25F1}" srcOrd="1" destOrd="0" presId="urn:microsoft.com/office/officeart/2005/8/layout/chevron2"/>
    <dgm:cxn modelId="{9BF35239-EF60-46AE-94B6-550D214C7E0A}" type="presParOf" srcId="{0F30EFA7-FE5A-48A4-AF2A-2F69F62D4DEE}" destId="{F30C9B03-92EC-41C5-936C-BCDE6837BD73}" srcOrd="7" destOrd="0" presId="urn:microsoft.com/office/officeart/2005/8/layout/chevron2"/>
    <dgm:cxn modelId="{828856C0-072E-48C0-A36C-369B7ED4B5A3}" type="presParOf" srcId="{0F30EFA7-FE5A-48A4-AF2A-2F69F62D4DEE}" destId="{3DAF8636-F397-4F07-BA1B-23F032E4A644}" srcOrd="8" destOrd="0" presId="urn:microsoft.com/office/officeart/2005/8/layout/chevron2"/>
    <dgm:cxn modelId="{F669A9B0-196F-487C-B015-A7798C75FF06}" type="presParOf" srcId="{3DAF8636-F397-4F07-BA1B-23F032E4A644}" destId="{E32B45EE-D20F-4B4D-868D-9842E2A6A084}" srcOrd="0" destOrd="0" presId="urn:microsoft.com/office/officeart/2005/8/layout/chevron2"/>
    <dgm:cxn modelId="{343FD2DC-C578-45CE-9A61-CB0A4F05CA6A}" type="presParOf" srcId="{3DAF8636-F397-4F07-BA1B-23F032E4A644}" destId="{416C873A-FCB8-4AD7-B0C5-95EAC9F49B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812B5-D74C-47C0-B052-F08B6E2907A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59F06D-61B5-4A8E-9DB7-D5901E919130}">
      <dgm:prSet phldrT="[Texto]"/>
      <dgm:spPr/>
      <dgm:t>
        <a:bodyPr/>
        <a:lstStyle/>
        <a:p>
          <a:r>
            <a:rPr lang="pt-BR" dirty="0"/>
            <a:t>Falta de conhecimento em ambiente Cloud</a:t>
          </a:r>
        </a:p>
      </dgm:t>
    </dgm:pt>
    <dgm:pt modelId="{62A4D294-5B7B-4F2C-B9BF-E1A9DF516310}" type="parTrans" cxnId="{D751F4EA-6A96-4DA8-AB0D-19FBAEF770D6}">
      <dgm:prSet/>
      <dgm:spPr/>
      <dgm:t>
        <a:bodyPr/>
        <a:lstStyle/>
        <a:p>
          <a:endParaRPr lang="pt-BR"/>
        </a:p>
      </dgm:t>
    </dgm:pt>
    <dgm:pt modelId="{C27F9565-3D03-486D-B408-D643A80A57CE}" type="sibTrans" cxnId="{D751F4EA-6A96-4DA8-AB0D-19FBAEF770D6}">
      <dgm:prSet/>
      <dgm:spPr/>
      <dgm:t>
        <a:bodyPr/>
        <a:lstStyle/>
        <a:p>
          <a:endParaRPr lang="pt-BR"/>
        </a:p>
      </dgm:t>
    </dgm:pt>
    <dgm:pt modelId="{D376B5EB-E9B6-4EC8-A694-1B377307CAE3}">
      <dgm:prSet phldrT="[Texto]"/>
      <dgm:spPr/>
      <dgm:t>
        <a:bodyPr/>
        <a:lstStyle/>
        <a:p>
          <a:r>
            <a:rPr lang="pt-BR" dirty="0"/>
            <a:t>Falta de domínio de algumas tecnologias</a:t>
          </a:r>
        </a:p>
      </dgm:t>
    </dgm:pt>
    <dgm:pt modelId="{3BF955BE-58D7-4221-8ADA-2DA114ADE0C7}" type="parTrans" cxnId="{10AC3F25-5FB1-4B2F-99AF-DC6B3595F439}">
      <dgm:prSet/>
      <dgm:spPr/>
      <dgm:t>
        <a:bodyPr/>
        <a:lstStyle/>
        <a:p>
          <a:endParaRPr lang="pt-BR"/>
        </a:p>
      </dgm:t>
    </dgm:pt>
    <dgm:pt modelId="{8A54EEB5-F6CD-4BAD-9133-C2D66001F671}" type="sibTrans" cxnId="{10AC3F25-5FB1-4B2F-99AF-DC6B3595F439}">
      <dgm:prSet/>
      <dgm:spPr/>
      <dgm:t>
        <a:bodyPr/>
        <a:lstStyle/>
        <a:p>
          <a:endParaRPr lang="pt-BR"/>
        </a:p>
      </dgm:t>
    </dgm:pt>
    <dgm:pt modelId="{B0BAE592-8C8B-4881-AB20-FF21D63BB95E}">
      <dgm:prSet phldrT="[Texto]"/>
      <dgm:spPr/>
      <dgm:t>
        <a:bodyPr/>
        <a:lstStyle/>
        <a:p>
          <a:r>
            <a:rPr lang="pt-BR" dirty="0"/>
            <a:t>Disponibilidade de horário</a:t>
          </a:r>
        </a:p>
      </dgm:t>
    </dgm:pt>
    <dgm:pt modelId="{5C3EC90F-B671-433B-905C-F8B9621C20C9}" type="parTrans" cxnId="{7DD8CAE8-0579-4055-8370-530CFAE4ED06}">
      <dgm:prSet/>
      <dgm:spPr/>
      <dgm:t>
        <a:bodyPr/>
        <a:lstStyle/>
        <a:p>
          <a:endParaRPr lang="pt-BR"/>
        </a:p>
      </dgm:t>
    </dgm:pt>
    <dgm:pt modelId="{2B9054E5-1C40-4967-93CE-D2A2B6701BF2}" type="sibTrans" cxnId="{7DD8CAE8-0579-4055-8370-530CFAE4ED06}">
      <dgm:prSet/>
      <dgm:spPr/>
      <dgm:t>
        <a:bodyPr/>
        <a:lstStyle/>
        <a:p>
          <a:endParaRPr lang="pt-BR"/>
        </a:p>
      </dgm:t>
    </dgm:pt>
    <dgm:pt modelId="{F899282F-9C2C-40DF-82BA-DC6BC1E7AC4C}">
      <dgm:prSet phldrT="[Texto]"/>
      <dgm:spPr/>
      <dgm:t>
        <a:bodyPr/>
        <a:lstStyle/>
        <a:p>
          <a:r>
            <a:rPr lang="pt-BR" dirty="0"/>
            <a:t>Prazo para a execução do trabalho</a:t>
          </a:r>
        </a:p>
      </dgm:t>
    </dgm:pt>
    <dgm:pt modelId="{40122207-006F-45CE-AF49-78E4CB3ABA90}" type="parTrans" cxnId="{A414767C-CCD7-4C3B-8CEC-5EFA64454546}">
      <dgm:prSet/>
      <dgm:spPr/>
      <dgm:t>
        <a:bodyPr/>
        <a:lstStyle/>
        <a:p>
          <a:endParaRPr lang="pt-BR"/>
        </a:p>
      </dgm:t>
    </dgm:pt>
    <dgm:pt modelId="{7E7D3BA7-7DFA-4B0A-B0CE-80A29BCABFB0}" type="sibTrans" cxnId="{A414767C-CCD7-4C3B-8CEC-5EFA64454546}">
      <dgm:prSet/>
      <dgm:spPr/>
      <dgm:t>
        <a:bodyPr/>
        <a:lstStyle/>
        <a:p>
          <a:endParaRPr lang="pt-BR"/>
        </a:p>
      </dgm:t>
    </dgm:pt>
    <dgm:pt modelId="{F2BEFC1D-CF23-4B0D-8328-8742E7D68AA0}">
      <dgm:prSet phldrT="[Texto]"/>
      <dgm:spPr/>
      <dgm:t>
        <a:bodyPr/>
        <a:lstStyle/>
        <a:p>
          <a:r>
            <a:rPr lang="pt-BR" dirty="0"/>
            <a:t>Disponibilidade de um ambiente mais robusto</a:t>
          </a:r>
        </a:p>
      </dgm:t>
    </dgm:pt>
    <dgm:pt modelId="{24082EDB-CD7A-4F08-B784-2572356A49D4}" type="parTrans" cxnId="{DAD7D4AF-5F6D-4D2B-BED6-677AC47B3C43}">
      <dgm:prSet/>
      <dgm:spPr/>
      <dgm:t>
        <a:bodyPr/>
        <a:lstStyle/>
        <a:p>
          <a:endParaRPr lang="pt-BR"/>
        </a:p>
      </dgm:t>
    </dgm:pt>
    <dgm:pt modelId="{2AD53127-2D75-4CA4-BBB5-5551C2226C20}" type="sibTrans" cxnId="{DAD7D4AF-5F6D-4D2B-BED6-677AC47B3C43}">
      <dgm:prSet/>
      <dgm:spPr/>
      <dgm:t>
        <a:bodyPr/>
        <a:lstStyle/>
        <a:p>
          <a:endParaRPr lang="pt-BR"/>
        </a:p>
      </dgm:t>
    </dgm:pt>
    <dgm:pt modelId="{60A70BFF-82F8-40B6-8482-5CF160EAA23D}" type="pres">
      <dgm:prSet presAssocID="{AE7812B5-D74C-47C0-B052-F08B6E2907AD}" presName="linear" presStyleCnt="0">
        <dgm:presLayoutVars>
          <dgm:dir/>
          <dgm:animLvl val="lvl"/>
          <dgm:resizeHandles val="exact"/>
        </dgm:presLayoutVars>
      </dgm:prSet>
      <dgm:spPr/>
    </dgm:pt>
    <dgm:pt modelId="{A5D61496-9D4F-4414-A838-5540709D5722}" type="pres">
      <dgm:prSet presAssocID="{B559F06D-61B5-4A8E-9DB7-D5901E919130}" presName="parentLin" presStyleCnt="0"/>
      <dgm:spPr/>
    </dgm:pt>
    <dgm:pt modelId="{2DEDD5DA-17DF-47BE-90DF-549F763B6BF6}" type="pres">
      <dgm:prSet presAssocID="{B559F06D-61B5-4A8E-9DB7-D5901E919130}" presName="parentLeftMargin" presStyleLbl="node1" presStyleIdx="0" presStyleCnt="5"/>
      <dgm:spPr/>
    </dgm:pt>
    <dgm:pt modelId="{048FE4F7-E976-4AE2-8FB5-1BAFD87F74CB}" type="pres">
      <dgm:prSet presAssocID="{B559F06D-61B5-4A8E-9DB7-D5901E9191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D1A56B-733B-49D4-A101-146FDD82442F}" type="pres">
      <dgm:prSet presAssocID="{B559F06D-61B5-4A8E-9DB7-D5901E919130}" presName="negativeSpace" presStyleCnt="0"/>
      <dgm:spPr/>
    </dgm:pt>
    <dgm:pt modelId="{D2272491-02DD-4A5A-A8AE-B68AE431A991}" type="pres">
      <dgm:prSet presAssocID="{B559F06D-61B5-4A8E-9DB7-D5901E919130}" presName="childText" presStyleLbl="conFgAcc1" presStyleIdx="0" presStyleCnt="5">
        <dgm:presLayoutVars>
          <dgm:bulletEnabled val="1"/>
        </dgm:presLayoutVars>
      </dgm:prSet>
      <dgm:spPr/>
    </dgm:pt>
    <dgm:pt modelId="{5078CD14-A87E-4DF8-B12D-7872A3B4CF1E}" type="pres">
      <dgm:prSet presAssocID="{C27F9565-3D03-486D-B408-D643A80A57CE}" presName="spaceBetweenRectangles" presStyleCnt="0"/>
      <dgm:spPr/>
    </dgm:pt>
    <dgm:pt modelId="{691E6919-9440-43A5-80C6-E8389CF0B5FB}" type="pres">
      <dgm:prSet presAssocID="{D376B5EB-E9B6-4EC8-A694-1B377307CAE3}" presName="parentLin" presStyleCnt="0"/>
      <dgm:spPr/>
    </dgm:pt>
    <dgm:pt modelId="{FE7991C7-D1F0-430A-92F5-DFD62788D279}" type="pres">
      <dgm:prSet presAssocID="{D376B5EB-E9B6-4EC8-A694-1B377307CAE3}" presName="parentLeftMargin" presStyleLbl="node1" presStyleIdx="0" presStyleCnt="5"/>
      <dgm:spPr/>
    </dgm:pt>
    <dgm:pt modelId="{A85AD493-C454-46EE-94C3-DAB11C5E1907}" type="pres">
      <dgm:prSet presAssocID="{D376B5EB-E9B6-4EC8-A694-1B377307CA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59E2DF-32E9-4121-B756-DC3F2877CFC6}" type="pres">
      <dgm:prSet presAssocID="{D376B5EB-E9B6-4EC8-A694-1B377307CAE3}" presName="negativeSpace" presStyleCnt="0"/>
      <dgm:spPr/>
    </dgm:pt>
    <dgm:pt modelId="{D2C2AAC6-1742-44E3-905B-65A5C67DCAB7}" type="pres">
      <dgm:prSet presAssocID="{D376B5EB-E9B6-4EC8-A694-1B377307CAE3}" presName="childText" presStyleLbl="conFgAcc1" presStyleIdx="1" presStyleCnt="5">
        <dgm:presLayoutVars>
          <dgm:bulletEnabled val="1"/>
        </dgm:presLayoutVars>
      </dgm:prSet>
      <dgm:spPr/>
    </dgm:pt>
    <dgm:pt modelId="{680A928F-C202-4CBE-A98E-0A73D40050ED}" type="pres">
      <dgm:prSet presAssocID="{8A54EEB5-F6CD-4BAD-9133-C2D66001F671}" presName="spaceBetweenRectangles" presStyleCnt="0"/>
      <dgm:spPr/>
    </dgm:pt>
    <dgm:pt modelId="{B5EC5615-FDBE-4F6F-88FC-EFED2E64C623}" type="pres">
      <dgm:prSet presAssocID="{B0BAE592-8C8B-4881-AB20-FF21D63BB95E}" presName="parentLin" presStyleCnt="0"/>
      <dgm:spPr/>
    </dgm:pt>
    <dgm:pt modelId="{AB348770-9C2E-4713-B736-6DD5AAFE2383}" type="pres">
      <dgm:prSet presAssocID="{B0BAE592-8C8B-4881-AB20-FF21D63BB95E}" presName="parentLeftMargin" presStyleLbl="node1" presStyleIdx="1" presStyleCnt="5"/>
      <dgm:spPr/>
    </dgm:pt>
    <dgm:pt modelId="{74B99545-648E-4DE3-A2BE-40277FF0A332}" type="pres">
      <dgm:prSet presAssocID="{B0BAE592-8C8B-4881-AB20-FF21D63BB95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149778-0B86-4A60-929B-703B7CD4162B}" type="pres">
      <dgm:prSet presAssocID="{B0BAE592-8C8B-4881-AB20-FF21D63BB95E}" presName="negativeSpace" presStyleCnt="0"/>
      <dgm:spPr/>
    </dgm:pt>
    <dgm:pt modelId="{FB895400-2918-4D12-8DA5-D3DCA1378E8B}" type="pres">
      <dgm:prSet presAssocID="{B0BAE592-8C8B-4881-AB20-FF21D63BB95E}" presName="childText" presStyleLbl="conFgAcc1" presStyleIdx="2" presStyleCnt="5">
        <dgm:presLayoutVars>
          <dgm:bulletEnabled val="1"/>
        </dgm:presLayoutVars>
      </dgm:prSet>
      <dgm:spPr/>
    </dgm:pt>
    <dgm:pt modelId="{A445A19D-31CD-4FEE-AD7E-B0434D5A2E7E}" type="pres">
      <dgm:prSet presAssocID="{2B9054E5-1C40-4967-93CE-D2A2B6701BF2}" presName="spaceBetweenRectangles" presStyleCnt="0"/>
      <dgm:spPr/>
    </dgm:pt>
    <dgm:pt modelId="{C3F234F2-3032-437B-935F-550C4682B7BD}" type="pres">
      <dgm:prSet presAssocID="{F899282F-9C2C-40DF-82BA-DC6BC1E7AC4C}" presName="parentLin" presStyleCnt="0"/>
      <dgm:spPr/>
    </dgm:pt>
    <dgm:pt modelId="{96EB42A9-C4A8-4DA7-91C0-3595FC29D222}" type="pres">
      <dgm:prSet presAssocID="{F899282F-9C2C-40DF-82BA-DC6BC1E7AC4C}" presName="parentLeftMargin" presStyleLbl="node1" presStyleIdx="2" presStyleCnt="5"/>
      <dgm:spPr/>
    </dgm:pt>
    <dgm:pt modelId="{ED2DD862-07D9-48EE-9F41-907E447A13EF}" type="pres">
      <dgm:prSet presAssocID="{F899282F-9C2C-40DF-82BA-DC6BC1E7AC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A9AAAFE-DF08-467F-A059-BEA076924ABA}" type="pres">
      <dgm:prSet presAssocID="{F899282F-9C2C-40DF-82BA-DC6BC1E7AC4C}" presName="negativeSpace" presStyleCnt="0"/>
      <dgm:spPr/>
    </dgm:pt>
    <dgm:pt modelId="{3534F92B-6A97-4471-A95C-691C80ADE21F}" type="pres">
      <dgm:prSet presAssocID="{F899282F-9C2C-40DF-82BA-DC6BC1E7AC4C}" presName="childText" presStyleLbl="conFgAcc1" presStyleIdx="3" presStyleCnt="5">
        <dgm:presLayoutVars>
          <dgm:bulletEnabled val="1"/>
        </dgm:presLayoutVars>
      </dgm:prSet>
      <dgm:spPr/>
    </dgm:pt>
    <dgm:pt modelId="{B8DE5022-9265-4C04-A400-A837D2DF7E27}" type="pres">
      <dgm:prSet presAssocID="{7E7D3BA7-7DFA-4B0A-B0CE-80A29BCABFB0}" presName="spaceBetweenRectangles" presStyleCnt="0"/>
      <dgm:spPr/>
    </dgm:pt>
    <dgm:pt modelId="{1906BF99-030F-4F40-A187-3667281E42C3}" type="pres">
      <dgm:prSet presAssocID="{F2BEFC1D-CF23-4B0D-8328-8742E7D68AA0}" presName="parentLin" presStyleCnt="0"/>
      <dgm:spPr/>
    </dgm:pt>
    <dgm:pt modelId="{E3E6DA1C-A04E-491F-A2D7-D42F872EF019}" type="pres">
      <dgm:prSet presAssocID="{F2BEFC1D-CF23-4B0D-8328-8742E7D68AA0}" presName="parentLeftMargin" presStyleLbl="node1" presStyleIdx="3" presStyleCnt="5"/>
      <dgm:spPr/>
    </dgm:pt>
    <dgm:pt modelId="{7F26242E-7FE4-4995-9D1F-629DB3B0F9D7}" type="pres">
      <dgm:prSet presAssocID="{F2BEFC1D-CF23-4B0D-8328-8742E7D68AA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C544A13-980F-4942-94E1-FF11491D501B}" type="pres">
      <dgm:prSet presAssocID="{F2BEFC1D-CF23-4B0D-8328-8742E7D68AA0}" presName="negativeSpace" presStyleCnt="0"/>
      <dgm:spPr/>
    </dgm:pt>
    <dgm:pt modelId="{CA1692A5-2E27-4141-9A1C-5ED3FCDFF655}" type="pres">
      <dgm:prSet presAssocID="{F2BEFC1D-CF23-4B0D-8328-8742E7D68AA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974CC0D-784B-46D7-92A9-0E6E71DDBFF4}" type="presOf" srcId="{B0BAE592-8C8B-4881-AB20-FF21D63BB95E}" destId="{AB348770-9C2E-4713-B736-6DD5AAFE2383}" srcOrd="0" destOrd="0" presId="urn:microsoft.com/office/officeart/2005/8/layout/list1"/>
    <dgm:cxn modelId="{48B56E10-E2FA-4836-A1FC-1D879E4EFB84}" type="presOf" srcId="{F2BEFC1D-CF23-4B0D-8328-8742E7D68AA0}" destId="{7F26242E-7FE4-4995-9D1F-629DB3B0F9D7}" srcOrd="1" destOrd="0" presId="urn:microsoft.com/office/officeart/2005/8/layout/list1"/>
    <dgm:cxn modelId="{10AC3F25-5FB1-4B2F-99AF-DC6B3595F439}" srcId="{AE7812B5-D74C-47C0-B052-F08B6E2907AD}" destId="{D376B5EB-E9B6-4EC8-A694-1B377307CAE3}" srcOrd="1" destOrd="0" parTransId="{3BF955BE-58D7-4221-8ADA-2DA114ADE0C7}" sibTransId="{8A54EEB5-F6CD-4BAD-9133-C2D66001F671}"/>
    <dgm:cxn modelId="{004F2634-CA5C-41D3-8098-A31897E736B4}" type="presOf" srcId="{B559F06D-61B5-4A8E-9DB7-D5901E919130}" destId="{2DEDD5DA-17DF-47BE-90DF-549F763B6BF6}" srcOrd="0" destOrd="0" presId="urn:microsoft.com/office/officeart/2005/8/layout/list1"/>
    <dgm:cxn modelId="{51ACED3D-4F25-4D76-9612-517B08503746}" type="presOf" srcId="{D376B5EB-E9B6-4EC8-A694-1B377307CAE3}" destId="{A85AD493-C454-46EE-94C3-DAB11C5E1907}" srcOrd="1" destOrd="0" presId="urn:microsoft.com/office/officeart/2005/8/layout/list1"/>
    <dgm:cxn modelId="{70B3FA49-E610-48EB-B6A5-DC6939ADAA6A}" type="presOf" srcId="{AE7812B5-D74C-47C0-B052-F08B6E2907AD}" destId="{60A70BFF-82F8-40B6-8482-5CF160EAA23D}" srcOrd="0" destOrd="0" presId="urn:microsoft.com/office/officeart/2005/8/layout/list1"/>
    <dgm:cxn modelId="{676CC579-7BB1-4D55-A47A-C34772A67D12}" type="presOf" srcId="{F2BEFC1D-CF23-4B0D-8328-8742E7D68AA0}" destId="{E3E6DA1C-A04E-491F-A2D7-D42F872EF019}" srcOrd="0" destOrd="0" presId="urn:microsoft.com/office/officeart/2005/8/layout/list1"/>
    <dgm:cxn modelId="{A414767C-CCD7-4C3B-8CEC-5EFA64454546}" srcId="{AE7812B5-D74C-47C0-B052-F08B6E2907AD}" destId="{F899282F-9C2C-40DF-82BA-DC6BC1E7AC4C}" srcOrd="3" destOrd="0" parTransId="{40122207-006F-45CE-AF49-78E4CB3ABA90}" sibTransId="{7E7D3BA7-7DFA-4B0A-B0CE-80A29BCABFB0}"/>
    <dgm:cxn modelId="{332ACA7F-6E1B-4487-9118-622E8DAC89A7}" type="presOf" srcId="{B0BAE592-8C8B-4881-AB20-FF21D63BB95E}" destId="{74B99545-648E-4DE3-A2BE-40277FF0A332}" srcOrd="1" destOrd="0" presId="urn:microsoft.com/office/officeart/2005/8/layout/list1"/>
    <dgm:cxn modelId="{F695C28B-5453-4956-9C24-DDD51CC1E725}" type="presOf" srcId="{F899282F-9C2C-40DF-82BA-DC6BC1E7AC4C}" destId="{ED2DD862-07D9-48EE-9F41-907E447A13EF}" srcOrd="1" destOrd="0" presId="urn:microsoft.com/office/officeart/2005/8/layout/list1"/>
    <dgm:cxn modelId="{F6D09192-76CB-404C-8596-0A1FFC9B00F7}" type="presOf" srcId="{B559F06D-61B5-4A8E-9DB7-D5901E919130}" destId="{048FE4F7-E976-4AE2-8FB5-1BAFD87F74CB}" srcOrd="1" destOrd="0" presId="urn:microsoft.com/office/officeart/2005/8/layout/list1"/>
    <dgm:cxn modelId="{DAD7D4AF-5F6D-4D2B-BED6-677AC47B3C43}" srcId="{AE7812B5-D74C-47C0-B052-F08B6E2907AD}" destId="{F2BEFC1D-CF23-4B0D-8328-8742E7D68AA0}" srcOrd="4" destOrd="0" parTransId="{24082EDB-CD7A-4F08-B784-2572356A49D4}" sibTransId="{2AD53127-2D75-4CA4-BBB5-5551C2226C20}"/>
    <dgm:cxn modelId="{C986C3D5-029D-4F51-8A3B-EDAB6E3DD3D5}" type="presOf" srcId="{F899282F-9C2C-40DF-82BA-DC6BC1E7AC4C}" destId="{96EB42A9-C4A8-4DA7-91C0-3595FC29D222}" srcOrd="0" destOrd="0" presId="urn:microsoft.com/office/officeart/2005/8/layout/list1"/>
    <dgm:cxn modelId="{7DD8CAE8-0579-4055-8370-530CFAE4ED06}" srcId="{AE7812B5-D74C-47C0-B052-F08B6E2907AD}" destId="{B0BAE592-8C8B-4881-AB20-FF21D63BB95E}" srcOrd="2" destOrd="0" parTransId="{5C3EC90F-B671-433B-905C-F8B9621C20C9}" sibTransId="{2B9054E5-1C40-4967-93CE-D2A2B6701BF2}"/>
    <dgm:cxn modelId="{D751F4EA-6A96-4DA8-AB0D-19FBAEF770D6}" srcId="{AE7812B5-D74C-47C0-B052-F08B6E2907AD}" destId="{B559F06D-61B5-4A8E-9DB7-D5901E919130}" srcOrd="0" destOrd="0" parTransId="{62A4D294-5B7B-4F2C-B9BF-E1A9DF516310}" sibTransId="{C27F9565-3D03-486D-B408-D643A80A57CE}"/>
    <dgm:cxn modelId="{83EBC5FE-6DDF-4601-ABDD-F6682854CAA7}" type="presOf" srcId="{D376B5EB-E9B6-4EC8-A694-1B377307CAE3}" destId="{FE7991C7-D1F0-430A-92F5-DFD62788D279}" srcOrd="0" destOrd="0" presId="urn:microsoft.com/office/officeart/2005/8/layout/list1"/>
    <dgm:cxn modelId="{16995F65-86AA-4366-89E1-2F605572A102}" type="presParOf" srcId="{60A70BFF-82F8-40B6-8482-5CF160EAA23D}" destId="{A5D61496-9D4F-4414-A838-5540709D5722}" srcOrd="0" destOrd="0" presId="urn:microsoft.com/office/officeart/2005/8/layout/list1"/>
    <dgm:cxn modelId="{2F044959-1A78-427C-9029-ED0647B5C382}" type="presParOf" srcId="{A5D61496-9D4F-4414-A838-5540709D5722}" destId="{2DEDD5DA-17DF-47BE-90DF-549F763B6BF6}" srcOrd="0" destOrd="0" presId="urn:microsoft.com/office/officeart/2005/8/layout/list1"/>
    <dgm:cxn modelId="{1C28A2EE-1F30-4A1E-831C-5A8AECA78E0C}" type="presParOf" srcId="{A5D61496-9D4F-4414-A838-5540709D5722}" destId="{048FE4F7-E976-4AE2-8FB5-1BAFD87F74CB}" srcOrd="1" destOrd="0" presId="urn:microsoft.com/office/officeart/2005/8/layout/list1"/>
    <dgm:cxn modelId="{E615C260-EDAE-40E7-9220-457BEF34B3C1}" type="presParOf" srcId="{60A70BFF-82F8-40B6-8482-5CF160EAA23D}" destId="{BAD1A56B-733B-49D4-A101-146FDD82442F}" srcOrd="1" destOrd="0" presId="urn:microsoft.com/office/officeart/2005/8/layout/list1"/>
    <dgm:cxn modelId="{33D7A99B-4DF8-41F6-9D3C-ADF79BC2AFCC}" type="presParOf" srcId="{60A70BFF-82F8-40B6-8482-5CF160EAA23D}" destId="{D2272491-02DD-4A5A-A8AE-B68AE431A991}" srcOrd="2" destOrd="0" presId="urn:microsoft.com/office/officeart/2005/8/layout/list1"/>
    <dgm:cxn modelId="{016C4027-A461-4BAB-B94B-DC5B54D707AA}" type="presParOf" srcId="{60A70BFF-82F8-40B6-8482-5CF160EAA23D}" destId="{5078CD14-A87E-4DF8-B12D-7872A3B4CF1E}" srcOrd="3" destOrd="0" presId="urn:microsoft.com/office/officeart/2005/8/layout/list1"/>
    <dgm:cxn modelId="{3645555E-F283-420C-82A8-B25E9B69BCA6}" type="presParOf" srcId="{60A70BFF-82F8-40B6-8482-5CF160EAA23D}" destId="{691E6919-9440-43A5-80C6-E8389CF0B5FB}" srcOrd="4" destOrd="0" presId="urn:microsoft.com/office/officeart/2005/8/layout/list1"/>
    <dgm:cxn modelId="{73CEB837-BBA2-4C59-9E8E-6640573FB01D}" type="presParOf" srcId="{691E6919-9440-43A5-80C6-E8389CF0B5FB}" destId="{FE7991C7-D1F0-430A-92F5-DFD62788D279}" srcOrd="0" destOrd="0" presId="urn:microsoft.com/office/officeart/2005/8/layout/list1"/>
    <dgm:cxn modelId="{37087DA9-B2C7-4A58-8128-49E93C1B14D9}" type="presParOf" srcId="{691E6919-9440-43A5-80C6-E8389CF0B5FB}" destId="{A85AD493-C454-46EE-94C3-DAB11C5E1907}" srcOrd="1" destOrd="0" presId="urn:microsoft.com/office/officeart/2005/8/layout/list1"/>
    <dgm:cxn modelId="{E289B077-3C1F-4EB1-AEC1-D2ADCF5AEF0C}" type="presParOf" srcId="{60A70BFF-82F8-40B6-8482-5CF160EAA23D}" destId="{7559E2DF-32E9-4121-B756-DC3F2877CFC6}" srcOrd="5" destOrd="0" presId="urn:microsoft.com/office/officeart/2005/8/layout/list1"/>
    <dgm:cxn modelId="{6307D9F4-0714-4329-9C14-774A7D493609}" type="presParOf" srcId="{60A70BFF-82F8-40B6-8482-5CF160EAA23D}" destId="{D2C2AAC6-1742-44E3-905B-65A5C67DCAB7}" srcOrd="6" destOrd="0" presId="urn:microsoft.com/office/officeart/2005/8/layout/list1"/>
    <dgm:cxn modelId="{37D3F544-92D9-4BF4-BCDB-B1A0002A3377}" type="presParOf" srcId="{60A70BFF-82F8-40B6-8482-5CF160EAA23D}" destId="{680A928F-C202-4CBE-A98E-0A73D40050ED}" srcOrd="7" destOrd="0" presId="urn:microsoft.com/office/officeart/2005/8/layout/list1"/>
    <dgm:cxn modelId="{75ADB049-6D97-472B-ABF5-D3A168789DB5}" type="presParOf" srcId="{60A70BFF-82F8-40B6-8482-5CF160EAA23D}" destId="{B5EC5615-FDBE-4F6F-88FC-EFED2E64C623}" srcOrd="8" destOrd="0" presId="urn:microsoft.com/office/officeart/2005/8/layout/list1"/>
    <dgm:cxn modelId="{DD0780D6-6C6E-4CC0-9A88-4533F798336F}" type="presParOf" srcId="{B5EC5615-FDBE-4F6F-88FC-EFED2E64C623}" destId="{AB348770-9C2E-4713-B736-6DD5AAFE2383}" srcOrd="0" destOrd="0" presId="urn:microsoft.com/office/officeart/2005/8/layout/list1"/>
    <dgm:cxn modelId="{FD34CEB2-A60F-4E5F-937D-7FA121CCF5CC}" type="presParOf" srcId="{B5EC5615-FDBE-4F6F-88FC-EFED2E64C623}" destId="{74B99545-648E-4DE3-A2BE-40277FF0A332}" srcOrd="1" destOrd="0" presId="urn:microsoft.com/office/officeart/2005/8/layout/list1"/>
    <dgm:cxn modelId="{C80B1DF5-7F82-4FCF-9DFF-77ADD7A7B932}" type="presParOf" srcId="{60A70BFF-82F8-40B6-8482-5CF160EAA23D}" destId="{96149778-0B86-4A60-929B-703B7CD4162B}" srcOrd="9" destOrd="0" presId="urn:microsoft.com/office/officeart/2005/8/layout/list1"/>
    <dgm:cxn modelId="{A7D09C62-B812-4062-AA51-4555D4E98FE4}" type="presParOf" srcId="{60A70BFF-82F8-40B6-8482-5CF160EAA23D}" destId="{FB895400-2918-4D12-8DA5-D3DCA1378E8B}" srcOrd="10" destOrd="0" presId="urn:microsoft.com/office/officeart/2005/8/layout/list1"/>
    <dgm:cxn modelId="{13D7E654-8026-43A3-B1DB-53708D424E85}" type="presParOf" srcId="{60A70BFF-82F8-40B6-8482-5CF160EAA23D}" destId="{A445A19D-31CD-4FEE-AD7E-B0434D5A2E7E}" srcOrd="11" destOrd="0" presId="urn:microsoft.com/office/officeart/2005/8/layout/list1"/>
    <dgm:cxn modelId="{2E035653-0754-4C3A-B99A-E3585F6D6181}" type="presParOf" srcId="{60A70BFF-82F8-40B6-8482-5CF160EAA23D}" destId="{C3F234F2-3032-437B-935F-550C4682B7BD}" srcOrd="12" destOrd="0" presId="urn:microsoft.com/office/officeart/2005/8/layout/list1"/>
    <dgm:cxn modelId="{F4D3AF2C-D032-4904-88A4-9F1E7BD4B139}" type="presParOf" srcId="{C3F234F2-3032-437B-935F-550C4682B7BD}" destId="{96EB42A9-C4A8-4DA7-91C0-3595FC29D222}" srcOrd="0" destOrd="0" presId="urn:microsoft.com/office/officeart/2005/8/layout/list1"/>
    <dgm:cxn modelId="{854DE107-76C5-4872-BA3F-7D5E4B9F44B8}" type="presParOf" srcId="{C3F234F2-3032-437B-935F-550C4682B7BD}" destId="{ED2DD862-07D9-48EE-9F41-907E447A13EF}" srcOrd="1" destOrd="0" presId="urn:microsoft.com/office/officeart/2005/8/layout/list1"/>
    <dgm:cxn modelId="{BD330C46-D7F6-4759-B0B4-08B7016147CD}" type="presParOf" srcId="{60A70BFF-82F8-40B6-8482-5CF160EAA23D}" destId="{DA9AAAFE-DF08-467F-A059-BEA076924ABA}" srcOrd="13" destOrd="0" presId="urn:microsoft.com/office/officeart/2005/8/layout/list1"/>
    <dgm:cxn modelId="{4BFC9954-7420-4A97-9D9D-534DA936CAA3}" type="presParOf" srcId="{60A70BFF-82F8-40B6-8482-5CF160EAA23D}" destId="{3534F92B-6A97-4471-A95C-691C80ADE21F}" srcOrd="14" destOrd="0" presId="urn:microsoft.com/office/officeart/2005/8/layout/list1"/>
    <dgm:cxn modelId="{6B97A4CB-A739-495C-8174-BBAAD9722928}" type="presParOf" srcId="{60A70BFF-82F8-40B6-8482-5CF160EAA23D}" destId="{B8DE5022-9265-4C04-A400-A837D2DF7E27}" srcOrd="15" destOrd="0" presId="urn:microsoft.com/office/officeart/2005/8/layout/list1"/>
    <dgm:cxn modelId="{47DD26C8-F912-4CB3-A367-049FC103BB7B}" type="presParOf" srcId="{60A70BFF-82F8-40B6-8482-5CF160EAA23D}" destId="{1906BF99-030F-4F40-A187-3667281E42C3}" srcOrd="16" destOrd="0" presId="urn:microsoft.com/office/officeart/2005/8/layout/list1"/>
    <dgm:cxn modelId="{D03D3557-C713-4BD4-AA48-558BD83B81FA}" type="presParOf" srcId="{1906BF99-030F-4F40-A187-3667281E42C3}" destId="{E3E6DA1C-A04E-491F-A2D7-D42F872EF019}" srcOrd="0" destOrd="0" presId="urn:microsoft.com/office/officeart/2005/8/layout/list1"/>
    <dgm:cxn modelId="{A54A00D7-87F0-4ADC-846B-3E60CCB7A58E}" type="presParOf" srcId="{1906BF99-030F-4F40-A187-3667281E42C3}" destId="{7F26242E-7FE4-4995-9D1F-629DB3B0F9D7}" srcOrd="1" destOrd="0" presId="urn:microsoft.com/office/officeart/2005/8/layout/list1"/>
    <dgm:cxn modelId="{AEC9B0DE-466E-4F51-9D56-DBE76634D0FD}" type="presParOf" srcId="{60A70BFF-82F8-40B6-8482-5CF160EAA23D}" destId="{0C544A13-980F-4942-94E1-FF11491D501B}" srcOrd="17" destOrd="0" presId="urn:microsoft.com/office/officeart/2005/8/layout/list1"/>
    <dgm:cxn modelId="{F6223FF5-728B-4629-8AB9-969897979E5B}" type="presParOf" srcId="{60A70BFF-82F8-40B6-8482-5CF160EAA23D}" destId="{CA1692A5-2E27-4141-9A1C-5ED3FCDFF6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9A0B26A-2973-451B-9ADA-6468D9C1A82E}">
      <dgm:prSet/>
      <dgm:spPr/>
      <dgm:t>
        <a:bodyPr rtlCol="0"/>
        <a:lstStyle/>
        <a:p>
          <a:pPr rtl="0"/>
          <a:r>
            <a:rPr lang="pt-BR" noProof="0" dirty="0"/>
            <a:t>1</a:t>
          </a:r>
        </a:p>
      </dgm:t>
    </dgm:pt>
    <dgm:pt modelId="{485F4D2F-583A-4E49-8439-7E9505C9635E}" type="parTrans" cxnId="{3B32756D-B3E5-411D-8FF5-9443D03E0512}">
      <dgm:prSet/>
      <dgm:spPr/>
      <dgm:t>
        <a:bodyPr rtlCol="0"/>
        <a:lstStyle/>
        <a:p>
          <a:pPr rtl="0"/>
          <a:endParaRPr lang="pt-BR" noProof="0" dirty="0"/>
        </a:p>
      </dgm:t>
    </dgm:pt>
    <dgm:pt modelId="{82DF06A8-49E6-4C50-8190-748A5D28FD6E}" type="sibTrans" cxnId="{3B32756D-B3E5-411D-8FF5-9443D03E0512}">
      <dgm:prSet/>
      <dgm:spPr/>
      <dgm:t>
        <a:bodyPr rtlCol="0"/>
        <a:lstStyle/>
        <a:p>
          <a:pPr rtl="0"/>
          <a:endParaRPr lang="pt-BR" noProof="0" dirty="0"/>
        </a:p>
      </dgm:t>
    </dgm:pt>
    <dgm:pt modelId="{EFA50C6C-022A-4BE7-B363-CC5944231205}">
      <dgm:prSet/>
      <dgm:spPr/>
      <dgm:t>
        <a:bodyPr rtlCol="0"/>
        <a:lstStyle/>
        <a:p>
          <a:pPr rtl="0"/>
          <a:r>
            <a:rPr lang="pt-BR" noProof="0" dirty="0"/>
            <a:t>Geração de um modelo para predição da diabetes</a:t>
          </a:r>
        </a:p>
      </dgm:t>
    </dgm:pt>
    <dgm:pt modelId="{2DCDB026-5A6D-4F6F-854C-5F88D23D2A99}" type="parTrans" cxnId="{F7E24D59-9532-4E70-A381-FD77E8E3792F}">
      <dgm:prSet/>
      <dgm:spPr/>
      <dgm:t>
        <a:bodyPr rtlCol="0"/>
        <a:lstStyle/>
        <a:p>
          <a:pPr rtl="0"/>
          <a:endParaRPr lang="pt-BR" noProof="0" dirty="0"/>
        </a:p>
      </dgm:t>
    </dgm:pt>
    <dgm:pt modelId="{1640FBF7-6D83-46D6-9A14-66833FCD0185}" type="sibTrans" cxnId="{F7E24D59-9532-4E70-A381-FD77E8E3792F}">
      <dgm:prSet/>
      <dgm:spPr/>
      <dgm:t>
        <a:bodyPr rtlCol="0"/>
        <a:lstStyle/>
        <a:p>
          <a:pPr rtl="0"/>
          <a:endParaRPr lang="pt-BR" noProof="0" dirty="0"/>
        </a:p>
      </dgm:t>
    </dgm:pt>
    <dgm:pt modelId="{8159643A-818D-4545-AFE5-29FC064B1AAA}">
      <dgm:prSet/>
      <dgm:spPr/>
      <dgm:t>
        <a:bodyPr rtlCol="0"/>
        <a:lstStyle/>
        <a:p>
          <a:pPr rtl="0"/>
          <a:r>
            <a:rPr lang="pt-BR" noProof="0" dirty="0"/>
            <a:t>2</a:t>
          </a:r>
        </a:p>
      </dgm:t>
    </dgm:pt>
    <dgm:pt modelId="{2AC99ED1-74BC-44F4-AB57-AD4179C7D85F}" type="parTrans" cxnId="{D9DD0A07-3DE1-4FDB-9228-533E0FAB48D9}">
      <dgm:prSet/>
      <dgm:spPr/>
      <dgm:t>
        <a:bodyPr rtlCol="0"/>
        <a:lstStyle/>
        <a:p>
          <a:pPr rtl="0"/>
          <a:endParaRPr lang="pt-BR" noProof="0" dirty="0"/>
        </a:p>
      </dgm:t>
    </dgm:pt>
    <dgm:pt modelId="{384C38D0-1DF9-4571-8437-3CD10BEF2AAE}" type="sibTrans" cxnId="{D9DD0A07-3DE1-4FDB-9228-533E0FAB48D9}">
      <dgm:prSet/>
      <dgm:spPr/>
      <dgm:t>
        <a:bodyPr rtlCol="0"/>
        <a:lstStyle/>
        <a:p>
          <a:pPr rtl="0"/>
          <a:endParaRPr lang="pt-BR" noProof="0" dirty="0"/>
        </a:p>
      </dgm:t>
    </dgm:pt>
    <dgm:pt modelId="{A5F3A565-F1A9-4263-BA1F-374C68AB041C}">
      <dgm:prSet/>
      <dgm:spPr/>
      <dgm:t>
        <a:bodyPr rtlCol="0"/>
        <a:lstStyle/>
        <a:p>
          <a:pPr rtl="0"/>
          <a:r>
            <a:rPr lang="pt-BR" noProof="0" dirty="0"/>
            <a:t>Construção de APP para a predição da diabetes</a:t>
          </a:r>
        </a:p>
      </dgm:t>
    </dgm:pt>
    <dgm:pt modelId="{BC9CEAF5-0740-4D16-9B53-CFBE32998C15}" type="parTrans" cxnId="{5674DB32-52A8-4AD6-91A2-851D4F5D774E}">
      <dgm:prSet/>
      <dgm:spPr/>
      <dgm:t>
        <a:bodyPr rtlCol="0"/>
        <a:lstStyle/>
        <a:p>
          <a:pPr rtl="0"/>
          <a:endParaRPr lang="pt-BR" noProof="0" dirty="0"/>
        </a:p>
      </dgm:t>
    </dgm:pt>
    <dgm:pt modelId="{E138BD27-CD5F-4B72-9EE7-AFCFDA324151}" type="sibTrans" cxnId="{5674DB32-52A8-4AD6-91A2-851D4F5D774E}">
      <dgm:prSet/>
      <dgm:spPr/>
      <dgm:t>
        <a:bodyPr rtlCol="0"/>
        <a:lstStyle/>
        <a:p>
          <a:pPr rtl="0"/>
          <a:endParaRPr lang="pt-BR" noProof="0" dirty="0"/>
        </a:p>
      </dgm:t>
    </dgm:pt>
    <dgm:pt modelId="{11173297-B697-4A11-9EAC-E45317C547A3}">
      <dgm:prSet/>
      <dgm:spPr/>
      <dgm:t>
        <a:bodyPr rtlCol="0"/>
        <a:lstStyle/>
        <a:p>
          <a:pPr rtl="0"/>
          <a:r>
            <a:rPr lang="pt-BR" noProof="0" dirty="0"/>
            <a:t>3</a:t>
          </a:r>
        </a:p>
      </dgm:t>
    </dgm:pt>
    <dgm:pt modelId="{04B33EEE-24D9-46D5-87A7-153B2EA6E29D}" type="parTrans" cxnId="{6C7779F4-FD69-4B67-B910-A8608F5BFD91}">
      <dgm:prSet/>
      <dgm:spPr/>
      <dgm:t>
        <a:bodyPr rtlCol="0"/>
        <a:lstStyle/>
        <a:p>
          <a:pPr rtl="0"/>
          <a:endParaRPr lang="pt-BR" noProof="0" dirty="0"/>
        </a:p>
      </dgm:t>
    </dgm:pt>
    <dgm:pt modelId="{F44242F6-86F1-4EA1-8BA3-3748696B9D36}" type="sibTrans" cxnId="{6C7779F4-FD69-4B67-B910-A8608F5BFD91}">
      <dgm:prSet/>
      <dgm:spPr/>
      <dgm:t>
        <a:bodyPr rtlCol="0"/>
        <a:lstStyle/>
        <a:p>
          <a:pPr rtl="0"/>
          <a:endParaRPr lang="pt-BR" noProof="0" dirty="0"/>
        </a:p>
      </dgm:t>
    </dgm:pt>
    <dgm:pt modelId="{388BDCB2-DCDF-44F3-8324-AEB38FDDBDD1}">
      <dgm:prSet/>
      <dgm:spPr/>
      <dgm:t>
        <a:bodyPr rtlCol="0"/>
        <a:lstStyle/>
        <a:p>
          <a:pPr rtl="0"/>
          <a:r>
            <a:rPr lang="pt-BR" noProof="0" dirty="0"/>
            <a:t>Construção de Dashboards para apoio na tomada de decisão </a:t>
          </a:r>
        </a:p>
      </dgm:t>
    </dgm:pt>
    <dgm:pt modelId="{37941136-BD0B-4BA2-AB30-C59B281AC064}" type="parTrans" cxnId="{F7EA216A-8EED-4AEA-8470-B1B8F045C9C9}">
      <dgm:prSet/>
      <dgm:spPr/>
      <dgm:t>
        <a:bodyPr rtlCol="0"/>
        <a:lstStyle/>
        <a:p>
          <a:pPr rtl="0"/>
          <a:endParaRPr lang="pt-BR" noProof="0" dirty="0"/>
        </a:p>
      </dgm:t>
    </dgm:pt>
    <dgm:pt modelId="{3E43BD3A-DE7D-4F87-8DF8-BE45D9E99A98}" type="sibTrans" cxnId="{F7EA216A-8EED-4AEA-8470-B1B8F045C9C9}">
      <dgm:prSet/>
      <dgm:spPr/>
      <dgm:t>
        <a:bodyPr rtlCol="0"/>
        <a:lstStyle/>
        <a:p>
          <a:pPr rtl="0"/>
          <a:endParaRPr lang="pt-BR" noProof="0" dirty="0"/>
        </a:p>
      </dgm:t>
    </dgm:pt>
    <dgm:pt modelId="{D59A6E49-80F2-47F2-A3F1-A7D3C1042B7A}">
      <dgm:prSet/>
      <dgm:spPr/>
      <dgm:t>
        <a:bodyPr rtlCol="0"/>
        <a:lstStyle/>
        <a:p>
          <a:pPr rtl="0"/>
          <a:r>
            <a:rPr lang="pt-BR" noProof="0" dirty="0"/>
            <a:t>4</a:t>
          </a:r>
        </a:p>
      </dgm:t>
    </dgm:pt>
    <dgm:pt modelId="{0F0347E2-53BF-4AF0-BE04-E562E9D07F8C}" type="parTrans" cxnId="{1DEAA8D5-09D4-43B8-9CE1-38F63628F861}">
      <dgm:prSet/>
      <dgm:spPr/>
      <dgm:t>
        <a:bodyPr rtlCol="0"/>
        <a:lstStyle/>
        <a:p>
          <a:pPr rtl="0"/>
          <a:endParaRPr lang="pt-BR" noProof="0" dirty="0"/>
        </a:p>
      </dgm:t>
    </dgm:pt>
    <dgm:pt modelId="{7E011706-AE0C-4AA0-B690-E8284D94C1FB}" type="sibTrans" cxnId="{1DEAA8D5-09D4-43B8-9CE1-38F63628F861}">
      <dgm:prSet/>
      <dgm:spPr/>
      <dgm:t>
        <a:bodyPr rtlCol="0"/>
        <a:lstStyle/>
        <a:p>
          <a:pPr rtl="0"/>
          <a:endParaRPr lang="pt-BR" noProof="0" dirty="0"/>
        </a:p>
      </dgm:t>
    </dgm:pt>
    <dgm:pt modelId="{B37999E7-C394-42CA-9788-025667B2F148}">
      <dgm:prSet/>
      <dgm:spPr/>
      <dgm:t>
        <a:bodyPr rtlCol="0"/>
        <a:lstStyle/>
        <a:p>
          <a:pPr rtl="0"/>
          <a:r>
            <a:rPr lang="pt-BR" noProof="0" dirty="0"/>
            <a:t>Conhecimento de novas tecnologias, em especial do </a:t>
          </a:r>
          <a:r>
            <a:rPr lang="pt-BR" noProof="0" dirty="0" err="1"/>
            <a:t>Databricks</a:t>
          </a:r>
          <a:endParaRPr lang="pt-BR" noProof="0" dirty="0"/>
        </a:p>
      </dgm:t>
    </dgm:pt>
    <dgm:pt modelId="{4E4B7B64-9855-4792-8CF8-036E24B99347}" type="parTrans" cxnId="{60F2516C-41F3-4218-A1D1-062B64CCA51C}">
      <dgm:prSet/>
      <dgm:spPr/>
      <dgm:t>
        <a:bodyPr rtlCol="0"/>
        <a:lstStyle/>
        <a:p>
          <a:pPr rtl="0"/>
          <a:endParaRPr lang="pt-BR" noProof="0" dirty="0"/>
        </a:p>
      </dgm:t>
    </dgm:pt>
    <dgm:pt modelId="{B2DC8013-B540-4718-801F-00BFBC13037A}" type="sibTrans" cxnId="{60F2516C-41F3-4218-A1D1-062B64CCA51C}">
      <dgm:prSet/>
      <dgm:spPr/>
      <dgm:t>
        <a:bodyPr rtlCol="0"/>
        <a:lstStyle/>
        <a:p>
          <a:pPr rtl="0"/>
          <a:endParaRPr lang="pt-BR" noProof="0" dirty="0"/>
        </a:p>
      </dgm:t>
    </dgm:pt>
    <dgm:pt modelId="{8AE324F7-386D-45A2-868A-242E22B37484}">
      <dgm:prSet/>
      <dgm:spPr/>
      <dgm:t>
        <a:bodyPr rtlCol="0"/>
        <a:lstStyle/>
        <a:p>
          <a:pPr rtl="0"/>
          <a:r>
            <a:rPr lang="pt-BR" noProof="0" dirty="0"/>
            <a:t>5</a:t>
          </a:r>
        </a:p>
      </dgm:t>
    </dgm:pt>
    <dgm:pt modelId="{234A76A7-017C-468D-B6C6-6AE5595F0A60}" type="parTrans" cxnId="{3558A59D-7369-44E9-904F-FA6F4D04C070}">
      <dgm:prSet/>
      <dgm:spPr/>
      <dgm:t>
        <a:bodyPr rtlCol="0"/>
        <a:lstStyle/>
        <a:p>
          <a:pPr rtl="0"/>
          <a:endParaRPr lang="pt-BR" noProof="0" dirty="0"/>
        </a:p>
      </dgm:t>
    </dgm:pt>
    <dgm:pt modelId="{EC9BCBCD-EFC8-4290-B863-734E9A2158AC}" type="sibTrans" cxnId="{3558A59D-7369-44E9-904F-FA6F4D04C070}">
      <dgm:prSet/>
      <dgm:spPr/>
      <dgm:t>
        <a:bodyPr rtlCol="0"/>
        <a:lstStyle/>
        <a:p>
          <a:pPr rtl="0"/>
          <a:endParaRPr lang="pt-BR" noProof="0" dirty="0"/>
        </a:p>
      </dgm:t>
    </dgm:pt>
    <dgm:pt modelId="{F2C5946E-96AC-4D5A-B458-7D2B25514DE6}">
      <dgm:prSet/>
      <dgm:spPr/>
      <dgm:t>
        <a:bodyPr rtlCol="0"/>
        <a:lstStyle/>
        <a:p>
          <a:pPr rtl="0"/>
          <a:r>
            <a:rPr lang="pt-BR" noProof="0" dirty="0"/>
            <a:t>Troca de Experiência do Grupo</a:t>
          </a:r>
        </a:p>
      </dgm:t>
    </dgm:pt>
    <dgm:pt modelId="{00377DCE-90FB-46C7-8AA2-8160B9C8E411}" type="parTrans" cxnId="{1AC5888B-5F0A-4CE7-8F69-58ACC0AA1100}">
      <dgm:prSet/>
      <dgm:spPr/>
      <dgm:t>
        <a:bodyPr rtlCol="0"/>
        <a:lstStyle/>
        <a:p>
          <a:pPr rtl="0"/>
          <a:endParaRPr lang="pt-BR" noProof="0" dirty="0"/>
        </a:p>
      </dgm:t>
    </dgm:pt>
    <dgm:pt modelId="{A191672C-E826-4D12-AE04-B7C722E1DAD5}" type="sibTrans" cxnId="{1AC5888B-5F0A-4CE7-8F69-58ACC0AA1100}">
      <dgm:prSet/>
      <dgm:spPr/>
      <dgm:t>
        <a:bodyPr rtlCol="0"/>
        <a:lstStyle/>
        <a:p>
          <a:pPr rtl="0"/>
          <a:endParaRPr lang="pt-BR" noProof="0" dirty="0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EA84B30-BE1D-4937-8B3F-F60859618187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4B8F068-5875-4CEC-BBA5-2D4AFCF2A5DE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3B4F2C34-A5FB-4876-BE0B-B329E5E0B605}" type="presOf" srcId="{F2C5946E-96AC-4D5A-B458-7D2B25514DE6}" destId="{EEA84B30-BE1D-4937-8B3F-F60859618187}" srcOrd="0" destOrd="0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7947E-64C9-41FA-B790-267B06F5902A}">
      <dsp:nvSpPr>
        <dsp:cNvPr id="0" name=""/>
        <dsp:cNvSpPr/>
      </dsp:nvSpPr>
      <dsp:spPr>
        <a:xfrm rot="5400000">
          <a:off x="-150976" y="155653"/>
          <a:ext cx="1006512" cy="704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1</a:t>
          </a:r>
        </a:p>
      </dsp:txBody>
      <dsp:txXfrm rot="-5400000">
        <a:off x="1" y="356955"/>
        <a:ext cx="704558" cy="301954"/>
      </dsp:txXfrm>
    </dsp:sp>
    <dsp:sp modelId="{75CA264B-B27B-4A4D-95FE-95823BA151CA}">
      <dsp:nvSpPr>
        <dsp:cNvPr id="0" name=""/>
        <dsp:cNvSpPr/>
      </dsp:nvSpPr>
      <dsp:spPr>
        <a:xfrm rot="5400000">
          <a:off x="4088990" y="-3379755"/>
          <a:ext cx="654577" cy="74234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Equipe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Envolvida</a:t>
          </a:r>
        </a:p>
      </dsp:txBody>
      <dsp:txXfrm rot="-5400000">
        <a:off x="704558" y="36631"/>
        <a:ext cx="7391487" cy="590669"/>
      </dsp:txXfrm>
    </dsp:sp>
    <dsp:sp modelId="{F88483D4-8FB4-41A4-A1F1-8F94A0655C2D}">
      <dsp:nvSpPr>
        <dsp:cNvPr id="0" name=""/>
        <dsp:cNvSpPr/>
      </dsp:nvSpPr>
      <dsp:spPr>
        <a:xfrm rot="5400000">
          <a:off x="-150976" y="1044185"/>
          <a:ext cx="1006512" cy="704558"/>
        </a:xfrm>
        <a:prstGeom prst="chevron">
          <a:avLst/>
        </a:prstGeom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2</a:t>
          </a:r>
        </a:p>
      </dsp:txBody>
      <dsp:txXfrm rot="-5400000">
        <a:off x="1" y="1245487"/>
        <a:ext cx="704558" cy="301954"/>
      </dsp:txXfrm>
    </dsp:sp>
    <dsp:sp modelId="{CBE6A19D-1055-426D-A5D6-F7EB35B90AAC}">
      <dsp:nvSpPr>
        <dsp:cNvPr id="0" name=""/>
        <dsp:cNvSpPr/>
      </dsp:nvSpPr>
      <dsp:spPr>
        <a:xfrm rot="5400000">
          <a:off x="4089162" y="-2491394"/>
          <a:ext cx="654233" cy="74234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Descrição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Problema</a:t>
          </a:r>
        </a:p>
      </dsp:txBody>
      <dsp:txXfrm rot="-5400000">
        <a:off x="704559" y="925146"/>
        <a:ext cx="7391504" cy="590359"/>
      </dsp:txXfrm>
    </dsp:sp>
    <dsp:sp modelId="{415802D5-AB46-4293-A6E0-1B8C61733BDD}">
      <dsp:nvSpPr>
        <dsp:cNvPr id="0" name=""/>
        <dsp:cNvSpPr/>
      </dsp:nvSpPr>
      <dsp:spPr>
        <a:xfrm rot="5400000">
          <a:off x="-150976" y="1932718"/>
          <a:ext cx="1006512" cy="704558"/>
        </a:xfrm>
        <a:prstGeom prst="chevron">
          <a:avLst/>
        </a:prstGeom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3</a:t>
          </a:r>
        </a:p>
      </dsp:txBody>
      <dsp:txXfrm rot="-5400000">
        <a:off x="1" y="2134020"/>
        <a:ext cx="704558" cy="301954"/>
      </dsp:txXfrm>
    </dsp:sp>
    <dsp:sp modelId="{F69991B0-9C5C-44C8-BD20-BA503668CB62}">
      <dsp:nvSpPr>
        <dsp:cNvPr id="0" name=""/>
        <dsp:cNvSpPr/>
      </dsp:nvSpPr>
      <dsp:spPr>
        <a:xfrm rot="5400000">
          <a:off x="4089162" y="-1602862"/>
          <a:ext cx="654233" cy="74234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Solução</a:t>
          </a:r>
          <a:r>
            <a:rPr lang="pt-BR" sz="16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Encontrada</a:t>
          </a:r>
        </a:p>
      </dsp:txBody>
      <dsp:txXfrm rot="-5400000">
        <a:off x="704559" y="1813678"/>
        <a:ext cx="7391504" cy="590359"/>
      </dsp:txXfrm>
    </dsp:sp>
    <dsp:sp modelId="{80DAF915-B067-45F6-ADA6-D03414B315A2}">
      <dsp:nvSpPr>
        <dsp:cNvPr id="0" name=""/>
        <dsp:cNvSpPr/>
      </dsp:nvSpPr>
      <dsp:spPr>
        <a:xfrm rot="5400000">
          <a:off x="-150976" y="2821251"/>
          <a:ext cx="1006512" cy="704558"/>
        </a:xfrm>
        <a:prstGeom prst="chevron">
          <a:avLst/>
        </a:prstGeom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4</a:t>
          </a:r>
        </a:p>
      </dsp:txBody>
      <dsp:txXfrm rot="-5400000">
        <a:off x="1" y="3022553"/>
        <a:ext cx="704558" cy="301954"/>
      </dsp:txXfrm>
    </dsp:sp>
    <dsp:sp modelId="{DEF63FA4-5432-4707-ADC8-586754DF25F1}">
      <dsp:nvSpPr>
        <dsp:cNvPr id="0" name=""/>
        <dsp:cNvSpPr/>
      </dsp:nvSpPr>
      <dsp:spPr>
        <a:xfrm rot="5400000">
          <a:off x="4089162" y="-714329"/>
          <a:ext cx="654233" cy="7423441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Desafios</a:t>
          </a:r>
          <a:r>
            <a:rPr lang="pt-BR" sz="1800" b="1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pt-BR" sz="2800" b="1" kern="1200" dirty="0">
              <a:solidFill>
                <a:srgbClr val="EBDDC3">
                  <a:lumMod val="50000"/>
                </a:srgbClr>
              </a:solidFill>
              <a:latin typeface="Franklin Gothic Book" panose="020B0502020104020203"/>
              <a:ea typeface="+mn-ea"/>
              <a:cs typeface="+mn-cs"/>
            </a:rPr>
            <a:t>Enfrentados</a:t>
          </a:r>
        </a:p>
      </dsp:txBody>
      <dsp:txXfrm rot="-5400000">
        <a:off x="704559" y="2702211"/>
        <a:ext cx="7391504" cy="590359"/>
      </dsp:txXfrm>
    </dsp:sp>
    <dsp:sp modelId="{E32B45EE-D20F-4B4D-868D-9842E2A6A084}">
      <dsp:nvSpPr>
        <dsp:cNvPr id="0" name=""/>
        <dsp:cNvSpPr/>
      </dsp:nvSpPr>
      <dsp:spPr>
        <a:xfrm rot="5400000">
          <a:off x="-150976" y="3709783"/>
          <a:ext cx="1006512" cy="704558"/>
        </a:xfrm>
        <a:prstGeom prst="chevron">
          <a:avLst/>
        </a:prstGeom>
        <a:solidFill>
          <a:srgbClr val="71B9E4">
            <a:hueOff val="0"/>
            <a:satOff val="0"/>
            <a:lumOff val="0"/>
            <a:alphaOff val="0"/>
          </a:srgbClr>
        </a:solidFill>
        <a:ln w="22225" cap="rnd" cmpd="sng" algn="ctr">
          <a:solidFill>
            <a:srgbClr val="71B9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prstClr val="white"/>
              </a:solidFill>
              <a:latin typeface="Franklin Gothic Book" panose="020B0502020104020203"/>
              <a:ea typeface="+mn-ea"/>
              <a:cs typeface="+mn-cs"/>
            </a:rPr>
            <a:t>5</a:t>
          </a:r>
        </a:p>
      </dsp:txBody>
      <dsp:txXfrm rot="-5400000">
        <a:off x="1" y="3911085"/>
        <a:ext cx="704558" cy="301954"/>
      </dsp:txXfrm>
    </dsp:sp>
    <dsp:sp modelId="{416C873A-FCB8-4AD7-B0C5-95EAC9F49B64}">
      <dsp:nvSpPr>
        <dsp:cNvPr id="0" name=""/>
        <dsp:cNvSpPr/>
      </dsp:nvSpPr>
      <dsp:spPr>
        <a:xfrm rot="5400000">
          <a:off x="4089162" y="174203"/>
          <a:ext cx="654233" cy="74234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800" b="1" kern="1200" dirty="0">
              <a:solidFill>
                <a:schemeClr val="bg2">
                  <a:lumMod val="50000"/>
                </a:schemeClr>
              </a:solidFill>
            </a:rPr>
            <a:t>Resultados Obtidos</a:t>
          </a:r>
          <a:endParaRPr lang="pt-BR" sz="2800" kern="1200" dirty="0"/>
        </a:p>
      </dsp:txBody>
      <dsp:txXfrm rot="-5400000">
        <a:off x="704559" y="3590744"/>
        <a:ext cx="7391504" cy="590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72491-02DD-4A5A-A8AE-B68AE431A991}">
      <dsp:nvSpPr>
        <dsp:cNvPr id="0" name=""/>
        <dsp:cNvSpPr/>
      </dsp:nvSpPr>
      <dsp:spPr>
        <a:xfrm>
          <a:off x="0" y="351638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FE4F7-E976-4AE2-8FB5-1BAFD87F74CB}">
      <dsp:nvSpPr>
        <dsp:cNvPr id="0" name=""/>
        <dsp:cNvSpPr/>
      </dsp:nvSpPr>
      <dsp:spPr>
        <a:xfrm>
          <a:off x="450305" y="41678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Falta de conhecimento em ambiente Cloud</a:t>
          </a:r>
        </a:p>
      </dsp:txBody>
      <dsp:txXfrm>
        <a:off x="480567" y="71940"/>
        <a:ext cx="6243755" cy="559396"/>
      </dsp:txXfrm>
    </dsp:sp>
    <dsp:sp modelId="{D2C2AAC6-1742-44E3-905B-65A5C67DCAB7}">
      <dsp:nvSpPr>
        <dsp:cNvPr id="0" name=""/>
        <dsp:cNvSpPr/>
      </dsp:nvSpPr>
      <dsp:spPr>
        <a:xfrm>
          <a:off x="0" y="1304198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AD493-C454-46EE-94C3-DAB11C5E1907}">
      <dsp:nvSpPr>
        <dsp:cNvPr id="0" name=""/>
        <dsp:cNvSpPr/>
      </dsp:nvSpPr>
      <dsp:spPr>
        <a:xfrm>
          <a:off x="450305" y="994238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Falta de domínio de algumas tecnologias</a:t>
          </a:r>
        </a:p>
      </dsp:txBody>
      <dsp:txXfrm>
        <a:off x="480567" y="1024500"/>
        <a:ext cx="6243755" cy="559396"/>
      </dsp:txXfrm>
    </dsp:sp>
    <dsp:sp modelId="{FB895400-2918-4D12-8DA5-D3DCA1378E8B}">
      <dsp:nvSpPr>
        <dsp:cNvPr id="0" name=""/>
        <dsp:cNvSpPr/>
      </dsp:nvSpPr>
      <dsp:spPr>
        <a:xfrm>
          <a:off x="0" y="2256758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99545-648E-4DE3-A2BE-40277FF0A332}">
      <dsp:nvSpPr>
        <dsp:cNvPr id="0" name=""/>
        <dsp:cNvSpPr/>
      </dsp:nvSpPr>
      <dsp:spPr>
        <a:xfrm>
          <a:off x="450305" y="1946798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Disponibilidade de horário</a:t>
          </a:r>
        </a:p>
      </dsp:txBody>
      <dsp:txXfrm>
        <a:off x="480567" y="1977060"/>
        <a:ext cx="6243755" cy="559396"/>
      </dsp:txXfrm>
    </dsp:sp>
    <dsp:sp modelId="{3534F92B-6A97-4471-A95C-691C80ADE21F}">
      <dsp:nvSpPr>
        <dsp:cNvPr id="0" name=""/>
        <dsp:cNvSpPr/>
      </dsp:nvSpPr>
      <dsp:spPr>
        <a:xfrm>
          <a:off x="0" y="3209319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DD862-07D9-48EE-9F41-907E447A13EF}">
      <dsp:nvSpPr>
        <dsp:cNvPr id="0" name=""/>
        <dsp:cNvSpPr/>
      </dsp:nvSpPr>
      <dsp:spPr>
        <a:xfrm>
          <a:off x="450305" y="2899359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Prazo para a execução do trabalho</a:t>
          </a:r>
        </a:p>
      </dsp:txBody>
      <dsp:txXfrm>
        <a:off x="480567" y="2929621"/>
        <a:ext cx="6243755" cy="559396"/>
      </dsp:txXfrm>
    </dsp:sp>
    <dsp:sp modelId="{CA1692A5-2E27-4141-9A1C-5ED3FCDFF655}">
      <dsp:nvSpPr>
        <dsp:cNvPr id="0" name=""/>
        <dsp:cNvSpPr/>
      </dsp:nvSpPr>
      <dsp:spPr>
        <a:xfrm>
          <a:off x="0" y="4161879"/>
          <a:ext cx="90061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6242E-7FE4-4995-9D1F-629DB3B0F9D7}">
      <dsp:nvSpPr>
        <dsp:cNvPr id="0" name=""/>
        <dsp:cNvSpPr/>
      </dsp:nvSpPr>
      <dsp:spPr>
        <a:xfrm>
          <a:off x="450305" y="3851919"/>
          <a:ext cx="630427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87" tIns="0" rIns="2382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Disponibilidade de um ambiente mais robusto</a:t>
          </a:r>
        </a:p>
      </dsp:txBody>
      <dsp:txXfrm>
        <a:off x="480567" y="3882181"/>
        <a:ext cx="624375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1</a:t>
          </a:r>
        </a:p>
      </dsp:txBody>
      <dsp:txXfrm>
        <a:off x="2154" y="2479282"/>
        <a:ext cx="2225490" cy="572142"/>
      </dsp:txXfrm>
    </dsp:sp>
    <dsp:sp modelId="{690A1E60-14A3-48E2-969A-2D37B614EB37}">
      <dsp:nvSpPr>
        <dsp:cNvPr id="0" name=""/>
        <dsp:cNvSpPr/>
      </dsp:nvSpPr>
      <dsp:spPr>
        <a:xfrm>
          <a:off x="185914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Geração de um modelo para predição da diabetes</a:t>
          </a:r>
        </a:p>
      </dsp:txBody>
      <dsp:txXfrm>
        <a:off x="185914" y="873112"/>
        <a:ext cx="1865171" cy="1076732"/>
      </dsp:txXfrm>
    </dsp:sp>
    <dsp:sp modelId="{CC632145-1148-4956-9088-B915D0D0FD99}">
      <dsp:nvSpPr>
        <dsp:cNvPr id="0" name=""/>
        <dsp:cNvSpPr/>
      </dsp:nvSpPr>
      <dsp:spPr>
        <a:xfrm rot="5400000">
          <a:off x="1417979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184312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2</a:t>
          </a:r>
        </a:p>
      </dsp:txBody>
      <dsp:txXfrm>
        <a:off x="2327348" y="2479282"/>
        <a:ext cx="2010937" cy="572142"/>
      </dsp:txXfrm>
    </dsp:sp>
    <dsp:sp modelId="{76F87B8F-7B70-4B8F-BD86-BC83CD9F0297}">
      <dsp:nvSpPr>
        <dsp:cNvPr id="0" name=""/>
        <dsp:cNvSpPr/>
      </dsp:nvSpPr>
      <dsp:spPr>
        <a:xfrm>
          <a:off x="2368073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Construção de APP para a predição da diabetes</a:t>
          </a:r>
        </a:p>
      </dsp:txBody>
      <dsp:txXfrm>
        <a:off x="2368073" y="873112"/>
        <a:ext cx="1865171" cy="1076732"/>
      </dsp:txXfrm>
    </dsp:sp>
    <dsp:sp modelId="{5C7AB7EB-E74C-4AF9-873D-5493F7962F03}">
      <dsp:nvSpPr>
        <dsp:cNvPr id="0" name=""/>
        <dsp:cNvSpPr/>
      </dsp:nvSpPr>
      <dsp:spPr>
        <a:xfrm rot="5400000">
          <a:off x="360013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4366470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3</a:t>
          </a:r>
        </a:p>
      </dsp:txBody>
      <dsp:txXfrm>
        <a:off x="4509506" y="2479282"/>
        <a:ext cx="2010937" cy="572142"/>
      </dsp:txXfrm>
    </dsp:sp>
    <dsp:sp modelId="{499DECC5-47AF-4CB1-BCD3-F288444FFD05}">
      <dsp:nvSpPr>
        <dsp:cNvPr id="0" name=""/>
        <dsp:cNvSpPr/>
      </dsp:nvSpPr>
      <dsp:spPr>
        <a:xfrm>
          <a:off x="4550231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Construção de Dashboards para apoio na tomada de decisão </a:t>
          </a:r>
        </a:p>
      </dsp:txBody>
      <dsp:txXfrm>
        <a:off x="4550231" y="873112"/>
        <a:ext cx="1865171" cy="1076732"/>
      </dsp:txXfrm>
    </dsp:sp>
    <dsp:sp modelId="{D45698BB-B312-4969-9C62-8B658A7BE04B}">
      <dsp:nvSpPr>
        <dsp:cNvPr id="0" name=""/>
        <dsp:cNvSpPr/>
      </dsp:nvSpPr>
      <dsp:spPr>
        <a:xfrm rot="5400000">
          <a:off x="5782296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6548628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4</a:t>
          </a:r>
        </a:p>
      </dsp:txBody>
      <dsp:txXfrm>
        <a:off x="6691664" y="2479282"/>
        <a:ext cx="2010937" cy="572142"/>
      </dsp:txXfrm>
    </dsp:sp>
    <dsp:sp modelId="{26E75E88-EED9-45B9-B2E1-7CF90983F84F}">
      <dsp:nvSpPr>
        <dsp:cNvPr id="0" name=""/>
        <dsp:cNvSpPr/>
      </dsp:nvSpPr>
      <dsp:spPr>
        <a:xfrm>
          <a:off x="6732389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Conhecimento de novas tecnologias, em especial do </a:t>
          </a:r>
          <a:r>
            <a:rPr lang="pt-BR" sz="1400" kern="1200" noProof="0" dirty="0" err="1"/>
            <a:t>Databricks</a:t>
          </a:r>
          <a:endParaRPr lang="pt-BR" sz="1400" kern="1200" noProof="0" dirty="0"/>
        </a:p>
      </dsp:txBody>
      <dsp:txXfrm>
        <a:off x="6732389" y="873112"/>
        <a:ext cx="1865171" cy="1076732"/>
      </dsp:txXfrm>
    </dsp:sp>
    <dsp:sp modelId="{736EA73E-CF05-45B4-A946-DC09155D617E}">
      <dsp:nvSpPr>
        <dsp:cNvPr id="0" name=""/>
        <dsp:cNvSpPr/>
      </dsp:nvSpPr>
      <dsp:spPr>
        <a:xfrm rot="5400000">
          <a:off x="79644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8730787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5</a:t>
          </a:r>
        </a:p>
      </dsp:txBody>
      <dsp:txXfrm>
        <a:off x="8873823" y="2479282"/>
        <a:ext cx="2010937" cy="572142"/>
      </dsp:txXfrm>
    </dsp:sp>
    <dsp:sp modelId="{EEA84B30-BE1D-4937-8B3F-F60859618187}">
      <dsp:nvSpPr>
        <dsp:cNvPr id="0" name=""/>
        <dsp:cNvSpPr/>
      </dsp:nvSpPr>
      <dsp:spPr>
        <a:xfrm>
          <a:off x="8914547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Troca de Experiência do Grupo</a:t>
          </a:r>
        </a:p>
      </dsp:txBody>
      <dsp:txXfrm>
        <a:off x="8914547" y="873112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Destacar Processo Inicial em Divisas"/>
  <dgm:desc val="Use para mostrar uma progressão, uma linha do tempo ou etapas sequenciais em uma tarefa, processo ou fluxo de trabalho ou para enfatizar movimento ou direção. O Texto de nível 1 é exibido dentro de uma forma de divisa, com exceção da primeira forma, que vem em uma forma inicial. O Texto de nível 2, por sua vez, é exibido acima das formas de retângulo invisívei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8CF6B-2368-48EA-841E-E087EF31DD19}" type="datetimeFigureOut">
              <a:rPr lang="pt-BR" smtClean="0"/>
              <a:t>06/04/2022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7C93-80D8-4554-95AF-C0986DFB8F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129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2826E-968F-4FB9-AED1-46098CFC1EB2}" type="datetimeFigureOut">
              <a:rPr lang="pt-BR" smtClean="0"/>
              <a:t>06/04/2022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D75-C7B6-46B4-B222-C351E87014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7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72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39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34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98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89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37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13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37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D75-C7B6-46B4-B222-C351E87014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4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451E8-8AE9-458E-A5B2-12CA8F105754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6B1D0-CF19-4C70-AAF3-0FFF1D71410A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1DD23-0C71-4A96-97D4-93C8ED5B6D76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8F3B6-2500-40D9-AC34-CE1612C0F706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CABE6-9193-4DDB-9247-A5AB890E7B2C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B864-EBAD-48F6-91D4-E325C09051CF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6DD393-CFC3-48AD-8B6B-682BFDA56223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9BCC24C2-65B2-41BD-BB6E-098A61D32228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99723-6DA6-4C30-9EA4-F8E2538DC775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1F8DA6-EB2F-4BB4-95AD-186BE9C871DB}" type="datetime1">
              <a:rPr lang="pt-BR" noProof="0" smtClean="0"/>
              <a:t>06/04/2022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tângulo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Imagem 5" descr="pipeta gotejando sobre um disco de petri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3600" dirty="0">
                <a:solidFill>
                  <a:srgbClr val="FFFFFF"/>
                </a:solidFill>
              </a:rPr>
              <a:t>Prevenção da diabetes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rtlCol="0" anchor="ctr">
            <a:normAutofit/>
          </a:bodyPr>
          <a:lstStyle/>
          <a:p>
            <a:pPr rtl="0"/>
            <a:r>
              <a:rPr lang="pt-BR" sz="1800" dirty="0">
                <a:solidFill>
                  <a:srgbClr val="FFFFFF">
                    <a:alpha val="75000"/>
                  </a:srgbClr>
                </a:solidFill>
              </a:rPr>
              <a:t>Grupo SPARK LABS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F84C65-E372-44AC-8DF4-2BD72AC53C31}"/>
              </a:ext>
            </a:extLst>
          </p:cNvPr>
          <p:cNvSpPr txBox="1">
            <a:spLocks/>
          </p:cNvSpPr>
          <p:nvPr/>
        </p:nvSpPr>
        <p:spPr>
          <a:xfrm>
            <a:off x="617261" y="4644670"/>
            <a:ext cx="3707306" cy="14453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Douglas Lopes</a:t>
            </a:r>
            <a:br>
              <a:rPr lang="en-US" sz="1800" dirty="0"/>
            </a:br>
            <a:r>
              <a:rPr lang="en-US" sz="1800" dirty="0"/>
              <a:t>Eduardo Moura</a:t>
            </a:r>
          </a:p>
          <a:p>
            <a:pPr algn="l"/>
            <a:r>
              <a:rPr lang="en-US" sz="1800" dirty="0"/>
              <a:t>Jacinto Xavier</a:t>
            </a:r>
          </a:p>
          <a:p>
            <a:pPr algn="l"/>
            <a:r>
              <a:rPr lang="en-US" sz="1800" dirty="0"/>
              <a:t>Mateus Pereira</a:t>
            </a:r>
          </a:p>
          <a:p>
            <a:pPr algn="l"/>
            <a:r>
              <a:rPr lang="en-US" sz="1800" dirty="0"/>
              <a:t>Matheus </a:t>
            </a:r>
            <a:r>
              <a:rPr lang="en-US" sz="1800" dirty="0" err="1"/>
              <a:t>Fellipe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78157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E98685-2D50-4157-A1C8-2E849829D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00FA289-93D9-4242-997B-B4C7A880F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978761"/>
              </p:ext>
            </p:extLst>
          </p:nvPr>
        </p:nvGraphicFramePr>
        <p:xfrm>
          <a:off x="2227943" y="1861650"/>
          <a:ext cx="8128000" cy="456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CB9E2BA-715A-4F74-B425-B0D7B0F4F017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</p:spTree>
    <p:extLst>
      <p:ext uri="{BB962C8B-B14F-4D97-AF65-F5344CB8AC3E}">
        <p14:creationId xmlns:p14="http://schemas.microsoft.com/office/powerpoint/2010/main" val="2234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EQUIPE ENVOLVIDA: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FA601C-A73B-4FFD-9355-5E88CB660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F2FE444F-245A-4E02-9934-E504435E972A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9365AFA-AB8D-41FA-BC98-F7EEB5D71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58753"/>
              </p:ext>
            </p:extLst>
          </p:nvPr>
        </p:nvGraphicFramePr>
        <p:xfrm>
          <a:off x="1727199" y="2552094"/>
          <a:ext cx="882105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515">
                  <a:extLst>
                    <a:ext uri="{9D8B030D-6E8A-4147-A177-3AD203B41FA5}">
                      <a16:colId xmlns:a16="http://schemas.microsoft.com/office/drawing/2014/main" val="455184633"/>
                    </a:ext>
                  </a:extLst>
                </a:gridCol>
                <a:gridCol w="6520543">
                  <a:extLst>
                    <a:ext uri="{9D8B030D-6E8A-4147-A177-3AD203B41FA5}">
                      <a16:colId xmlns:a16="http://schemas.microsoft.com/office/drawing/2014/main" val="2754194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Douglas Lopes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Cientista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0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Moura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Cientista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0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Jacinto 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Cientista de Dados / Scrum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0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Mateus Pereira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Engenheiro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7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Matheus Fellipe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Engenheiro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35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07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Descrição do problema: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33C10F-CA46-41D6-8618-EC346CED5DCE}"/>
              </a:ext>
            </a:extLst>
          </p:cNvPr>
          <p:cNvSpPr txBox="1"/>
          <p:nvPr/>
        </p:nvSpPr>
        <p:spPr>
          <a:xfrm>
            <a:off x="1277878" y="2166514"/>
            <a:ext cx="9085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Com base numa pesquisa realizada anualmente, para pessoas que moram nos USA, foi coletado um conjunto de informações sobre fatores que podem influenciar na avaliação da doença diabetes.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A base de dados possui 253 mil registros e 21 colunas.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Os dados estão desbalanceados (213.703 – Não Diabetes, 4.631 – </a:t>
            </a:r>
            <a:r>
              <a:rPr lang="pt-BR" sz="2400" b="1" dirty="0" err="1">
                <a:solidFill>
                  <a:schemeClr val="bg2">
                    <a:lumMod val="50000"/>
                  </a:schemeClr>
                </a:solidFill>
              </a:rPr>
              <a:t>Pré</a:t>
            </a: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-Diabetes e  35.346 – Possui Diabetes).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FA601C-A73B-4FFD-9355-5E88CB660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F2FE444F-245A-4E02-9934-E504435E972A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</p:spTree>
    <p:extLst>
      <p:ext uri="{BB962C8B-B14F-4D97-AF65-F5344CB8AC3E}">
        <p14:creationId xmlns:p14="http://schemas.microsoft.com/office/powerpoint/2010/main" val="4100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27E4BBA-D3A1-4A9F-976C-558990D63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CE9007A-94A6-4B29-9285-B1E5520F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Solução encontrada: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31258BF-AEF9-4B9E-BBA7-688B8E9CC9EB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22AEF603-740D-44B5-ADF0-50865AA66261}"/>
              </a:ext>
            </a:extLst>
          </p:cNvPr>
          <p:cNvCxnSpPr>
            <a:cxnSpLocks/>
          </p:cNvCxnSpPr>
          <p:nvPr/>
        </p:nvCxnSpPr>
        <p:spPr>
          <a:xfrm>
            <a:off x="3440144" y="3152781"/>
            <a:ext cx="816170" cy="1853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F9DA5F9-6E06-4208-9BBD-772E4D72A354}"/>
              </a:ext>
            </a:extLst>
          </p:cNvPr>
          <p:cNvGrpSpPr/>
          <p:nvPr/>
        </p:nvGrpSpPr>
        <p:grpSpPr>
          <a:xfrm>
            <a:off x="4256314" y="2459837"/>
            <a:ext cx="2330015" cy="1331627"/>
            <a:chOff x="3527488" y="2043112"/>
            <a:chExt cx="2330015" cy="1331627"/>
          </a:xfrm>
        </p:grpSpPr>
        <p:pic>
          <p:nvPicPr>
            <p:cNvPr id="13" name="Imagem 12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9F35700C-9059-4088-A287-929765C6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7488" y="2043112"/>
              <a:ext cx="2024225" cy="106271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993B404-8E00-425E-B875-79D008594F4D}"/>
                </a:ext>
              </a:extLst>
            </p:cNvPr>
            <p:cNvSpPr txBox="1"/>
            <p:nvPr/>
          </p:nvSpPr>
          <p:spPr>
            <a:xfrm>
              <a:off x="3647186" y="3036185"/>
              <a:ext cx="2210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Community </a:t>
              </a:r>
              <a:r>
                <a:rPr lang="pt-BR" sz="1600" b="1" dirty="0" err="1"/>
                <a:t>Edition</a:t>
              </a:r>
              <a:endParaRPr lang="pt-BR" sz="1600" b="1" dirty="0"/>
            </a:p>
          </p:txBody>
        </p:sp>
      </p:grpSp>
      <p:sp>
        <p:nvSpPr>
          <p:cNvPr id="16" name="Colchete Direito 15">
            <a:extLst>
              <a:ext uri="{FF2B5EF4-FFF2-40B4-BE49-F238E27FC236}">
                <a16:creationId xmlns:a16="http://schemas.microsoft.com/office/drawing/2014/main" id="{61AD1E41-6FAE-4795-B709-E8037A77219E}"/>
              </a:ext>
            </a:extLst>
          </p:cNvPr>
          <p:cNvSpPr/>
          <p:nvPr/>
        </p:nvSpPr>
        <p:spPr>
          <a:xfrm>
            <a:off x="1126672" y="2253343"/>
            <a:ext cx="478971" cy="2743200"/>
          </a:xfrm>
          <a:prstGeom prst="rightBracke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D90EB95-A2A5-4593-BD7A-E3E161694076}"/>
              </a:ext>
            </a:extLst>
          </p:cNvPr>
          <p:cNvSpPr txBox="1"/>
          <p:nvPr/>
        </p:nvSpPr>
        <p:spPr>
          <a:xfrm>
            <a:off x="4241367" y="3921269"/>
            <a:ext cx="221031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Spark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SQL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BDC812-E6B6-425A-82A8-D0C54115752D}"/>
              </a:ext>
            </a:extLst>
          </p:cNvPr>
          <p:cNvSpPr txBox="1"/>
          <p:nvPr/>
        </p:nvSpPr>
        <p:spPr>
          <a:xfrm>
            <a:off x="735822" y="3681718"/>
            <a:ext cx="78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CSV</a:t>
            </a:r>
          </a:p>
        </p:txBody>
      </p:sp>
      <p:pic>
        <p:nvPicPr>
          <p:cNvPr id="20" name="Gráfico 19" descr="Banco de dados estrutura de tópicos">
            <a:extLst>
              <a:ext uri="{FF2B5EF4-FFF2-40B4-BE49-F238E27FC236}">
                <a16:creationId xmlns:a16="http://schemas.microsoft.com/office/drawing/2014/main" id="{84327527-4961-4F84-98F1-C21F83415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700" y="2880923"/>
            <a:ext cx="914400" cy="914400"/>
          </a:xfrm>
          <a:prstGeom prst="rect">
            <a:avLst/>
          </a:prstGeom>
        </p:spPr>
      </p:pic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8A31186C-D3B3-4B9E-9793-B38978CC5AB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752600" y="3098606"/>
            <a:ext cx="882001" cy="2837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EF51F4E-B213-4425-BAA9-295923F146C2}"/>
              </a:ext>
            </a:extLst>
          </p:cNvPr>
          <p:cNvSpPr txBox="1"/>
          <p:nvPr/>
        </p:nvSpPr>
        <p:spPr>
          <a:xfrm>
            <a:off x="6657778" y="1243723"/>
            <a:ext cx="244980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WorkSpace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Bases (Delta Lake)</a:t>
            </a:r>
          </a:p>
        </p:txBody>
      </p:sp>
      <p:pic>
        <p:nvPicPr>
          <p:cNvPr id="28" name="Imagem 27" descr="Forma&#10;&#10;Descrição gerada automaticamente com confiança média">
            <a:extLst>
              <a:ext uri="{FF2B5EF4-FFF2-40B4-BE49-F238E27FC236}">
                <a16:creationId xmlns:a16="http://schemas.microsoft.com/office/drawing/2014/main" id="{D1E55831-E33D-4529-8B4D-72C487808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438" y="5372800"/>
            <a:ext cx="1523630" cy="857042"/>
          </a:xfrm>
          <a:prstGeom prst="rect">
            <a:avLst/>
          </a:prstGeom>
        </p:spPr>
      </p:pic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53C08C39-E905-44A6-B861-5F4C05304A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56586" y="4415097"/>
            <a:ext cx="1103221" cy="538644"/>
          </a:xfrm>
          <a:prstGeom prst="curvedConnector3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AC6B797-DE1F-40BA-9695-91AA3BCBE9FC}"/>
              </a:ext>
            </a:extLst>
          </p:cNvPr>
          <p:cNvGrpSpPr/>
          <p:nvPr/>
        </p:nvGrpSpPr>
        <p:grpSpPr>
          <a:xfrm>
            <a:off x="973904" y="5218651"/>
            <a:ext cx="2111829" cy="1046709"/>
            <a:chOff x="3238474" y="5391746"/>
            <a:chExt cx="2111829" cy="1046709"/>
          </a:xfrm>
        </p:grpSpPr>
        <p:pic>
          <p:nvPicPr>
            <p:cNvPr id="35" name="Imagem 34" descr="dÍcone&#10;&#10;Descrição gerada automaticamente">
              <a:extLst>
                <a:ext uri="{FF2B5EF4-FFF2-40B4-BE49-F238E27FC236}">
                  <a16:creationId xmlns:a16="http://schemas.microsoft.com/office/drawing/2014/main" id="{4A076E03-EA0B-4793-9E56-40BC7A51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44997" y="5391746"/>
              <a:ext cx="1529791" cy="760085"/>
            </a:xfrm>
            <a:prstGeom prst="rect">
              <a:avLst/>
            </a:prstGeom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69F385F-D606-4CE6-BBA7-05C970E5191F}"/>
                </a:ext>
              </a:extLst>
            </p:cNvPr>
            <p:cNvSpPr txBox="1"/>
            <p:nvPr/>
          </p:nvSpPr>
          <p:spPr>
            <a:xfrm>
              <a:off x="3238474" y="6099901"/>
              <a:ext cx="2111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/>
                <a:t>Jupyter</a:t>
              </a:r>
              <a:r>
                <a:rPr lang="pt-BR" sz="1600" b="1" dirty="0"/>
                <a:t> Notebook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9900B31-6340-41F1-BC8A-3793A8FFE6C7}"/>
              </a:ext>
            </a:extLst>
          </p:cNvPr>
          <p:cNvGrpSpPr/>
          <p:nvPr/>
        </p:nvGrpSpPr>
        <p:grpSpPr>
          <a:xfrm>
            <a:off x="2581338" y="2641406"/>
            <a:ext cx="1023257" cy="1491138"/>
            <a:chOff x="2548681" y="2641153"/>
            <a:chExt cx="1023257" cy="1491138"/>
          </a:xfrm>
        </p:grpSpPr>
        <p:pic>
          <p:nvPicPr>
            <p:cNvPr id="3" name="Gráfico 2" descr="Programador com preenchimento sólido">
              <a:extLst>
                <a:ext uri="{FF2B5EF4-FFF2-40B4-BE49-F238E27FC236}">
                  <a16:creationId xmlns:a16="http://schemas.microsoft.com/office/drawing/2014/main" id="{00CF1084-4AAB-4D83-9326-891002980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01944" y="2641153"/>
              <a:ext cx="914400" cy="914400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BBF5C91-5486-464A-891B-96CE36C91192}"/>
                </a:ext>
              </a:extLst>
            </p:cNvPr>
            <p:cNvSpPr txBox="1"/>
            <p:nvPr/>
          </p:nvSpPr>
          <p:spPr>
            <a:xfrm>
              <a:off x="2548681" y="3485960"/>
              <a:ext cx="1023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Engenheiros e Cientista de Dados</a:t>
              </a:r>
            </a:p>
          </p:txBody>
        </p:sp>
      </p:grp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D6F0D65F-14C2-48E7-8D01-79D2BB86F4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86518" y="4234562"/>
            <a:ext cx="1004875" cy="830197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529AED6-0202-4881-B64F-866A96BA0316}"/>
              </a:ext>
            </a:extLst>
          </p:cNvPr>
          <p:cNvSpPr txBox="1"/>
          <p:nvPr/>
        </p:nvSpPr>
        <p:spPr>
          <a:xfrm>
            <a:off x="6943130" y="5385053"/>
            <a:ext cx="190467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(</a:t>
            </a:r>
            <a:r>
              <a:rPr lang="pt-BR" dirty="0" err="1"/>
              <a:t>pkl</a:t>
            </a:r>
            <a:r>
              <a:rPr lang="pt-BR" dirty="0"/>
              <a:t>)</a:t>
            </a:r>
          </a:p>
        </p:txBody>
      </p:sp>
      <p:cxnSp>
        <p:nvCxnSpPr>
          <p:cNvPr id="48" name="Conector: Curvo 47">
            <a:extLst>
              <a:ext uri="{FF2B5EF4-FFF2-40B4-BE49-F238E27FC236}">
                <a16:creationId xmlns:a16="http://schemas.microsoft.com/office/drawing/2014/main" id="{AD53E631-FFAC-4B82-8589-9F927180DE9B}"/>
              </a:ext>
            </a:extLst>
          </p:cNvPr>
          <p:cNvCxnSpPr>
            <a:cxnSpLocks/>
          </p:cNvCxnSpPr>
          <p:nvPr/>
        </p:nvCxnSpPr>
        <p:spPr>
          <a:xfrm>
            <a:off x="5639795" y="4983813"/>
            <a:ext cx="1281487" cy="72965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29A0C470-0778-4149-82CE-E4FD19DD527D}"/>
              </a:ext>
            </a:extLst>
          </p:cNvPr>
          <p:cNvSpPr/>
          <p:nvPr/>
        </p:nvSpPr>
        <p:spPr>
          <a:xfrm>
            <a:off x="1788132" y="2861807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7D2E9CA-A051-42EC-B093-AD40ED345123}"/>
              </a:ext>
            </a:extLst>
          </p:cNvPr>
          <p:cNvSpPr/>
          <p:nvPr/>
        </p:nvSpPr>
        <p:spPr>
          <a:xfrm>
            <a:off x="2074518" y="4152033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AC2DC99-D6C5-4D07-A3A8-88F8D5978757}"/>
              </a:ext>
            </a:extLst>
          </p:cNvPr>
          <p:cNvSpPr/>
          <p:nvPr/>
        </p:nvSpPr>
        <p:spPr>
          <a:xfrm>
            <a:off x="3273390" y="4818966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417E0C4-FDAE-4A63-9384-7D02C3E414DC}"/>
              </a:ext>
            </a:extLst>
          </p:cNvPr>
          <p:cNvSpPr/>
          <p:nvPr/>
        </p:nvSpPr>
        <p:spPr>
          <a:xfrm>
            <a:off x="3602264" y="2777739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58" name="Conector: Curvo 57">
            <a:extLst>
              <a:ext uri="{FF2B5EF4-FFF2-40B4-BE49-F238E27FC236}">
                <a16:creationId xmlns:a16="http://schemas.microsoft.com/office/drawing/2014/main" id="{A4D64FEA-250D-4201-BCD8-28FBF6B23DDE}"/>
              </a:ext>
            </a:extLst>
          </p:cNvPr>
          <p:cNvCxnSpPr>
            <a:cxnSpLocks/>
          </p:cNvCxnSpPr>
          <p:nvPr/>
        </p:nvCxnSpPr>
        <p:spPr>
          <a:xfrm flipV="1">
            <a:off x="5464629" y="1673180"/>
            <a:ext cx="1104273" cy="83642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9EC1C89B-EB3C-481F-93FB-6E27B29C227E}"/>
              </a:ext>
            </a:extLst>
          </p:cNvPr>
          <p:cNvSpPr/>
          <p:nvPr/>
        </p:nvSpPr>
        <p:spPr>
          <a:xfrm>
            <a:off x="5581263" y="1857501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43EF6315-B290-47AD-9740-D8930502E127}"/>
              </a:ext>
            </a:extLst>
          </p:cNvPr>
          <p:cNvSpPr/>
          <p:nvPr/>
        </p:nvSpPr>
        <p:spPr>
          <a:xfrm>
            <a:off x="5833921" y="5291022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CE6DDA1-667D-487D-A262-891FD97EFF3B}"/>
              </a:ext>
            </a:extLst>
          </p:cNvPr>
          <p:cNvSpPr txBox="1"/>
          <p:nvPr/>
        </p:nvSpPr>
        <p:spPr>
          <a:xfrm>
            <a:off x="7447208" y="3107044"/>
            <a:ext cx="128148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ETL</a:t>
            </a:r>
          </a:p>
        </p:txBody>
      </p:sp>
      <p:cxnSp>
        <p:nvCxnSpPr>
          <p:cNvPr id="74" name="Conector: Curvo 73">
            <a:extLst>
              <a:ext uri="{FF2B5EF4-FFF2-40B4-BE49-F238E27FC236}">
                <a16:creationId xmlns:a16="http://schemas.microsoft.com/office/drawing/2014/main" id="{9C80834D-6EF0-4E51-B667-401AD9106B0F}"/>
              </a:ext>
            </a:extLst>
          </p:cNvPr>
          <p:cNvCxnSpPr>
            <a:cxnSpLocks/>
          </p:cNvCxnSpPr>
          <p:nvPr/>
        </p:nvCxnSpPr>
        <p:spPr>
          <a:xfrm flipV="1">
            <a:off x="6347648" y="3275006"/>
            <a:ext cx="971750" cy="2361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9F98D238-C4B5-4C07-9C4B-2F59320099DC}"/>
              </a:ext>
            </a:extLst>
          </p:cNvPr>
          <p:cNvSpPr/>
          <p:nvPr/>
        </p:nvSpPr>
        <p:spPr>
          <a:xfrm>
            <a:off x="6533900" y="2885314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F7E0F952-FA9B-459F-BAEB-FF7E2A60543E}"/>
              </a:ext>
            </a:extLst>
          </p:cNvPr>
          <p:cNvGrpSpPr/>
          <p:nvPr/>
        </p:nvGrpSpPr>
        <p:grpSpPr>
          <a:xfrm>
            <a:off x="10337866" y="2924003"/>
            <a:ext cx="1658191" cy="1643179"/>
            <a:chOff x="9367837" y="2750974"/>
            <a:chExt cx="1658191" cy="1643179"/>
          </a:xfrm>
        </p:grpSpPr>
        <p:pic>
          <p:nvPicPr>
            <p:cNvPr id="78" name="Imagem 77" descr="Ícone&#10;&#10;Descrição gerada automaticamente">
              <a:extLst>
                <a:ext uri="{FF2B5EF4-FFF2-40B4-BE49-F238E27FC236}">
                  <a16:creationId xmlns:a16="http://schemas.microsoft.com/office/drawing/2014/main" id="{01DAA474-9CC9-45F2-9ADE-2C1923EF3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67837" y="2750974"/>
              <a:ext cx="1071563" cy="1071563"/>
            </a:xfrm>
            <a:prstGeom prst="rect">
              <a:avLst/>
            </a:prstGeom>
          </p:spPr>
        </p:pic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B2126D25-4ADC-4D6C-B97A-D8BC95D3D801}"/>
                </a:ext>
              </a:extLst>
            </p:cNvPr>
            <p:cNvSpPr txBox="1"/>
            <p:nvPr/>
          </p:nvSpPr>
          <p:spPr>
            <a:xfrm>
              <a:off x="9367837" y="3809378"/>
              <a:ext cx="1658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POWER BI </a:t>
              </a:r>
              <a:r>
                <a:rPr lang="pt-BR" sz="1600" b="1" dirty="0">
                  <a:solidFill>
                    <a:schemeClr val="accent2"/>
                  </a:solidFill>
                </a:rPr>
                <a:t>DASHBOARDS</a:t>
              </a:r>
            </a:p>
          </p:txBody>
        </p:sp>
      </p:grpSp>
      <p:cxnSp>
        <p:nvCxnSpPr>
          <p:cNvPr id="81" name="Conector: Curvo 80">
            <a:extLst>
              <a:ext uri="{FF2B5EF4-FFF2-40B4-BE49-F238E27FC236}">
                <a16:creationId xmlns:a16="http://schemas.microsoft.com/office/drawing/2014/main" id="{244553DB-A850-4C93-9C1E-855BE928C3F3}"/>
              </a:ext>
            </a:extLst>
          </p:cNvPr>
          <p:cNvCxnSpPr>
            <a:cxnSpLocks/>
          </p:cNvCxnSpPr>
          <p:nvPr/>
        </p:nvCxnSpPr>
        <p:spPr>
          <a:xfrm>
            <a:off x="8847806" y="3216960"/>
            <a:ext cx="1305060" cy="60557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ector: Curvo 84">
            <a:extLst>
              <a:ext uri="{FF2B5EF4-FFF2-40B4-BE49-F238E27FC236}">
                <a16:creationId xmlns:a16="http://schemas.microsoft.com/office/drawing/2014/main" id="{53CC8732-99C8-482E-9551-BB23317B996F}"/>
              </a:ext>
            </a:extLst>
          </p:cNvPr>
          <p:cNvCxnSpPr>
            <a:cxnSpLocks/>
          </p:cNvCxnSpPr>
          <p:nvPr/>
        </p:nvCxnSpPr>
        <p:spPr>
          <a:xfrm>
            <a:off x="8913694" y="2086263"/>
            <a:ext cx="1301211" cy="11306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7CCAB418-D7E2-43ED-9D5C-6A9D90959C9E}"/>
              </a:ext>
            </a:extLst>
          </p:cNvPr>
          <p:cNvSpPr/>
          <p:nvPr/>
        </p:nvSpPr>
        <p:spPr>
          <a:xfrm>
            <a:off x="9500336" y="3124680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pic>
        <p:nvPicPr>
          <p:cNvPr id="90" name="Imagem 89" descr="Ícone&#10;&#10;Descrição gerada automaticamente">
            <a:extLst>
              <a:ext uri="{FF2B5EF4-FFF2-40B4-BE49-F238E27FC236}">
                <a16:creationId xmlns:a16="http://schemas.microsoft.com/office/drawing/2014/main" id="{2BB550E6-F48C-43A5-A8C6-17F2815D73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2866" y="4737782"/>
            <a:ext cx="980850" cy="980850"/>
          </a:xfrm>
          <a:prstGeom prst="rect">
            <a:avLst/>
          </a:prstGeom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A762910D-5640-43D0-A0DC-0476F358C309}"/>
              </a:ext>
            </a:extLst>
          </p:cNvPr>
          <p:cNvSpPr txBox="1"/>
          <p:nvPr/>
        </p:nvSpPr>
        <p:spPr>
          <a:xfrm>
            <a:off x="10198906" y="5757974"/>
            <a:ext cx="1385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VISUAL STUDIO CODE </a:t>
            </a:r>
            <a:r>
              <a:rPr lang="pt-BR" sz="1600" b="1" dirty="0">
                <a:solidFill>
                  <a:schemeClr val="accent2"/>
                </a:solidFill>
              </a:rPr>
              <a:t>(APP)</a:t>
            </a:r>
          </a:p>
        </p:txBody>
      </p:sp>
      <p:cxnSp>
        <p:nvCxnSpPr>
          <p:cNvPr id="93" name="Conector: Curvo 92">
            <a:extLst>
              <a:ext uri="{FF2B5EF4-FFF2-40B4-BE49-F238E27FC236}">
                <a16:creationId xmlns:a16="http://schemas.microsoft.com/office/drawing/2014/main" id="{91550D91-2837-40AC-A47C-AC507C731DD7}"/>
              </a:ext>
            </a:extLst>
          </p:cNvPr>
          <p:cNvCxnSpPr>
            <a:cxnSpLocks/>
          </p:cNvCxnSpPr>
          <p:nvPr/>
        </p:nvCxnSpPr>
        <p:spPr>
          <a:xfrm flipV="1">
            <a:off x="8588829" y="5140184"/>
            <a:ext cx="1447803" cy="78662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id="{2DBAD100-ED81-4B8D-B9AC-0DEB6EE99103}"/>
              </a:ext>
            </a:extLst>
          </p:cNvPr>
          <p:cNvSpPr/>
          <p:nvPr/>
        </p:nvSpPr>
        <p:spPr>
          <a:xfrm>
            <a:off x="9079401" y="4935869"/>
            <a:ext cx="365687" cy="3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6100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27E4BBA-D3A1-4A9F-976C-558990D63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CE9007A-94A6-4B29-9285-B1E5520F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Solução encontrada: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31258BF-AEF9-4B9E-BBA7-688B8E9CC9EB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825EEF-BB67-4CB6-8EDE-9457BC0DD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846082"/>
            <a:ext cx="1959429" cy="2225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0841CF-E50A-4445-B7B1-38D172C6E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999" y="1804499"/>
            <a:ext cx="2558145" cy="20547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DD5133D-3847-48C7-B121-21813FEDF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460" y="1804499"/>
            <a:ext cx="3062543" cy="20547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E36229E-47EB-4E5A-9C91-6BD95508C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4320" y="1804500"/>
            <a:ext cx="3129212" cy="205476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04B2F85-111D-4629-B614-CE76AF19C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45" y="4185544"/>
            <a:ext cx="3439886" cy="2498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Imagem 1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272950E-1FD9-4A7A-8D42-F269D581F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4185543"/>
            <a:ext cx="3838408" cy="249895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145F2CE-7A75-4028-B284-C74CCE4CA1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4927" y="4185543"/>
            <a:ext cx="3579759" cy="24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FF7B821-9B32-449C-9C6E-C34CDC07A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CF98A01-8A27-433B-84ED-88D9BBBCD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734511"/>
              </p:ext>
            </p:extLst>
          </p:nvPr>
        </p:nvGraphicFramePr>
        <p:xfrm>
          <a:off x="1803400" y="2035628"/>
          <a:ext cx="9006114" cy="473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AF9C5B03-CBD2-446C-B1EA-3318513C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DESAFIOS ENFRENTADOS: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018FC20-B355-43D2-B8A2-BEDDC71ADBA2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</p:spTree>
    <p:extLst>
      <p:ext uri="{BB962C8B-B14F-4D97-AF65-F5344CB8AC3E}">
        <p14:creationId xmlns:p14="http://schemas.microsoft.com/office/powerpoint/2010/main" val="413829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 descr="Linha do tempo do SmartArt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10957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3D3749F2-E890-4ACA-A335-0689115216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7FD5D73-5E66-4FEE-BA4C-5B7E53AC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RESULTADOS OBTIDOS: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7916772-F5A5-4379-94A1-307CA6A92515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</p:spTree>
    <p:extLst>
      <p:ext uri="{BB962C8B-B14F-4D97-AF65-F5344CB8AC3E}">
        <p14:creationId xmlns:p14="http://schemas.microsoft.com/office/powerpoint/2010/main" val="42922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156FAD7-6C7A-48BD-92AC-796AC9B38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5753" r="17507" b="6923"/>
          <a:stretch/>
        </p:blipFill>
        <p:spPr>
          <a:xfrm>
            <a:off x="10214905" y="590357"/>
            <a:ext cx="1528626" cy="121414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6A398A0-021D-4B16-A883-3258744B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428"/>
            <a:ext cx="11029616" cy="49527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AGRADECIMENTOS: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F2930FD-5DC3-45C0-9746-43D282694702}"/>
              </a:ext>
            </a:extLst>
          </p:cNvPr>
          <p:cNvSpPr txBox="1">
            <a:spLocks/>
          </p:cNvSpPr>
          <p:nvPr/>
        </p:nvSpPr>
        <p:spPr>
          <a:xfrm>
            <a:off x="581192" y="647507"/>
            <a:ext cx="11029616" cy="49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PROJETO: PREVENÇÃO DA DIABETES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F29033-FAC1-44BA-8009-F7BBFCEF142D}"/>
              </a:ext>
            </a:extLst>
          </p:cNvPr>
          <p:cNvSpPr txBox="1"/>
          <p:nvPr/>
        </p:nvSpPr>
        <p:spPr>
          <a:xfrm>
            <a:off x="2509157" y="2830286"/>
            <a:ext cx="6716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Felipe e Rodrigo pelas orientações e pelo excelente trabalho que estão realizando.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Toda a equipe do </a:t>
            </a:r>
            <a:r>
              <a:rPr lang="pt-BR" sz="2400" dirty="0" err="1"/>
              <a:t>Spark</a:t>
            </a:r>
            <a:r>
              <a:rPr lang="pt-BR" sz="2400" dirty="0"/>
              <a:t> </a:t>
            </a:r>
            <a:r>
              <a:rPr lang="pt-BR" sz="2400" dirty="0" err="1"/>
              <a:t>Labs</a:t>
            </a:r>
            <a:r>
              <a:rPr lang="pt-BR" sz="2400" dirty="0"/>
              <a:t> que não mediu esforços para atingir os resultados apresentados.</a:t>
            </a:r>
          </a:p>
        </p:txBody>
      </p:sp>
      <p:pic>
        <p:nvPicPr>
          <p:cNvPr id="9" name="Gráfico 8" descr="Mãos aplaudindo estrutura de tópicos">
            <a:extLst>
              <a:ext uri="{FF2B5EF4-FFF2-40B4-BE49-F238E27FC236}">
                <a16:creationId xmlns:a16="http://schemas.microsoft.com/office/drawing/2014/main" id="{64530722-02D7-4F25-A571-29FB36A0C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5642" y="3468434"/>
            <a:ext cx="2215244" cy="22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96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62_TF67061901.potx" id="{B0126283-9167-458A-9E04-1FB5DFBD5440}" vid="{B24FB746-F621-4D76-8E37-0BA2134D9FB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{BB51A0BC-FF6C-401B-B2AB-2B2782FE051D}tf67061901_win32</Template>
  <TotalTime>225</TotalTime>
  <Words>340</Words>
  <Application>Microsoft Office PowerPoint</Application>
  <PresentationFormat>Widescreen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Gill Sans MT</vt:lpstr>
      <vt:lpstr>Wingdings 2</vt:lpstr>
      <vt:lpstr>DividendVTI</vt:lpstr>
      <vt:lpstr>Prevenção da diabetes</vt:lpstr>
      <vt:lpstr>AGENDA</vt:lpstr>
      <vt:lpstr>EQUIPE ENVOLVIDA:</vt:lpstr>
      <vt:lpstr>Descrição do problema:</vt:lpstr>
      <vt:lpstr>Solução encontrada:</vt:lpstr>
      <vt:lpstr>Solução encontrada:</vt:lpstr>
      <vt:lpstr>DESAFIOS ENFRENTADOS:</vt:lpstr>
      <vt:lpstr>RESULTADOS OBTIDOS:</vt:lpstr>
      <vt:lpstr>AGRADECIMENTOS: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Prevenção da diabetes</dc:title>
  <dc:creator>Jacinto Xavier</dc:creator>
  <cp:lastModifiedBy>Jacinto Xavier</cp:lastModifiedBy>
  <cp:revision>24</cp:revision>
  <dcterms:created xsi:type="dcterms:W3CDTF">2022-04-05T21:24:51Z</dcterms:created>
  <dcterms:modified xsi:type="dcterms:W3CDTF">2022-04-06T21:33:56Z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