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39083ce95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39083ce9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39083ce9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39083ce9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38d9749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38d9749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3ebb99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3ebb99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39083ce95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39083ce9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39083ce95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39083ce9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39083ce95_1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39083ce9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8d9749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8d9749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39083ce95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39083ce9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39083ce95_1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39083ce9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acinyan.netlify.app" TargetMode="External"/><Relationship Id="rId4" Type="http://schemas.openxmlformats.org/officeDocument/2006/relationships/hyperlink" Target="https://jacinyan.netlify.app" TargetMode="External"/><Relationship Id="rId5" Type="http://schemas.openxmlformats.org/officeDocument/2006/relationships/hyperlink" Target="https://jacinyan.netlify.ap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Jacin Yan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WORK IN PROGRESS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Snippets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225" y="372500"/>
            <a:ext cx="5886350" cy="18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050" y="2618775"/>
            <a:ext cx="5886349" cy="18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984" y="3381364"/>
            <a:ext cx="2811549" cy="5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6" y="1618725"/>
            <a:ext cx="29412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●"/>
            </a:pPr>
            <a:r>
              <a:rPr lang="zh-HK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 sure have a full understanding before ‘being an copy cat’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Deployment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HK" sz="2300" u="sng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1" lang="zh-HK" sz="2300" u="sng">
                <a:solidFill>
                  <a:schemeClr val="lt1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jacinyan</a:t>
            </a:r>
            <a:r>
              <a:rPr b="1" lang="zh-HK" sz="2300" u="sng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.netlify.app</a:t>
            </a:r>
            <a:endParaRPr b="1"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HK" sz="2500">
                <a:solidFill>
                  <a:srgbClr val="FFFFFF"/>
                </a:solidFill>
              </a:rPr>
              <a:t>Check this out!</a:t>
            </a:r>
            <a:endParaRPr b="1"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‘Wrap’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 sz="3600">
                <a:solidFill>
                  <a:schemeClr val="dk1"/>
                </a:solidFill>
              </a:rPr>
              <a:t>Thank you!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639925"/>
            <a:ext cx="8520600" cy="1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5400">
                <a:solidFill>
                  <a:schemeClr val="dk1"/>
                </a:solidFill>
              </a:rPr>
              <a:t>  </a:t>
            </a:r>
            <a:r>
              <a:rPr lang="zh-HK" sz="4700">
                <a:solidFill>
                  <a:schemeClr val="dk1"/>
                </a:solidFill>
              </a:rPr>
              <a:t>Minimalism + Basic Features</a:t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Design Decision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Site Map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325" y="276825"/>
            <a:ext cx="6363950" cy="47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Home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25" y="1226550"/>
            <a:ext cx="83983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About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350" y="1198350"/>
            <a:ext cx="740314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800" y="1207725"/>
            <a:ext cx="744040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Components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HK">
                <a:solidFill>
                  <a:schemeClr val="dk1"/>
                </a:solidFill>
              </a:rPr>
              <a:t>‘Hero’ image (and it’s really a ‘BIG’ one)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HK">
                <a:solidFill>
                  <a:schemeClr val="dk1"/>
                </a:solidFill>
              </a:rPr>
              <a:t>Navigation bar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HK">
                <a:solidFill>
                  <a:schemeClr val="dk1"/>
                </a:solidFill>
              </a:rPr>
              <a:t>Call to action buttons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HK">
                <a:solidFill>
                  <a:schemeClr val="dk1"/>
                </a:solidFill>
              </a:rPr>
              <a:t>Animations to the thumbnails, e.g. hover effects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HK">
                <a:solidFill>
                  <a:schemeClr val="dk1"/>
                </a:solidFill>
              </a:rPr>
              <a:t>Subtle details that add to UI/UX, say the use of shadow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Snippets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839" y="834600"/>
            <a:ext cx="5294486" cy="33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133025" y="1709325"/>
            <a:ext cx="31581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zh-HK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something new I learned over the past week, such as ‘step’, ‘blink-caret’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zh-HK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Changes to the width of the container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Snippets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151850" y="1568300"/>
            <a:ext cx="26784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150" y="677325"/>
            <a:ext cx="3768424" cy="366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800" y="599050"/>
            <a:ext cx="2858550" cy="17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5800" y="2590775"/>
            <a:ext cx="2842293" cy="17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-42300" y="1728150"/>
            <a:ext cx="23502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Char char="●"/>
            </a:pPr>
            <a:r>
              <a:rPr lang="zh-HK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Pseudo classes make </a:t>
            </a:r>
            <a:r>
              <a:rPr lang="zh-HK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better looking websites though slightly harder to get the hang of 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