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iagrams.net/?page-id=kDzCqyMb9zAuf9vu9PO9&amp;scale=auto#G1kBS1hzVtE0TmXJ9F20iYpd5bBYMC_DbA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diagrams.net/?page-id=lWG_yLUTCgvaKRyJzsjB&amp;scale=auto#G18EBB2QXtx_g2ZfIn_YKgQRycWXtzIPjx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/>
              <a:t>Terminal App -- Rubylist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/>
              <a:t>Jacin 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is Rubylist?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An interactive application to help users organise tasks and plans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Easy to use without fail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Should be helpful to non-English native students and developers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Simple but not created in a simple 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Components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To-do list based structure to facilitate active learning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Feedback quiz to help improve functionality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Features :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1. multiple list creation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2. basic CRUD for single lists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3.local storage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CN"/>
              <a:t>4.(online dictionary and cloud drive)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Flowchart</a:t>
            </a:r>
            <a:endParaRPr/>
          </a:p>
        </p:txBody>
      </p:sp>
      <p:pic>
        <p:nvPicPr>
          <p:cNvPr id="78" name="Google Shape;78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475" y="483888"/>
            <a:ext cx="7017447" cy="417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Data-flow Diagram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84" name="Google Shape;84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475" y="254000"/>
            <a:ext cx="5111998" cy="463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Challenges everywhere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Lack of  knowledge about file handling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Confusion about data flow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No experience in debugging tools, e.g. Rspec, built-in Ruby Debugger or its VS extension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Low level of proficiency in Ruby itself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Favourite parts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process of piecing every bit that was brand new to me together is invaluable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 short, they are all my favs!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CN" sz="4500"/>
              <a:t>Thank you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