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2" r:id="rId3"/>
    <p:sldId id="258" r:id="rId4"/>
    <p:sldId id="261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CE9"/>
    <a:srgbClr val="F3D8CF"/>
    <a:srgbClr val="FF7E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706"/>
  </p:normalViewPr>
  <p:slideViewPr>
    <p:cSldViewPr snapToGrid="0" snapToObjects="1">
      <p:cViewPr varScale="1">
        <p:scale>
          <a:sx n="49" d="100"/>
          <a:sy n="49" d="100"/>
        </p:scale>
        <p:origin x="98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E776A-FE8C-FF46-A874-CC3A365D9B18}" type="datetimeFigureOut">
              <a:rPr kumimoji="1" lang="ja-JP" altLang="en-US" smtClean="0"/>
              <a:t>2019/5/4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CD924-1EF7-CB42-BC2D-B2D717BDE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94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2019/5/4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01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2019/5/4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42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2019/5/4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22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2019/5/4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29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2019/5/4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97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2019/5/4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87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2019/5/4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92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2019/5/4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99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2019/5/4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80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2019/5/4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29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2019/5/4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00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4B129-325A-4648-B080-F98DADD1A2A8}" type="datetimeFigureOut">
              <a:rPr kumimoji="1" lang="ja-JP" altLang="en-US" smtClean="0"/>
              <a:t>2019/5/4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55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310643" y="2644170"/>
            <a:ext cx="11570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0" b="1" spc="600" dirty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第</a:t>
            </a:r>
            <a:r>
              <a:rPr lang="en-US" altLang="ja-JP" sz="8000" b="1" spc="600" dirty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4</a:t>
            </a:r>
            <a:r>
              <a:rPr lang="ja-JP" altLang="en-US" sz="8000" b="1" spc="600" dirty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回</a:t>
            </a:r>
            <a:r>
              <a:rPr lang="en-US" altLang="ja-JP" sz="8000" b="1" spc="6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altLang="ja-JP" sz="9600" b="1" spc="600" dirty="0" err="1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j</a:t>
            </a:r>
            <a:r>
              <a:rPr kumimoji="1" lang="en-US" altLang="ja-JP" sz="9600" b="1" spc="600" dirty="0" err="1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ackhack</a:t>
            </a:r>
            <a:endParaRPr kumimoji="1" lang="ja-JP" altLang="en-US" sz="9600" b="1" spc="6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7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97345A-B3FD-4D68-B16B-2CC246429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5400" dirty="0"/>
              <a:t>お知らせ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B47102-02AF-464A-8C2B-E471203F4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kumimoji="1" lang="ja-JP" altLang="en-US" sz="4000" dirty="0"/>
              <a:t>色々な事情により参加費</a:t>
            </a:r>
            <a:r>
              <a:rPr kumimoji="1" lang="en-US" altLang="ja-JP" sz="4000" dirty="0"/>
              <a:t>3000</a:t>
            </a:r>
            <a:r>
              <a:rPr kumimoji="1" lang="ja-JP" altLang="en-US" sz="4000" dirty="0"/>
              <a:t>円</a:t>
            </a:r>
            <a:r>
              <a:rPr kumimoji="1" lang="ja-JP" altLang="en-US" sz="4000"/>
              <a:t>、打ち上げに参加</a:t>
            </a:r>
            <a:r>
              <a:rPr kumimoji="1" lang="ja-JP" altLang="en-US" sz="4000" dirty="0"/>
              <a:t>しない人は</a:t>
            </a:r>
            <a:r>
              <a:rPr kumimoji="1" lang="en-US" altLang="ja-JP" sz="4000" dirty="0"/>
              <a:t>300</a:t>
            </a:r>
            <a:r>
              <a:rPr kumimoji="1" lang="ja-JP" altLang="en-US" sz="4000" dirty="0"/>
              <a:t>円に変更になりました。</a:t>
            </a:r>
          </a:p>
        </p:txBody>
      </p:sp>
    </p:spTree>
    <p:extLst>
      <p:ext uri="{BB962C8B-B14F-4D97-AF65-F5344CB8AC3E}">
        <p14:creationId xmlns:p14="http://schemas.microsoft.com/office/powerpoint/2010/main" val="237334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本日のタイムテーブル</a:t>
            </a: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080497"/>
              </p:ext>
            </p:extLst>
          </p:nvPr>
        </p:nvGraphicFramePr>
        <p:xfrm>
          <a:off x="1435100" y="1690688"/>
          <a:ext cx="9321800" cy="428122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66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68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b="0" i="0" spc="600" dirty="0"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時間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b="0" i="0" spc="600" dirty="0"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やること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37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i="0" spc="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  9:00</a:t>
                      </a:r>
                      <a:endParaRPr kumimoji="1" lang="ja-JP" altLang="en-US" sz="3200" b="0" i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集合・開発開始</a:t>
                      </a:r>
                      <a:endParaRPr kumimoji="1" lang="ja-JP" altLang="en-US" sz="3200" b="0" i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i="0" spc="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12:00</a:t>
                      </a:r>
                      <a:endParaRPr kumimoji="1" lang="ja-JP" altLang="en-US" sz="3200" b="0" i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0" i="0" spc="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お昼休み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37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i="0" spc="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13:30</a:t>
                      </a:r>
                      <a:endParaRPr kumimoji="1" lang="ja-JP" altLang="en-US" sz="3200" b="0" i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0" i="0" spc="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開発再開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i="0" spc="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20:00</a:t>
                      </a:r>
                      <a:endParaRPr kumimoji="1" lang="ja-JP" altLang="en-US" sz="3200" b="0" i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b="0" i="0" spc="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2</a:t>
                      </a:r>
                      <a:r>
                        <a:rPr kumimoji="1" lang="ja-JP" altLang="en-US" sz="3200" b="0" i="0" spc="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日目の開発終了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44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79518" y="2712182"/>
            <a:ext cx="80329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9600" b="1" spc="6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がんばろう！</a:t>
            </a:r>
          </a:p>
        </p:txBody>
      </p:sp>
    </p:spTree>
    <p:extLst>
      <p:ext uri="{BB962C8B-B14F-4D97-AF65-F5344CB8AC3E}">
        <p14:creationId xmlns:p14="http://schemas.microsoft.com/office/powerpoint/2010/main" val="50819169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2933</TotalTime>
  <Words>52</Words>
  <Application>Microsoft Office PowerPoint</Application>
  <PresentationFormat>ワイド画面</PresentationFormat>
  <Paragraphs>15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Hiragino Kaku Gothic StdN W8</vt:lpstr>
      <vt:lpstr>Yu Gothic Medium</vt:lpstr>
      <vt:lpstr>Yu Gothic</vt:lpstr>
      <vt:lpstr>Arial</vt:lpstr>
      <vt:lpstr>Century Gothic</vt:lpstr>
      <vt:lpstr>ホワイト</vt:lpstr>
      <vt:lpstr>PowerPoint プレゼンテーション</vt:lpstr>
      <vt:lpstr>お知らせ</vt:lpstr>
      <vt:lpstr>本日のタイムテーブル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大河内　明日香</dc:creator>
  <cp:lastModifiedBy>完介 熊澤</cp:lastModifiedBy>
  <cp:revision>65</cp:revision>
  <dcterms:created xsi:type="dcterms:W3CDTF">2018-04-26T10:32:59Z</dcterms:created>
  <dcterms:modified xsi:type="dcterms:W3CDTF">2019-05-03T16:03:29Z</dcterms:modified>
</cp:coreProperties>
</file>