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6"/>
  </p:normalViewPr>
  <p:slideViewPr>
    <p:cSldViewPr snapToGrid="0" snapToObjects="1">
      <p:cViewPr varScale="1">
        <p:scale>
          <a:sx n="85" d="100"/>
          <a:sy n="85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2019/4/24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</a:t>
            </a:r>
            <a:r>
              <a:rPr lang="en-US" altLang="ja-JP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4</a:t>
            </a:r>
            <a:r>
              <a:rPr lang="ja-JP" altLang="en-US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回</a:t>
            </a:r>
            <a:r>
              <a:rPr lang="en-US" altLang="ja-JP" sz="8000" b="1" spc="6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ja-JP" sz="9600" b="1" spc="6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kumimoji="1" lang="en-US" altLang="ja-JP" sz="9600" b="1" spc="6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ackhack</a:t>
            </a:r>
            <a:endParaRPr kumimoji="1" lang="ja-JP" altLang="en-US" sz="96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本日のタイムテーブル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80497"/>
              </p:ext>
            </p:extLst>
          </p:nvPr>
        </p:nvGraphicFramePr>
        <p:xfrm>
          <a:off x="1435100" y="1690688"/>
          <a:ext cx="9321800" cy="428122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時間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やること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  9:00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集合・開発開始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3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13:30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20:00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</a:t>
                      </a:r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日目の開発終了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44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79518" y="2712182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がんばろう！</a:t>
            </a:r>
          </a:p>
        </p:txBody>
      </p:sp>
    </p:spTree>
    <p:extLst>
      <p:ext uri="{BB962C8B-B14F-4D97-AF65-F5344CB8AC3E}">
        <p14:creationId xmlns:p14="http://schemas.microsoft.com/office/powerpoint/2010/main" val="50819169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29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Hiragino Kaku Gothic StdN W8</vt:lpstr>
      <vt:lpstr>Yu Gothic Medium</vt:lpstr>
      <vt:lpstr>Yu Gothic</vt:lpstr>
      <vt:lpstr>Arial</vt:lpstr>
      <vt:lpstr>Century Gothic</vt:lpstr>
      <vt:lpstr>ホワイト</vt:lpstr>
      <vt:lpstr>PowerPoint プレゼンテーション</vt:lpstr>
      <vt:lpstr>本日のタイムテーブル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完介 熊澤</cp:lastModifiedBy>
  <cp:revision>64</cp:revision>
  <dcterms:created xsi:type="dcterms:W3CDTF">2018-04-26T10:32:59Z</dcterms:created>
  <dcterms:modified xsi:type="dcterms:W3CDTF">2019-04-24T10:31:47Z</dcterms:modified>
</cp:coreProperties>
</file>