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プロダクト発表</a:t>
            </a:r>
            <a:endParaRPr kumimoji="1" lang="ja-JP" altLang="en-US" sz="100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発表について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流れ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準備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発表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lang="ja-JP" altLang="en-US" sz="3200" dirty="0"/>
              <a:t>質疑応答</a:t>
            </a:r>
            <a:r>
              <a:rPr lang="en-US" altLang="ja-JP" sz="3200" dirty="0"/>
              <a:t>(</a:t>
            </a:r>
            <a:r>
              <a:rPr lang="ja-JP" altLang="en-US" sz="3200" dirty="0"/>
              <a:t>３分</a:t>
            </a:r>
            <a:r>
              <a:rPr lang="en-US" altLang="ja-JP" sz="3200" dirty="0"/>
              <a:t>)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時間について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１チーム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分の発表とします！（デモ含み）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時間オーバーはなし！</a:t>
            </a: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評価について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５段階評価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3200" dirty="0"/>
              <a:t>全員投票してもらい、チームの平均を取る。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400" dirty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/>
              <a:t>欲しさ、アイディア、完成度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579923" y="2712182"/>
            <a:ext cx="5032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発表順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81</Words>
  <Application>Microsoft Office PowerPoint</Application>
  <PresentationFormat>ワイド画面</PresentationFormat>
  <Paragraphs>19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Hiragino Kaku Gothic StdN W8</vt:lpstr>
      <vt:lpstr>Yu Gothic</vt:lpstr>
      <vt:lpstr>Arial</vt:lpstr>
      <vt:lpstr>Century Gothic</vt:lpstr>
      <vt:lpstr>ホワイト</vt:lpstr>
      <vt:lpstr>PowerPoint プレゼンテーション</vt:lpstr>
      <vt:lpstr>発表について</vt:lpstr>
      <vt:lpstr>評価について</vt:lpstr>
      <vt:lpstr>賞品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65</cp:revision>
  <dcterms:created xsi:type="dcterms:W3CDTF">2018-04-26T10:32:59Z</dcterms:created>
  <dcterms:modified xsi:type="dcterms:W3CDTF">2019-04-24T10:32:02Z</dcterms:modified>
</cp:coreProperties>
</file>