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5" r:id="rId4"/>
    <p:sldId id="264" r:id="rId5"/>
    <p:sldId id="262" r:id="rId6"/>
    <p:sldId id="257" r:id="rId7"/>
    <p:sldId id="259" r:id="rId8"/>
    <p:sldId id="266" r:id="rId9"/>
    <p:sldId id="268" r:id="rId10"/>
    <p:sldId id="258" r:id="rId11"/>
    <p:sldId id="267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06"/>
  </p:normalViewPr>
  <p:slideViewPr>
    <p:cSldViewPr snapToGrid="0" snapToObjects="1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本日のタイムテーブル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41504"/>
              </p:ext>
            </p:extLst>
          </p:nvPr>
        </p:nvGraphicFramePr>
        <p:xfrm>
          <a:off x="1435100" y="1690688"/>
          <a:ext cx="9321800" cy="44408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中間発表・開発再開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</a:t>
                      </a:r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72009" y="2712182"/>
            <a:ext cx="6647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お題</a:t>
            </a:r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発表</a:t>
            </a:r>
          </a:p>
        </p:txBody>
      </p:sp>
    </p:spTree>
    <p:extLst>
      <p:ext uri="{BB962C8B-B14F-4D97-AF65-F5344CB8AC3E}">
        <p14:creationId xmlns:p14="http://schemas.microsoft.com/office/powerpoint/2010/main" val="52489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33541" y="2712182"/>
            <a:ext cx="6724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ファイト！</a:t>
            </a: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43070" y="400008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３日間のタイムテーブル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39403"/>
              </p:ext>
            </p:extLst>
          </p:nvPr>
        </p:nvGraphicFramePr>
        <p:xfrm>
          <a:off x="443070" y="1725571"/>
          <a:ext cx="11305859" cy="4572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3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１日目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２日目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３日目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開発終了・発表準備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</a:t>
                      </a: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15:30 ~ 16:30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発表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16:30 ~ 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優勝者発表・片付け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焼き肉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発表について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流れ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準備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発表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lang="ja-JP" altLang="en-US" sz="3200" dirty="0"/>
              <a:t>質疑応答</a:t>
            </a:r>
            <a:r>
              <a:rPr lang="en-US" altLang="ja-JP" sz="3200" dirty="0"/>
              <a:t>(</a:t>
            </a:r>
            <a:r>
              <a:rPr lang="ja-JP" altLang="en-US" sz="3200" dirty="0"/>
              <a:t>３分</a:t>
            </a:r>
            <a:r>
              <a:rPr lang="en-US" altLang="ja-JP" sz="3200" dirty="0"/>
              <a:t>)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時間について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１チーム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分の発表とします！（デモ含む）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時間オーバーはなし！</a:t>
            </a: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評価について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５段階評価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3200" dirty="0"/>
              <a:t>全員投票してもらい、チームの平均を取る。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4400" dirty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/>
              <a:t>欲しさ、アイディア、完成度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3292" y="2712182"/>
            <a:ext cx="104054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Git</a:t>
            </a:r>
            <a:r>
              <a:rPr kumimoji="1" lang="ja-JP" altLang="en-US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を使うこと！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3251" y="4902097"/>
            <a:ext cx="929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※GitHub</a:t>
            </a:r>
            <a:r>
              <a:rPr kumimoji="1" lang="ja-JP" altLang="en-US" sz="28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に各チームのリポジトリがあります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5490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チーム発表</a:t>
            </a: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8271" y="2712182"/>
            <a:ext cx="114954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アイスブレイク</a:t>
            </a:r>
          </a:p>
        </p:txBody>
      </p:sp>
    </p:spTree>
    <p:extLst>
      <p:ext uri="{BB962C8B-B14F-4D97-AF65-F5344CB8AC3E}">
        <p14:creationId xmlns:p14="http://schemas.microsoft.com/office/powerpoint/2010/main" val="1923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18670" y="448594"/>
            <a:ext cx="2954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3B34FC-6D8D-41A8-BE8C-605B92D7F61C}"/>
              </a:ext>
            </a:extLst>
          </p:cNvPr>
          <p:cNvSpPr txBox="1"/>
          <p:nvPr/>
        </p:nvSpPr>
        <p:spPr>
          <a:xfrm>
            <a:off x="1082485" y="1286435"/>
            <a:ext cx="10027023" cy="439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400" b="1" dirty="0">
                <a:solidFill>
                  <a:schemeClr val="bg1"/>
                </a:solidFill>
              </a:rPr>
              <a:t>・持ち物は</a:t>
            </a:r>
            <a:r>
              <a:rPr lang="en-US" altLang="ja-JP" sz="4400" b="1" dirty="0">
                <a:solidFill>
                  <a:schemeClr val="bg1"/>
                </a:solidFill>
              </a:rPr>
              <a:t>B5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の紙</a:t>
            </a:r>
            <a:r>
              <a:rPr kumimoji="1" lang="en-US" altLang="ja-JP" sz="4400" b="1" dirty="0">
                <a:solidFill>
                  <a:schemeClr val="bg1"/>
                </a:solidFill>
              </a:rPr>
              <a:t>2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枚とドミノ</a:t>
            </a:r>
            <a:r>
              <a:rPr lang="en-US" altLang="ja-JP" sz="4400" b="1" dirty="0">
                <a:solidFill>
                  <a:schemeClr val="bg1"/>
                </a:solidFill>
              </a:rPr>
              <a:t>12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枚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・ドミノを高いところに維持したチームが勝ち。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・練習</a:t>
            </a:r>
            <a:r>
              <a:rPr lang="en-US" altLang="ja-JP" sz="4400" b="1" dirty="0">
                <a:solidFill>
                  <a:schemeClr val="bg1"/>
                </a:solidFill>
              </a:rPr>
              <a:t>3</a:t>
            </a:r>
            <a:r>
              <a:rPr lang="ja-JP" altLang="en-US" sz="4400" b="1" dirty="0">
                <a:solidFill>
                  <a:schemeClr val="bg1"/>
                </a:solidFill>
              </a:rPr>
              <a:t>分　本番</a:t>
            </a:r>
            <a:r>
              <a:rPr lang="en-US" altLang="ja-JP" sz="4400" b="1" dirty="0">
                <a:solidFill>
                  <a:schemeClr val="bg1"/>
                </a:solidFill>
              </a:rPr>
              <a:t>1</a:t>
            </a:r>
            <a:r>
              <a:rPr lang="ja-JP" altLang="en-US" sz="4400" b="1" dirty="0">
                <a:solidFill>
                  <a:schemeClr val="bg1"/>
                </a:solidFill>
              </a:rPr>
              <a:t>分</a:t>
            </a:r>
            <a:endParaRPr lang="en-US" altLang="ja-JP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4927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232</Words>
  <Application>Microsoft Office PowerPoint</Application>
  <PresentationFormat>ワイド画面</PresentationFormat>
  <Paragraphs>78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Hiragino Kaku Gothic StdN W8</vt:lpstr>
      <vt:lpstr>Yu Gothic Medium</vt:lpstr>
      <vt:lpstr>Yu Gothic</vt:lpstr>
      <vt:lpstr>Arial</vt:lpstr>
      <vt:lpstr>Century Gothic</vt:lpstr>
      <vt:lpstr>ホワイト</vt:lpstr>
      <vt:lpstr>PowerPoint プレゼンテーション</vt:lpstr>
      <vt:lpstr>３日間のタイムテーブル</vt:lpstr>
      <vt:lpstr>発表について</vt:lpstr>
      <vt:lpstr>評価について</vt:lpstr>
      <vt:lpstr>ルール</vt:lpstr>
      <vt:lpstr>賞品</vt:lpstr>
      <vt:lpstr>PowerPoint プレゼンテーション</vt:lpstr>
      <vt:lpstr>PowerPoint プレゼンテーション</vt:lpstr>
      <vt:lpstr>PowerPoint プレゼンテーション</vt:lpstr>
      <vt:lpstr>本日のタイムテーブル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完介 熊澤</cp:lastModifiedBy>
  <cp:revision>77</cp:revision>
  <dcterms:created xsi:type="dcterms:W3CDTF">2018-04-26T10:32:59Z</dcterms:created>
  <dcterms:modified xsi:type="dcterms:W3CDTF">2019-04-24T11:37:40Z</dcterms:modified>
</cp:coreProperties>
</file>