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5" r:id="rId4"/>
    <p:sldId id="264" r:id="rId5"/>
    <p:sldId id="262" r:id="rId6"/>
    <p:sldId id="269" r:id="rId7"/>
    <p:sldId id="257" r:id="rId8"/>
    <p:sldId id="259" r:id="rId9"/>
    <p:sldId id="266" r:id="rId10"/>
    <p:sldId id="268" r:id="rId11"/>
    <p:sldId id="258" r:id="rId12"/>
    <p:sldId id="267" r:id="rId13"/>
    <p:sldId id="26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CE9"/>
    <a:srgbClr val="F3D8CF"/>
    <a:srgbClr val="FF7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706"/>
  </p:normalViewPr>
  <p:slideViewPr>
    <p:cSldViewPr snapToGrid="0" snapToObjects="1">
      <p:cViewPr varScale="1">
        <p:scale>
          <a:sx n="85" d="100"/>
          <a:sy n="85" d="100"/>
        </p:scale>
        <p:origin x="5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776A-FE8C-FF46-A874-CC3A365D9B18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CD924-1EF7-CB42-BC2D-B2D717BDE2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9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CD924-1EF7-CB42-BC2D-B2D717BDE2D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83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01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42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2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2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9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7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99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80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2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B129-325A-4648-B080-F98DADD1A2A8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00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B129-325A-4648-B080-F98DADD1A2A8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E9A94-BDCE-6847-B361-9D5AF8E905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5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Yu Gothic" charset="-128"/>
          <a:ea typeface="Yu Gothic" charset="-128"/>
          <a:cs typeface="Yu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310643" y="2644170"/>
            <a:ext cx="11570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0" b="1" spc="6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第</a:t>
            </a:r>
            <a:r>
              <a:rPr lang="en-US" altLang="ja-JP" sz="8000" b="1" spc="6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4</a:t>
            </a:r>
            <a:r>
              <a:rPr lang="ja-JP" altLang="en-US" sz="8000" b="1" spc="600" dirty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回</a:t>
            </a:r>
            <a:r>
              <a:rPr lang="en-US" altLang="ja-JP" sz="8000" b="1" spc="600" dirty="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altLang="ja-JP" sz="9600" b="1" spc="6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kumimoji="1" lang="en-US" altLang="ja-JP" sz="9600" b="1" spc="600" dirty="0" err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rPr>
              <a:t>ackhack</a:t>
            </a:r>
            <a:endParaRPr kumimoji="1" lang="ja-JP" altLang="en-US" sz="9600" b="1" spc="600" dirty="0">
              <a:solidFill>
                <a:schemeClr val="bg1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618670" y="448594"/>
            <a:ext cx="29546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6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ルール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3B34FC-6D8D-41A8-BE8C-605B92D7F61C}"/>
              </a:ext>
            </a:extLst>
          </p:cNvPr>
          <p:cNvSpPr txBox="1"/>
          <p:nvPr/>
        </p:nvSpPr>
        <p:spPr>
          <a:xfrm>
            <a:off x="1082485" y="1286435"/>
            <a:ext cx="10027023" cy="439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4400" b="1" dirty="0">
                <a:solidFill>
                  <a:schemeClr val="bg1"/>
                </a:solidFill>
              </a:rPr>
              <a:t>・持ち物は</a:t>
            </a:r>
            <a:r>
              <a:rPr lang="en-US" altLang="ja-JP" sz="4400" b="1" dirty="0">
                <a:solidFill>
                  <a:schemeClr val="bg1"/>
                </a:solidFill>
              </a:rPr>
              <a:t>B5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の紙</a:t>
            </a:r>
            <a:r>
              <a:rPr kumimoji="1" lang="en-US" altLang="ja-JP" sz="4400" b="1" dirty="0">
                <a:solidFill>
                  <a:schemeClr val="bg1"/>
                </a:solidFill>
              </a:rPr>
              <a:t>2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枚とドミノ</a:t>
            </a:r>
            <a:r>
              <a:rPr lang="en-US" altLang="ja-JP" sz="4400" b="1" dirty="0">
                <a:solidFill>
                  <a:schemeClr val="bg1"/>
                </a:solidFill>
              </a:rPr>
              <a:t>12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枚</a:t>
            </a:r>
            <a:endParaRPr lang="en-US" altLang="ja-JP" sz="4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bg1"/>
                </a:solidFill>
              </a:rPr>
              <a:t>・ドミノを高いところに維持したチームが勝ち。</a:t>
            </a:r>
            <a:endParaRPr lang="en-US" altLang="ja-JP" sz="4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bg1"/>
                </a:solidFill>
              </a:rPr>
              <a:t>・練習</a:t>
            </a:r>
            <a:r>
              <a:rPr lang="en-US" altLang="ja-JP" sz="4400" b="1" dirty="0">
                <a:solidFill>
                  <a:schemeClr val="bg1"/>
                </a:solidFill>
              </a:rPr>
              <a:t>3</a:t>
            </a:r>
            <a:r>
              <a:rPr lang="ja-JP" altLang="en-US" sz="4400" b="1" dirty="0">
                <a:solidFill>
                  <a:schemeClr val="bg1"/>
                </a:solidFill>
              </a:rPr>
              <a:t>分　本番</a:t>
            </a:r>
            <a:r>
              <a:rPr lang="en-US" altLang="ja-JP" sz="4400" b="1" dirty="0">
                <a:solidFill>
                  <a:schemeClr val="bg1"/>
                </a:solidFill>
              </a:rPr>
              <a:t>1</a:t>
            </a:r>
            <a:r>
              <a:rPr lang="ja-JP" altLang="en-US" sz="4400" b="1" dirty="0">
                <a:solidFill>
                  <a:schemeClr val="bg1"/>
                </a:solidFill>
              </a:rPr>
              <a:t>分</a:t>
            </a:r>
            <a:endParaRPr lang="en-US" altLang="ja-JP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14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本日のタイムテーブル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41504"/>
              </p:ext>
            </p:extLst>
          </p:nvPr>
        </p:nvGraphicFramePr>
        <p:xfrm>
          <a:off x="1435100" y="1690688"/>
          <a:ext cx="9321800" cy="444084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66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65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spc="600" dirty="0"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時間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i="0" spc="600" dirty="0"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やること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  9:30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集合・オープニング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10:30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お題発表・開発開始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13:30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中間発表・開発再開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20:00</a:t>
                      </a:r>
                      <a:endParaRPr kumimoji="1" lang="ja-JP" altLang="en-US" sz="3200" b="0" i="0" spc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</a:t>
                      </a:r>
                      <a:r>
                        <a:rPr kumimoji="1" lang="ja-JP" altLang="en-US" sz="3200" b="0" i="0" spc="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日目の開発終了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44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772009" y="2712182"/>
            <a:ext cx="664797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お題</a:t>
            </a:r>
            <a:r>
              <a:rPr kumimoji="1" lang="ja-JP" altLang="en-US" sz="12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発表</a:t>
            </a:r>
          </a:p>
        </p:txBody>
      </p:sp>
    </p:spTree>
    <p:extLst>
      <p:ext uri="{BB962C8B-B14F-4D97-AF65-F5344CB8AC3E}">
        <p14:creationId xmlns:p14="http://schemas.microsoft.com/office/powerpoint/2010/main" val="52489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33541" y="2712182"/>
            <a:ext cx="6724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96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ファイト！</a:t>
            </a:r>
          </a:p>
        </p:txBody>
      </p:sp>
    </p:spTree>
    <p:extLst>
      <p:ext uri="{BB962C8B-B14F-4D97-AF65-F5344CB8AC3E}">
        <p14:creationId xmlns:p14="http://schemas.microsoft.com/office/powerpoint/2010/main" val="50819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443070" y="400008"/>
            <a:ext cx="10515600" cy="1325563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３日間のタイムテーブル</a:t>
            </a: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00769"/>
              </p:ext>
            </p:extLst>
          </p:nvPr>
        </p:nvGraphicFramePr>
        <p:xfrm>
          <a:off x="443070" y="1725571"/>
          <a:ext cx="11305859" cy="45720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83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5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5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33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１日目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２日目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３日目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  9:30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集合・オープニング</a:t>
                      </a:r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10:30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集合・開発再開</a:t>
                      </a: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10:30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集合・開発再開</a:t>
                      </a: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10:30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お題発表・開発開始</a:t>
                      </a:r>
                    </a:p>
                  </a:txBody>
                  <a:tcPr marL="137160" marR="137160" marT="137160" marB="137160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12:00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お昼休み</a:t>
                      </a: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13:30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中間発表・開発再開</a:t>
                      </a:r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13:30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開発再開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15:00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開発終了・発表準備</a:t>
                      </a: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15:30 ~ 16:30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発表</a:t>
                      </a: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20:00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開発終了</a:t>
                      </a:r>
                    </a:p>
                  </a:txBody>
                  <a:tcPr marL="137160" marR="137160" marT="137160" marB="137160"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20:00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B w="12700" cmpd="sng">
                      <a:noFill/>
                    </a:lnB>
                    <a:solidFill>
                      <a:srgbClr val="F3D8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開発終了</a:t>
                      </a:r>
                    </a:p>
                  </a:txBody>
                  <a:tcPr marL="137160" marR="137160" marT="137160" marB="137160" anchor="ctr">
                    <a:lnB w="12700" cmpd="sng">
                      <a:noFill/>
                    </a:lnB>
                    <a:solidFill>
                      <a:srgbClr val="F3D8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16:30 ~ 17:00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優勝者発表・片付け</a:t>
                      </a:r>
                    </a:p>
                  </a:txBody>
                  <a:tcPr marL="137160" marR="137160" marT="137160" marB="137160" anchor="ctr">
                    <a:solidFill>
                      <a:srgbClr val="F3D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en-US" altLang="ja-JP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17:00</a:t>
                      </a:r>
                      <a:endParaRPr kumimoji="1" lang="ja-JP" altLang="en-US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Yu Gothic Medium" charset="-128"/>
                        <a:ea typeface="Yu Gothic Medium" charset="-128"/>
                        <a:cs typeface="Yu Gothic Medium" charset="-128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solidFill>
                      <a:srgbClr val="F9ECE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kumimoji="1" lang="ja-JP" altLang="en-US" sz="20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Yu Gothic Medium" charset="-128"/>
                          <a:ea typeface="Yu Gothic Medium" charset="-128"/>
                          <a:cs typeface="Yu Gothic Medium" charset="-128"/>
                        </a:rPr>
                        <a:t>焼き肉</a:t>
                      </a:r>
                    </a:p>
                  </a:txBody>
                  <a:tcPr marL="137160" marR="137160" marT="137160" marB="137160" anchor="ctr">
                    <a:solidFill>
                      <a:srgbClr val="F9EC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2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発表について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dirty="0"/>
              <a:t>流れ</a:t>
            </a:r>
            <a:endParaRPr kumimoji="1" lang="en-US" altLang="ja-JP" sz="4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dirty="0"/>
              <a:t>準備</a:t>
            </a:r>
            <a:r>
              <a:rPr kumimoji="1" lang="en-US" altLang="ja-JP" sz="3200" dirty="0"/>
              <a:t>(</a:t>
            </a:r>
            <a:r>
              <a:rPr lang="en-US" altLang="ja-JP" sz="3200" dirty="0"/>
              <a:t>3</a:t>
            </a:r>
            <a:r>
              <a:rPr kumimoji="1" lang="ja-JP" altLang="en-US" sz="3200" dirty="0"/>
              <a:t>分</a:t>
            </a:r>
            <a:r>
              <a:rPr kumimoji="1" lang="en-US" altLang="ja-JP" sz="3200" dirty="0"/>
              <a:t>) </a:t>
            </a:r>
            <a:r>
              <a:rPr kumimoji="1" lang="ja-JP" altLang="en-US" dirty="0"/>
              <a:t>▶</a:t>
            </a:r>
            <a:r>
              <a:rPr kumimoji="1" lang="en-US" altLang="ja-JP" sz="3200" dirty="0"/>
              <a:t> </a:t>
            </a:r>
            <a:r>
              <a:rPr kumimoji="1" lang="ja-JP" altLang="en-US" sz="3200" dirty="0"/>
              <a:t>発表</a:t>
            </a:r>
            <a:r>
              <a:rPr kumimoji="1" lang="en-US" altLang="ja-JP" sz="3200" dirty="0"/>
              <a:t>(</a:t>
            </a:r>
            <a:r>
              <a:rPr lang="en-US" altLang="ja-JP" sz="3200" dirty="0"/>
              <a:t>3</a:t>
            </a:r>
            <a:r>
              <a:rPr kumimoji="1" lang="ja-JP" altLang="en-US" sz="3200" dirty="0"/>
              <a:t>分</a:t>
            </a:r>
            <a:r>
              <a:rPr kumimoji="1" lang="en-US" altLang="ja-JP" sz="3200" dirty="0"/>
              <a:t>) </a:t>
            </a:r>
            <a:r>
              <a:rPr kumimoji="1" lang="ja-JP" altLang="en-US" dirty="0"/>
              <a:t>▶</a:t>
            </a:r>
            <a:r>
              <a:rPr kumimoji="1" lang="en-US" altLang="ja-JP" sz="3200" dirty="0"/>
              <a:t> </a:t>
            </a:r>
            <a:r>
              <a:rPr lang="ja-JP" altLang="en-US" sz="3200" dirty="0"/>
              <a:t>質疑応答</a:t>
            </a:r>
            <a:r>
              <a:rPr lang="en-US" altLang="ja-JP" sz="3200" dirty="0"/>
              <a:t>(</a:t>
            </a:r>
            <a:r>
              <a:rPr lang="ja-JP" altLang="en-US" sz="3200" dirty="0"/>
              <a:t>３分</a:t>
            </a:r>
            <a:r>
              <a:rPr lang="en-US" altLang="ja-JP" sz="3200" dirty="0"/>
              <a:t>)</a:t>
            </a:r>
            <a:endParaRPr kumimoji="1" lang="en-US" altLang="ja-JP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dirty="0"/>
              <a:t>時間について</a:t>
            </a:r>
            <a:endParaRPr kumimoji="1" lang="en-US" altLang="ja-JP" sz="4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dirty="0"/>
              <a:t>１チーム</a:t>
            </a:r>
            <a:r>
              <a:rPr kumimoji="1" lang="en-US" altLang="ja-JP" sz="3200" dirty="0"/>
              <a:t>3</a:t>
            </a:r>
            <a:r>
              <a:rPr kumimoji="1" lang="ja-JP" altLang="en-US" sz="3200" dirty="0"/>
              <a:t>分の発表とします！（デモ含む）</a:t>
            </a:r>
            <a:endParaRPr kumimoji="1" lang="en-US" altLang="ja-JP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/>
              <a:t>時間オーバーはなし！</a:t>
            </a:r>
            <a:endParaRPr lang="en-US" altLang="ja-JP" sz="32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/>
              <a:t>発表の途中でも中断させていただきます！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750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/>
              <a:t>評価について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973907"/>
            <a:ext cx="10515600" cy="3586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400" dirty="0"/>
              <a:t>５段階評価</a:t>
            </a:r>
            <a:endParaRPr kumimoji="1" lang="en-US" altLang="ja-JP" sz="4400" dirty="0"/>
          </a:p>
          <a:p>
            <a:pPr marL="0" indent="0">
              <a:buNone/>
            </a:pPr>
            <a:r>
              <a:rPr lang="ja-JP" altLang="en-US" sz="3200" dirty="0"/>
              <a:t>全員投票してもらい、チームの平均を取る。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4400" dirty="0"/>
              <a:t>評価基準</a:t>
            </a:r>
            <a:endParaRPr lang="en-US" altLang="ja-JP" sz="4400" dirty="0"/>
          </a:p>
          <a:p>
            <a:pPr marL="0" indent="0">
              <a:buNone/>
            </a:pPr>
            <a:r>
              <a:rPr kumimoji="1" lang="ja-JP" altLang="en-US" sz="3200" dirty="0"/>
              <a:t>欲しさ、アイディア、完成度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54616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838198" y="5663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ルール</a:t>
            </a:r>
            <a:endParaRPr kumimoji="1" lang="ja-JP" altLang="en-US" sz="54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3292" y="2712182"/>
            <a:ext cx="1040541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Git</a:t>
            </a:r>
            <a:r>
              <a:rPr kumimoji="1" lang="ja-JP" altLang="en-US" sz="10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を使うこと！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63251" y="4902097"/>
            <a:ext cx="9291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※GitHub</a:t>
            </a:r>
            <a:r>
              <a:rPr kumimoji="1" lang="ja-JP" altLang="en-US" sz="28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に各チームのリポジトリがあります</a:t>
            </a:r>
          </a:p>
        </p:txBody>
      </p:sp>
    </p:spTree>
    <p:extLst>
      <p:ext uri="{BB962C8B-B14F-4D97-AF65-F5344CB8AC3E}">
        <p14:creationId xmlns:p14="http://schemas.microsoft.com/office/powerpoint/2010/main" val="25490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61736-765D-47CF-AF47-FE90143C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71" y="365125"/>
            <a:ext cx="11066929" cy="1325563"/>
          </a:xfrm>
        </p:spPr>
        <p:txBody>
          <a:bodyPr/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の使い方（コミット・プル・プッシュ）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60D9A3B-D58C-4ACF-8BFE-F1D96519B572}"/>
              </a:ext>
            </a:extLst>
          </p:cNvPr>
          <p:cNvSpPr/>
          <p:nvPr/>
        </p:nvSpPr>
        <p:spPr>
          <a:xfrm>
            <a:off x="1035423" y="2393576"/>
            <a:ext cx="2429435" cy="358588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3D4843-4759-43AD-9B2A-ABBEFA9757E3}"/>
              </a:ext>
            </a:extLst>
          </p:cNvPr>
          <p:cNvSpPr/>
          <p:nvPr/>
        </p:nvSpPr>
        <p:spPr>
          <a:xfrm>
            <a:off x="5320552" y="2393575"/>
            <a:ext cx="5607424" cy="3585883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D6B5519-97A8-49A2-899E-8847132D4A50}"/>
              </a:ext>
            </a:extLst>
          </p:cNvPr>
          <p:cNvSpPr/>
          <p:nvPr/>
        </p:nvSpPr>
        <p:spPr>
          <a:xfrm>
            <a:off x="5571564" y="3088341"/>
            <a:ext cx="2429435" cy="268044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EEDA410-2407-4201-B88A-0D4F57248A30}"/>
              </a:ext>
            </a:extLst>
          </p:cNvPr>
          <p:cNvSpPr/>
          <p:nvPr/>
        </p:nvSpPr>
        <p:spPr>
          <a:xfrm>
            <a:off x="8561294" y="3088341"/>
            <a:ext cx="2014817" cy="268044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B7EB5D-3FCD-4FCF-8628-B4BC9E750B09}"/>
              </a:ext>
            </a:extLst>
          </p:cNvPr>
          <p:cNvSpPr txBox="1"/>
          <p:nvPr/>
        </p:nvSpPr>
        <p:spPr>
          <a:xfrm>
            <a:off x="999565" y="1690688"/>
            <a:ext cx="2429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</a:rPr>
              <a:t>サーバー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47D3A1-B00B-4FFC-AFC7-61BEB1B820EB}"/>
              </a:ext>
            </a:extLst>
          </p:cNvPr>
          <p:cNvSpPr txBox="1"/>
          <p:nvPr/>
        </p:nvSpPr>
        <p:spPr>
          <a:xfrm>
            <a:off x="5186082" y="1690688"/>
            <a:ext cx="2429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bg1"/>
                </a:solidFill>
              </a:rPr>
              <a:t>あなたの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PC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19751FA-D038-4DE4-86B9-B54906197D00}"/>
              </a:ext>
            </a:extLst>
          </p:cNvPr>
          <p:cNvSpPr txBox="1"/>
          <p:nvPr/>
        </p:nvSpPr>
        <p:spPr>
          <a:xfrm>
            <a:off x="5374340" y="2534215"/>
            <a:ext cx="295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ローカルリポジトリ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020A21-7471-4FD0-9213-9F7FE7175AB3}"/>
              </a:ext>
            </a:extLst>
          </p:cNvPr>
          <p:cNvSpPr txBox="1"/>
          <p:nvPr/>
        </p:nvSpPr>
        <p:spPr>
          <a:xfrm flipH="1">
            <a:off x="8807822" y="3429000"/>
            <a:ext cx="12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Hello git!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459DC7-78F0-4A6C-BB77-F0C80AFBB2CB}"/>
              </a:ext>
            </a:extLst>
          </p:cNvPr>
          <p:cNvSpPr txBox="1"/>
          <p:nvPr/>
        </p:nvSpPr>
        <p:spPr>
          <a:xfrm>
            <a:off x="5714999" y="3290500"/>
            <a:ext cx="190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Ver.1</a:t>
            </a:r>
          </a:p>
          <a:p>
            <a:r>
              <a:rPr lang="en-US" altLang="ja-JP" dirty="0"/>
              <a:t>Hello git!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55EEED3-9ADC-4C0B-92FD-DCE43FF02B59}"/>
              </a:ext>
            </a:extLst>
          </p:cNvPr>
          <p:cNvCxnSpPr/>
          <p:nvPr/>
        </p:nvCxnSpPr>
        <p:spPr>
          <a:xfrm flipH="1">
            <a:off x="8000999" y="3613665"/>
            <a:ext cx="51098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AFD2F94-6FDE-48C1-834C-785366EAD901}"/>
              </a:ext>
            </a:extLst>
          </p:cNvPr>
          <p:cNvCxnSpPr>
            <a:cxnSpLocks/>
          </p:cNvCxnSpPr>
          <p:nvPr/>
        </p:nvCxnSpPr>
        <p:spPr>
          <a:xfrm flipH="1">
            <a:off x="3536576" y="3645041"/>
            <a:ext cx="1743634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BAB3BB-1C50-41BF-A852-911EF8EA7096}"/>
              </a:ext>
            </a:extLst>
          </p:cNvPr>
          <p:cNvSpPr txBox="1"/>
          <p:nvPr/>
        </p:nvSpPr>
        <p:spPr>
          <a:xfrm>
            <a:off x="1264023" y="2693085"/>
            <a:ext cx="190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Ver.1</a:t>
            </a:r>
          </a:p>
          <a:p>
            <a:r>
              <a:rPr lang="en-US" altLang="ja-JP" dirty="0"/>
              <a:t>Hello git!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18DDF12-DDC5-4A3A-92FC-A33B7420D499}"/>
              </a:ext>
            </a:extLst>
          </p:cNvPr>
          <p:cNvSpPr txBox="1"/>
          <p:nvPr/>
        </p:nvSpPr>
        <p:spPr>
          <a:xfrm>
            <a:off x="1264023" y="3518585"/>
            <a:ext cx="1900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Ver.2</a:t>
            </a:r>
          </a:p>
          <a:p>
            <a:r>
              <a:rPr lang="en-US" altLang="ja-JP" dirty="0"/>
              <a:t>Hello git!</a:t>
            </a:r>
          </a:p>
          <a:p>
            <a:r>
              <a:rPr lang="ja-JP" altLang="en-US" dirty="0"/>
              <a:t>それよりもぎゅっと</a:t>
            </a:r>
            <a:r>
              <a:rPr lang="en-US" altLang="ja-JP" dirty="0"/>
              <a:t>e</a:t>
            </a:r>
            <a:r>
              <a:rPr lang="ja-JP" altLang="en-US" dirty="0"/>
              <a:t>殺して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E000756-C55C-4CA8-8D40-7A61B39F2F5E}"/>
              </a:ext>
            </a:extLst>
          </p:cNvPr>
          <p:cNvSpPr txBox="1"/>
          <p:nvPr/>
        </p:nvSpPr>
        <p:spPr>
          <a:xfrm>
            <a:off x="5714999" y="4186516"/>
            <a:ext cx="1900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Ver.2</a:t>
            </a:r>
          </a:p>
          <a:p>
            <a:r>
              <a:rPr lang="en-US" altLang="ja-JP" dirty="0"/>
              <a:t>Hello git!</a:t>
            </a:r>
          </a:p>
          <a:p>
            <a:r>
              <a:rPr lang="ja-JP" altLang="en-US" dirty="0"/>
              <a:t>それよりもぎゅっと</a:t>
            </a:r>
            <a:r>
              <a:rPr lang="en-US" altLang="ja-JP" dirty="0"/>
              <a:t>e</a:t>
            </a:r>
            <a:r>
              <a:rPr lang="ja-JP" altLang="en-US" dirty="0"/>
              <a:t>殺して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11DDD2E-BB66-4EE0-A020-12F99EB72BBF}"/>
              </a:ext>
            </a:extLst>
          </p:cNvPr>
          <p:cNvSpPr txBox="1"/>
          <p:nvPr/>
        </p:nvSpPr>
        <p:spPr>
          <a:xfrm>
            <a:off x="8807822" y="3155515"/>
            <a:ext cx="1900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lang="en-US" altLang="ja-JP" dirty="0"/>
              <a:t>Hello git!</a:t>
            </a:r>
          </a:p>
          <a:p>
            <a:r>
              <a:rPr lang="ja-JP" altLang="en-US" dirty="0"/>
              <a:t>それよりもぎゅっと</a:t>
            </a:r>
            <a:r>
              <a:rPr lang="en-US" altLang="ja-JP" dirty="0"/>
              <a:t>e</a:t>
            </a:r>
            <a:r>
              <a:rPr lang="ja-JP" altLang="en-US" dirty="0"/>
              <a:t>殺して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3C3E921-3857-45CB-8C67-4280DEF3F98F}"/>
              </a:ext>
            </a:extLst>
          </p:cNvPr>
          <p:cNvCxnSpPr>
            <a:cxnSpLocks/>
          </p:cNvCxnSpPr>
          <p:nvPr/>
        </p:nvCxnSpPr>
        <p:spPr>
          <a:xfrm>
            <a:off x="3527612" y="4536141"/>
            <a:ext cx="175259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27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1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" y="-375114"/>
            <a:ext cx="12170376" cy="811358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8" y="5663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賞品</a:t>
            </a:r>
            <a:endParaRPr kumimoji="1" lang="ja-JP" altLang="en-US" sz="5400" b="1" spc="600" dirty="0">
              <a:solidFill>
                <a:schemeClr val="bg1"/>
              </a:solidFill>
              <a:latin typeface="Yu Gothic" charset="-128"/>
              <a:ea typeface="Yu Gothic" charset="-128"/>
              <a:cs typeface="Yu Gothic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64098" y="2712182"/>
            <a:ext cx="82638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焼き肉無料</a:t>
            </a:r>
          </a:p>
        </p:txBody>
      </p:sp>
    </p:spTree>
    <p:extLst>
      <p:ext uri="{BB962C8B-B14F-4D97-AF65-F5344CB8AC3E}">
        <p14:creationId xmlns:p14="http://schemas.microsoft.com/office/powerpoint/2010/main" val="203534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964098" y="2712182"/>
            <a:ext cx="82638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チーム発表</a:t>
            </a:r>
          </a:p>
        </p:txBody>
      </p:sp>
    </p:spTree>
    <p:extLst>
      <p:ext uri="{BB962C8B-B14F-4D97-AF65-F5344CB8AC3E}">
        <p14:creationId xmlns:p14="http://schemas.microsoft.com/office/powerpoint/2010/main" val="141901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48271" y="2712182"/>
            <a:ext cx="114954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0" b="1" spc="600" dirty="0">
                <a:solidFill>
                  <a:schemeClr val="bg1"/>
                </a:solidFill>
                <a:latin typeface="Yu Gothic" charset="-128"/>
                <a:ea typeface="Yu Gothic" charset="-128"/>
                <a:cs typeface="Yu Gothic" charset="-128"/>
              </a:rPr>
              <a:t>アイスブレイク</a:t>
            </a:r>
          </a:p>
        </p:txBody>
      </p:sp>
    </p:spTree>
    <p:extLst>
      <p:ext uri="{BB962C8B-B14F-4D97-AF65-F5344CB8AC3E}">
        <p14:creationId xmlns:p14="http://schemas.microsoft.com/office/powerpoint/2010/main" val="1923549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298</Words>
  <Application>Microsoft Office PowerPoint</Application>
  <PresentationFormat>ワイド画面</PresentationFormat>
  <Paragraphs>94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Hiragino Kaku Gothic StdN W8</vt:lpstr>
      <vt:lpstr>Yu Gothic Medium</vt:lpstr>
      <vt:lpstr>Yu Gothic</vt:lpstr>
      <vt:lpstr>Arial</vt:lpstr>
      <vt:lpstr>Century Gothic</vt:lpstr>
      <vt:lpstr>ホワイト</vt:lpstr>
      <vt:lpstr>PowerPoint プレゼンテーション</vt:lpstr>
      <vt:lpstr>３日間のタイムテーブル</vt:lpstr>
      <vt:lpstr>発表について</vt:lpstr>
      <vt:lpstr>評価について</vt:lpstr>
      <vt:lpstr>ルール</vt:lpstr>
      <vt:lpstr>Gitの使い方（コミット・プル・プッシュ）</vt:lpstr>
      <vt:lpstr>賞品</vt:lpstr>
      <vt:lpstr>PowerPoint プレゼンテーション</vt:lpstr>
      <vt:lpstr>PowerPoint プレゼンテーション</vt:lpstr>
      <vt:lpstr>PowerPoint プレゼンテーション</vt:lpstr>
      <vt:lpstr>本日のタイムテーブル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大河内　明日香</dc:creator>
  <cp:lastModifiedBy>完介 熊澤</cp:lastModifiedBy>
  <cp:revision>81</cp:revision>
  <dcterms:created xsi:type="dcterms:W3CDTF">2018-04-26T10:32:59Z</dcterms:created>
  <dcterms:modified xsi:type="dcterms:W3CDTF">2019-05-01T06:16:38Z</dcterms:modified>
</cp:coreProperties>
</file>