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B22CC8-9470-4CA1-9087-E35E4969C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BCBB69-7C8A-47A8-AC0E-638E3DFD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7E041-98B2-4AE4-ACE9-F6EAC50C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08C3E-83DE-4328-A1B3-AF7EBA61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C2234C-AD46-4FEB-A6A1-C305888C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6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A05C2-BCAB-404F-BD6D-D206F4CB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54382-5A2B-4C4D-81B4-E3024E65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7042A-919A-486A-BD49-BC0E9F9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EE62B-9250-480D-A865-5628643E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298C6A-4EE6-4F4B-983D-58A6E625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10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AB890B-ED68-422E-8B4E-55BE17985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BF1515-3020-4E65-A2B1-3C89809F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50236-49BF-4AD5-AA59-195AB203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C3BB73-DD1D-4EAA-A5A9-27496F02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592A7B-D88A-4FFC-8025-0E2F736F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8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49D6F-2DEB-41BA-8E2D-23B4DF21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161FA-D39D-4A0B-83E4-ADF7F208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25C87-844B-4EF7-BF18-32A4B706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0E01DC-37ED-4EE0-8645-7CF303E3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773215-0681-4EE8-BE2F-DD5C3E51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5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84BE8-13D8-43AA-A3A1-103E7F38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CB22FA-9453-42AB-97DE-88251837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2B0FC-E563-48E8-A30F-596BA336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DAFED-5232-47E7-BE61-AA675AA2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80118-38B3-45CD-B0B3-B039AB1E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0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ECB9A-0B25-42EA-90CC-E1D0208A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172B48-2319-4D81-980C-60605FBF2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8185C1-DDCE-4688-972F-3A3869FBD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5929FC-6EE4-4F4A-B8BD-DB2AA4E2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10976-6990-44AD-B7B6-3A38DCAA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FEF8EA-7D30-4AC5-A208-B2BD3257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44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E1BC9-4501-4ED2-A3FC-96B17DE7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926C9C-270D-4FAE-AF15-7796A0C9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B65EAC-74CD-4339-86F2-39EC301FF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014AB2E-32E3-4B71-9ED3-D619DC531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F05F86-A89B-45C0-9BF7-F0FFFEBA2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14FFB5-DF55-407D-8D10-376738DB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C222130-1615-4868-AE36-386DBD42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0B9F67-B6D8-4C11-93CD-A4FD168E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69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CB1EE-2015-46DE-B711-B71CCDDC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BDCE5A-0635-4BDA-BF0F-BAD97D1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0EF649-D8C8-4B4B-8748-F35CD529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E0796A-A97A-4823-A773-2ECBCE4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5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87E6B2-A23A-4DC1-B866-E5736746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222176-72E8-4B81-8DB6-E8675DD3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AF3A9-1AA4-452B-B2D2-D7BCA1DF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0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B060E-E680-4BBD-928B-5C0E22E2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7DE34-A504-4339-A0B5-1513781C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047C33-CA9B-441B-914C-94D6F3A60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0D0346-3544-4EAB-94A1-C3A2A55C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92821-6EE7-4EBB-984B-F65A2DE9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EA0F64-55F5-4F76-AC56-D80726D9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06F5AD-E36C-4153-ABCC-FDDAC7C2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727900-FD28-47B5-AC13-925540EB0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C9D69D-58ED-492B-8F3F-A7EBE3620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410B5F-F309-4A1B-A84E-E1E4CEB7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2AC895-0F66-4E58-BB5E-A2DBB949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A83CA1-DF45-41E6-A567-C1D7C19E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17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0BC8CC-2A3E-4101-BC8F-FD950814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A579A-B9D7-46A9-95C1-AAFFDB8E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FBFFD-4F9A-40DD-9DB0-DFEFAC680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155C-ACBC-4AAB-8CE4-27F01F130B21}" type="datetimeFigureOut">
              <a:rPr kumimoji="1" lang="ja-JP" altLang="en-US" smtClean="0"/>
              <a:t>2019/5/1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3970A-3F8F-4980-BA4B-19A236020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B02F3-DEE8-45D9-8F3F-0714D10F6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A1D91-9B9D-47C5-A3EC-1B01078272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5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A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ワトソン・みちろー・</a:t>
            </a:r>
            <a:r>
              <a:rPr lang="en-US" altLang="ja-JP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nine</a:t>
            </a:r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・ピーマン・こたお</a:t>
            </a:r>
          </a:p>
        </p:txBody>
      </p:sp>
    </p:spTree>
    <p:extLst>
      <p:ext uri="{BB962C8B-B14F-4D97-AF65-F5344CB8AC3E}">
        <p14:creationId xmlns:p14="http://schemas.microsoft.com/office/powerpoint/2010/main" val="21830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B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なす・</a:t>
            </a:r>
            <a:r>
              <a:rPr kumimoji="1" lang="en-US" altLang="ja-JP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raiki</a:t>
            </a:r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・エア・ヤナギ・もやし</a:t>
            </a:r>
          </a:p>
        </p:txBody>
      </p:sp>
    </p:spTree>
    <p:extLst>
      <p:ext uri="{BB962C8B-B14F-4D97-AF65-F5344CB8AC3E}">
        <p14:creationId xmlns:p14="http://schemas.microsoft.com/office/powerpoint/2010/main" val="20852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C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すぷーん・</a:t>
            </a:r>
            <a:r>
              <a:rPr lang="en-US" altLang="ja-JP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Shiro</a:t>
            </a:r>
            <a:r>
              <a:rPr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・シュガー・</a:t>
            </a:r>
            <a:r>
              <a:rPr lang="en-US" altLang="ja-JP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LEO</a:t>
            </a:r>
            <a:endParaRPr kumimoji="1" lang="ja-JP" altLang="en-US" sz="3600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16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D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lang="en-US" altLang="ja-JP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shoi</a:t>
            </a:r>
            <a:r>
              <a:rPr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・あべべ・やっきい・</a:t>
            </a:r>
            <a:r>
              <a:rPr lang="en-US" altLang="ja-JP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homu</a:t>
            </a:r>
            <a:endParaRPr kumimoji="1" lang="ja-JP" altLang="en-US" sz="3600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82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E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スギちゃん・くろねこ・フジ・ドラドラ</a:t>
            </a:r>
          </a:p>
        </p:txBody>
      </p:sp>
    </p:spTree>
    <p:extLst>
      <p:ext uri="{BB962C8B-B14F-4D97-AF65-F5344CB8AC3E}">
        <p14:creationId xmlns:p14="http://schemas.microsoft.com/office/powerpoint/2010/main" val="418298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F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くまちゃん・なかいちゃん・だいず・みん</a:t>
            </a:r>
          </a:p>
        </p:txBody>
      </p:sp>
    </p:spTree>
    <p:extLst>
      <p:ext uri="{BB962C8B-B14F-4D97-AF65-F5344CB8AC3E}">
        <p14:creationId xmlns:p14="http://schemas.microsoft.com/office/powerpoint/2010/main" val="228414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297-8573-463B-BB00-752D2CF8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3487"/>
            <a:ext cx="9144000" cy="1356886"/>
          </a:xfrm>
        </p:spPr>
        <p:txBody>
          <a:bodyPr>
            <a:normAutofit/>
          </a:bodyPr>
          <a:lstStyle/>
          <a:p>
            <a:r>
              <a:rPr kumimoji="1" lang="ja-JP" altLang="en-US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チーム</a:t>
            </a:r>
            <a:r>
              <a:rPr kumimoji="1" lang="en-US" altLang="ja-JP" sz="8000" b="1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G</a:t>
            </a:r>
            <a:endParaRPr kumimoji="1" lang="ja-JP" altLang="en-US" sz="8000" b="1" dirty="0">
              <a:solidFill>
                <a:schemeClr val="bg1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BB4336-E0E2-43D5-BBEB-990EBCCEE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949700"/>
            <a:ext cx="11853332" cy="2247899"/>
          </a:xfrm>
        </p:spPr>
        <p:txBody>
          <a:bodyPr>
            <a:norm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ちょん・</a:t>
            </a:r>
            <a:r>
              <a:rPr kumimoji="1" lang="en-US" altLang="ja-JP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itoka</a:t>
            </a:r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・中と</a:t>
            </a:r>
            <a:r>
              <a:rPr kumimoji="1" lang="ja-JP" altLang="en-US" sz="3600" dirty="0" err="1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ろ</a:t>
            </a:r>
            <a:r>
              <a:rPr kumimoji="1" lang="ja-JP" altLang="en-US" sz="3600" dirty="0">
                <a:solidFill>
                  <a:schemeClr val="bg1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・ふぐ</a:t>
            </a:r>
          </a:p>
        </p:txBody>
      </p:sp>
    </p:spTree>
    <p:extLst>
      <p:ext uri="{BB962C8B-B14F-4D97-AF65-F5344CB8AC3E}">
        <p14:creationId xmlns:p14="http://schemas.microsoft.com/office/powerpoint/2010/main" val="182586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76</Words>
  <Application>Microsoft Office PowerPoint</Application>
  <PresentationFormat>ワイド画面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装甲明朝</vt:lpstr>
      <vt:lpstr>游ゴシック</vt:lpstr>
      <vt:lpstr>游ゴシック Light</vt:lpstr>
      <vt:lpstr>Arial</vt:lpstr>
      <vt:lpstr>Office テーマ</vt:lpstr>
      <vt:lpstr>チームA</vt:lpstr>
      <vt:lpstr>チームB</vt:lpstr>
      <vt:lpstr>チームC</vt:lpstr>
      <vt:lpstr>チームD</vt:lpstr>
      <vt:lpstr>チームE</vt:lpstr>
      <vt:lpstr>チームF</vt:lpstr>
      <vt:lpstr>チームG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チームA</dc:title>
  <dc:creator>完介 熊澤</dc:creator>
  <cp:lastModifiedBy>完介 熊澤</cp:lastModifiedBy>
  <cp:revision>3</cp:revision>
  <dcterms:created xsi:type="dcterms:W3CDTF">2019-05-01T05:55:14Z</dcterms:created>
  <dcterms:modified xsi:type="dcterms:W3CDTF">2019-05-01T06:16:07Z</dcterms:modified>
</cp:coreProperties>
</file>