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9A705-EA17-4D20-88FF-27EFC11291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52C7EEF-68B9-4847-A269-F76183B19770}">
      <dgm:prSet/>
      <dgm:spPr/>
      <dgm:t>
        <a:bodyPr/>
        <a:lstStyle/>
        <a:p>
          <a:r>
            <a:rPr kumimoji="1" lang="ja-JP" dirty="0"/>
            <a:t>現実を拡張</a:t>
          </a:r>
          <a:endParaRPr lang="ja-JP" dirty="0"/>
        </a:p>
      </dgm:t>
    </dgm:pt>
    <dgm:pt modelId="{259341B3-8E2B-4924-AA26-CE7C4C1DE73A}" type="parTrans" cxnId="{FBF57E46-8C10-415E-B5B6-393009D11F9A}">
      <dgm:prSet/>
      <dgm:spPr/>
      <dgm:t>
        <a:bodyPr/>
        <a:lstStyle/>
        <a:p>
          <a:endParaRPr kumimoji="1" lang="ja-JP" altLang="en-US"/>
        </a:p>
      </dgm:t>
    </dgm:pt>
    <dgm:pt modelId="{305AD1E7-DCB2-4174-9C2A-C733DA99A4E1}" type="sibTrans" cxnId="{FBF57E46-8C10-415E-B5B6-393009D11F9A}">
      <dgm:prSet/>
      <dgm:spPr/>
      <dgm:t>
        <a:bodyPr/>
        <a:lstStyle/>
        <a:p>
          <a:endParaRPr kumimoji="1" lang="ja-JP" altLang="en-US"/>
        </a:p>
      </dgm:t>
    </dgm:pt>
    <dgm:pt modelId="{C05C7950-DA7E-49B8-8D13-D07873B39034}">
      <dgm:prSet/>
      <dgm:spPr/>
      <dgm:t>
        <a:bodyPr/>
        <a:lstStyle/>
        <a:p>
          <a:r>
            <a:rPr lang="ja-JP" altLang="en-US" dirty="0"/>
            <a:t>一日の時間を伸ばそう</a:t>
          </a:r>
          <a:endParaRPr lang="ja-JP" dirty="0"/>
        </a:p>
      </dgm:t>
    </dgm:pt>
    <dgm:pt modelId="{08FC2DDA-0FAD-4FF1-82C0-125D40932E9A}" type="parTrans" cxnId="{2C4681B4-9F04-422A-8E6F-ABFCFC6E6C6C}">
      <dgm:prSet/>
      <dgm:spPr/>
      <dgm:t>
        <a:bodyPr/>
        <a:lstStyle/>
        <a:p>
          <a:endParaRPr kumimoji="1" lang="ja-JP" altLang="en-US"/>
        </a:p>
      </dgm:t>
    </dgm:pt>
    <dgm:pt modelId="{7864126F-337B-4BD7-8E92-0F759B542629}" type="sibTrans" cxnId="{2C4681B4-9F04-422A-8E6F-ABFCFC6E6C6C}">
      <dgm:prSet/>
      <dgm:spPr/>
      <dgm:t>
        <a:bodyPr/>
        <a:lstStyle/>
        <a:p>
          <a:endParaRPr kumimoji="1" lang="ja-JP" altLang="en-US"/>
        </a:p>
      </dgm:t>
    </dgm:pt>
    <dgm:pt modelId="{A3A9D9C5-131E-4B7E-818A-08FBC0105A5B}">
      <dgm:prSet/>
      <dgm:spPr/>
      <dgm:t>
        <a:bodyPr/>
        <a:lstStyle/>
        <a:p>
          <a:r>
            <a:rPr lang="ja-JP" altLang="en-US" dirty="0"/>
            <a:t>一日は</a:t>
          </a:r>
          <a:r>
            <a:rPr lang="en-US" altLang="ja-JP" dirty="0"/>
            <a:t>24</a:t>
          </a:r>
          <a:r>
            <a:rPr lang="ja-JP" altLang="en-US" dirty="0"/>
            <a:t>時間</a:t>
          </a:r>
          <a:endParaRPr lang="ja-JP" dirty="0"/>
        </a:p>
      </dgm:t>
    </dgm:pt>
    <dgm:pt modelId="{B3A8C14D-4602-4610-8188-B55D19A65F56}" type="parTrans" cxnId="{F55CCFB3-6FF9-4568-B6C5-D00D739BEF11}">
      <dgm:prSet/>
      <dgm:spPr/>
      <dgm:t>
        <a:bodyPr/>
        <a:lstStyle/>
        <a:p>
          <a:endParaRPr kumimoji="1" lang="ja-JP" altLang="en-US"/>
        </a:p>
      </dgm:t>
    </dgm:pt>
    <dgm:pt modelId="{6B184AEF-D555-4BCC-B7E7-7175C14036DB}" type="sibTrans" cxnId="{F55CCFB3-6FF9-4568-B6C5-D00D739BEF11}">
      <dgm:prSet/>
      <dgm:spPr/>
      <dgm:t>
        <a:bodyPr/>
        <a:lstStyle/>
        <a:p>
          <a:endParaRPr kumimoji="1" lang="ja-JP" altLang="en-US"/>
        </a:p>
      </dgm:t>
    </dgm:pt>
    <dgm:pt modelId="{43AAFBFF-17F7-4CD4-89E3-50A5D75CC1E7}">
      <dgm:prSet/>
      <dgm:spPr/>
      <dgm:t>
        <a:bodyPr/>
        <a:lstStyle/>
        <a:p>
          <a:r>
            <a:rPr lang="ja-JP" altLang="en-US" dirty="0"/>
            <a:t>活動時間を伸ばそう</a:t>
          </a:r>
          <a:endParaRPr lang="ja-JP" dirty="0"/>
        </a:p>
      </dgm:t>
    </dgm:pt>
    <dgm:pt modelId="{435248F6-C64F-4442-B3E2-C1286E79FB16}" type="parTrans" cxnId="{1F849B0F-2EFF-4DB8-AB83-622D4D17231E}">
      <dgm:prSet/>
      <dgm:spPr/>
      <dgm:t>
        <a:bodyPr/>
        <a:lstStyle/>
        <a:p>
          <a:endParaRPr kumimoji="1" lang="ja-JP" altLang="en-US"/>
        </a:p>
      </dgm:t>
    </dgm:pt>
    <dgm:pt modelId="{8270E6A1-6169-47DD-85DC-0C88B596B1AB}" type="sibTrans" cxnId="{1F849B0F-2EFF-4DB8-AB83-622D4D17231E}">
      <dgm:prSet/>
      <dgm:spPr/>
      <dgm:t>
        <a:bodyPr/>
        <a:lstStyle/>
        <a:p>
          <a:endParaRPr kumimoji="1" lang="ja-JP" altLang="en-US"/>
        </a:p>
      </dgm:t>
    </dgm:pt>
    <dgm:pt modelId="{2AC18FCB-BFEA-4A58-ABD9-9032489DAB81}">
      <dgm:prSet/>
      <dgm:spPr/>
      <dgm:t>
        <a:bodyPr/>
        <a:lstStyle/>
        <a:p>
          <a:r>
            <a:rPr lang="ja-JP" altLang="en-US" dirty="0"/>
            <a:t>早起きを支援しよう</a:t>
          </a:r>
          <a:endParaRPr lang="ja-JP" dirty="0"/>
        </a:p>
      </dgm:t>
    </dgm:pt>
    <dgm:pt modelId="{AEE5C491-1DB0-4E92-BF18-7E78BD242FF6}" type="parTrans" cxnId="{1D72D890-FCAD-40F8-A703-DAEE2AC452F1}">
      <dgm:prSet/>
      <dgm:spPr/>
      <dgm:t>
        <a:bodyPr/>
        <a:lstStyle/>
        <a:p>
          <a:endParaRPr kumimoji="1" lang="ja-JP" altLang="en-US"/>
        </a:p>
      </dgm:t>
    </dgm:pt>
    <dgm:pt modelId="{9E14A18F-65C8-4E17-8363-665F103BE97F}" type="sibTrans" cxnId="{1D72D890-FCAD-40F8-A703-DAEE2AC452F1}">
      <dgm:prSet/>
      <dgm:spPr/>
      <dgm:t>
        <a:bodyPr/>
        <a:lstStyle/>
        <a:p>
          <a:endParaRPr kumimoji="1" lang="ja-JP" altLang="en-US"/>
        </a:p>
      </dgm:t>
    </dgm:pt>
    <dgm:pt modelId="{EC5CD449-717F-47E2-BBE4-773819E8C9C2}" type="pres">
      <dgm:prSet presAssocID="{9F39A705-EA17-4D20-88FF-27EFC11291DB}" presName="Name0" presStyleCnt="0">
        <dgm:presLayoutVars>
          <dgm:dir/>
          <dgm:animLvl val="lvl"/>
          <dgm:resizeHandles val="exact"/>
        </dgm:presLayoutVars>
      </dgm:prSet>
      <dgm:spPr/>
    </dgm:pt>
    <dgm:pt modelId="{EDA3B186-FBB0-4E17-BB8E-4E0F26A342C1}" type="pres">
      <dgm:prSet presAssocID="{952C7EEF-68B9-4847-A269-F76183B1977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E55EDA-270C-4D0A-9195-FEE07F3FED0C}" type="pres">
      <dgm:prSet presAssocID="{305AD1E7-DCB2-4174-9C2A-C733DA99A4E1}" presName="parTxOnlySpace" presStyleCnt="0"/>
      <dgm:spPr/>
    </dgm:pt>
    <dgm:pt modelId="{526C15D7-8ADD-4220-AEC6-B29968EF2E7E}" type="pres">
      <dgm:prSet presAssocID="{C05C7950-DA7E-49B8-8D13-D07873B3903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1501E03-5BC0-41A7-AA6E-CB88CA7110FF}" type="pres">
      <dgm:prSet presAssocID="{7864126F-337B-4BD7-8E92-0F759B542629}" presName="parTxOnlySpace" presStyleCnt="0"/>
      <dgm:spPr/>
    </dgm:pt>
    <dgm:pt modelId="{8AB52BC6-934D-421C-BF17-C2D49846AC4D}" type="pres">
      <dgm:prSet presAssocID="{A3A9D9C5-131E-4B7E-818A-08FBC0105A5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42DB4A1-C527-4841-8CD7-CF66CC6D3CBA}" type="pres">
      <dgm:prSet presAssocID="{6B184AEF-D555-4BCC-B7E7-7175C14036DB}" presName="parTxOnlySpace" presStyleCnt="0"/>
      <dgm:spPr/>
    </dgm:pt>
    <dgm:pt modelId="{37555882-F1E2-4828-8E73-EF878432F7B7}" type="pres">
      <dgm:prSet presAssocID="{43AAFBFF-17F7-4CD4-89E3-50A5D75CC1E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6E039CC-D611-4DB1-B3F4-72339B0F41EB}" type="pres">
      <dgm:prSet presAssocID="{8270E6A1-6169-47DD-85DC-0C88B596B1AB}" presName="parTxOnlySpace" presStyleCnt="0"/>
      <dgm:spPr/>
    </dgm:pt>
    <dgm:pt modelId="{D7325BFC-44BA-4568-ACF7-7E0C55ED840A}" type="pres">
      <dgm:prSet presAssocID="{2AC18FCB-BFEA-4A58-ABD9-9032489DAB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849B0F-2EFF-4DB8-AB83-622D4D17231E}" srcId="{9F39A705-EA17-4D20-88FF-27EFC11291DB}" destId="{43AAFBFF-17F7-4CD4-89E3-50A5D75CC1E7}" srcOrd="3" destOrd="0" parTransId="{435248F6-C64F-4442-B3E2-C1286E79FB16}" sibTransId="{8270E6A1-6169-47DD-85DC-0C88B596B1AB}"/>
    <dgm:cxn modelId="{CB585837-BC81-42B1-AC4D-7704B3AD486C}" type="presOf" srcId="{9F39A705-EA17-4D20-88FF-27EFC11291DB}" destId="{EC5CD449-717F-47E2-BBE4-773819E8C9C2}" srcOrd="0" destOrd="0" presId="urn:microsoft.com/office/officeart/2005/8/layout/chevron1"/>
    <dgm:cxn modelId="{FBF57E46-8C10-415E-B5B6-393009D11F9A}" srcId="{9F39A705-EA17-4D20-88FF-27EFC11291DB}" destId="{952C7EEF-68B9-4847-A269-F76183B19770}" srcOrd="0" destOrd="0" parTransId="{259341B3-8E2B-4924-AA26-CE7C4C1DE73A}" sibTransId="{305AD1E7-DCB2-4174-9C2A-C733DA99A4E1}"/>
    <dgm:cxn modelId="{FA2BA857-1801-402D-9F11-2173A0A186C8}" type="presOf" srcId="{2AC18FCB-BFEA-4A58-ABD9-9032489DAB81}" destId="{D7325BFC-44BA-4568-ACF7-7E0C55ED840A}" srcOrd="0" destOrd="0" presId="urn:microsoft.com/office/officeart/2005/8/layout/chevron1"/>
    <dgm:cxn modelId="{7FF71B7F-8A37-4FC7-84B3-D2F0F73D2DED}" type="presOf" srcId="{43AAFBFF-17F7-4CD4-89E3-50A5D75CC1E7}" destId="{37555882-F1E2-4828-8E73-EF878432F7B7}" srcOrd="0" destOrd="0" presId="urn:microsoft.com/office/officeart/2005/8/layout/chevron1"/>
    <dgm:cxn modelId="{4D2A8B8F-1840-41C8-A9E9-5ACF16319997}" type="presOf" srcId="{952C7EEF-68B9-4847-A269-F76183B19770}" destId="{EDA3B186-FBB0-4E17-BB8E-4E0F26A342C1}" srcOrd="0" destOrd="0" presId="urn:microsoft.com/office/officeart/2005/8/layout/chevron1"/>
    <dgm:cxn modelId="{1D72D890-FCAD-40F8-A703-DAEE2AC452F1}" srcId="{9F39A705-EA17-4D20-88FF-27EFC11291DB}" destId="{2AC18FCB-BFEA-4A58-ABD9-9032489DAB81}" srcOrd="4" destOrd="0" parTransId="{AEE5C491-1DB0-4E92-BF18-7E78BD242FF6}" sibTransId="{9E14A18F-65C8-4E17-8363-665F103BE97F}"/>
    <dgm:cxn modelId="{A34FB8AB-3B46-4E7D-9AF0-0681949C818C}" type="presOf" srcId="{A3A9D9C5-131E-4B7E-818A-08FBC0105A5B}" destId="{8AB52BC6-934D-421C-BF17-C2D49846AC4D}" srcOrd="0" destOrd="0" presId="urn:microsoft.com/office/officeart/2005/8/layout/chevron1"/>
    <dgm:cxn modelId="{F55CCFB3-6FF9-4568-B6C5-D00D739BEF11}" srcId="{9F39A705-EA17-4D20-88FF-27EFC11291DB}" destId="{A3A9D9C5-131E-4B7E-818A-08FBC0105A5B}" srcOrd="2" destOrd="0" parTransId="{B3A8C14D-4602-4610-8188-B55D19A65F56}" sibTransId="{6B184AEF-D555-4BCC-B7E7-7175C14036DB}"/>
    <dgm:cxn modelId="{2C4681B4-9F04-422A-8E6F-ABFCFC6E6C6C}" srcId="{9F39A705-EA17-4D20-88FF-27EFC11291DB}" destId="{C05C7950-DA7E-49B8-8D13-D07873B39034}" srcOrd="1" destOrd="0" parTransId="{08FC2DDA-0FAD-4FF1-82C0-125D40932E9A}" sibTransId="{7864126F-337B-4BD7-8E92-0F759B542629}"/>
    <dgm:cxn modelId="{14FD8AC2-8ECE-4E2F-A887-9C094E7714D3}" type="presOf" srcId="{C05C7950-DA7E-49B8-8D13-D07873B39034}" destId="{526C15D7-8ADD-4220-AEC6-B29968EF2E7E}" srcOrd="0" destOrd="0" presId="urn:microsoft.com/office/officeart/2005/8/layout/chevron1"/>
    <dgm:cxn modelId="{E63042D4-2E14-47A1-96BA-30F6351DF873}" type="presParOf" srcId="{EC5CD449-717F-47E2-BBE4-773819E8C9C2}" destId="{EDA3B186-FBB0-4E17-BB8E-4E0F26A342C1}" srcOrd="0" destOrd="0" presId="urn:microsoft.com/office/officeart/2005/8/layout/chevron1"/>
    <dgm:cxn modelId="{5FCC5434-A7B2-4322-B6D9-37276B78256E}" type="presParOf" srcId="{EC5CD449-717F-47E2-BBE4-773819E8C9C2}" destId="{20E55EDA-270C-4D0A-9195-FEE07F3FED0C}" srcOrd="1" destOrd="0" presId="urn:microsoft.com/office/officeart/2005/8/layout/chevron1"/>
    <dgm:cxn modelId="{89306155-8FB2-41ED-A4B4-54869D3BDC6D}" type="presParOf" srcId="{EC5CD449-717F-47E2-BBE4-773819E8C9C2}" destId="{526C15D7-8ADD-4220-AEC6-B29968EF2E7E}" srcOrd="2" destOrd="0" presId="urn:microsoft.com/office/officeart/2005/8/layout/chevron1"/>
    <dgm:cxn modelId="{2FCFD7B9-37E2-4EFE-8217-602DDA2B4B95}" type="presParOf" srcId="{EC5CD449-717F-47E2-BBE4-773819E8C9C2}" destId="{81501E03-5BC0-41A7-AA6E-CB88CA7110FF}" srcOrd="3" destOrd="0" presId="urn:microsoft.com/office/officeart/2005/8/layout/chevron1"/>
    <dgm:cxn modelId="{546011D7-BC2A-4AE2-B665-173DEBA5792E}" type="presParOf" srcId="{EC5CD449-717F-47E2-BBE4-773819E8C9C2}" destId="{8AB52BC6-934D-421C-BF17-C2D49846AC4D}" srcOrd="4" destOrd="0" presId="urn:microsoft.com/office/officeart/2005/8/layout/chevron1"/>
    <dgm:cxn modelId="{CA2CEA08-95B6-4C9E-BA51-85D41488A405}" type="presParOf" srcId="{EC5CD449-717F-47E2-BBE4-773819E8C9C2}" destId="{842DB4A1-C527-4841-8CD7-CF66CC6D3CBA}" srcOrd="5" destOrd="0" presId="urn:microsoft.com/office/officeart/2005/8/layout/chevron1"/>
    <dgm:cxn modelId="{6FA18ECB-1250-4392-833F-30F8A44EDB7C}" type="presParOf" srcId="{EC5CD449-717F-47E2-BBE4-773819E8C9C2}" destId="{37555882-F1E2-4828-8E73-EF878432F7B7}" srcOrd="6" destOrd="0" presId="urn:microsoft.com/office/officeart/2005/8/layout/chevron1"/>
    <dgm:cxn modelId="{C4602C03-C0B1-4389-A4E7-1876E362F67B}" type="presParOf" srcId="{EC5CD449-717F-47E2-BBE4-773819E8C9C2}" destId="{86E039CC-D611-4DB1-B3F4-72339B0F41EB}" srcOrd="7" destOrd="0" presId="urn:microsoft.com/office/officeart/2005/8/layout/chevron1"/>
    <dgm:cxn modelId="{2D9CE17B-6094-4070-BD15-756E45CC9550}" type="presParOf" srcId="{EC5CD449-717F-47E2-BBE4-773819E8C9C2}" destId="{D7325BFC-44BA-4568-ACF7-7E0C55ED840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3B186-FBB0-4E17-BB8E-4E0F26A342C1}">
      <dsp:nvSpPr>
        <dsp:cNvPr id="0" name=""/>
        <dsp:cNvSpPr/>
      </dsp:nvSpPr>
      <dsp:spPr>
        <a:xfrm>
          <a:off x="2976" y="301229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 dirty="0"/>
            <a:t>現実を拡張</a:t>
          </a:r>
          <a:endParaRPr lang="ja-JP" sz="2300" kern="1200" dirty="0"/>
        </a:p>
      </dsp:txBody>
      <dsp:txXfrm>
        <a:off x="532804" y="3012293"/>
        <a:ext cx="1589484" cy="1059656"/>
      </dsp:txXfrm>
    </dsp:sp>
    <dsp:sp modelId="{526C15D7-8ADD-4220-AEC6-B29968EF2E7E}">
      <dsp:nvSpPr>
        <dsp:cNvPr id="0" name=""/>
        <dsp:cNvSpPr/>
      </dsp:nvSpPr>
      <dsp:spPr>
        <a:xfrm>
          <a:off x="2387203" y="301229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 dirty="0"/>
            <a:t>一日の時間を伸ばそう</a:t>
          </a:r>
          <a:endParaRPr lang="ja-JP" sz="2300" kern="1200" dirty="0"/>
        </a:p>
      </dsp:txBody>
      <dsp:txXfrm>
        <a:off x="2917031" y="3012293"/>
        <a:ext cx="1589484" cy="1059656"/>
      </dsp:txXfrm>
    </dsp:sp>
    <dsp:sp modelId="{8AB52BC6-934D-421C-BF17-C2D49846AC4D}">
      <dsp:nvSpPr>
        <dsp:cNvPr id="0" name=""/>
        <dsp:cNvSpPr/>
      </dsp:nvSpPr>
      <dsp:spPr>
        <a:xfrm>
          <a:off x="4771429" y="301229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 dirty="0"/>
            <a:t>一日は</a:t>
          </a:r>
          <a:r>
            <a:rPr lang="en-US" altLang="ja-JP" sz="2300" kern="1200" dirty="0"/>
            <a:t>24</a:t>
          </a:r>
          <a:r>
            <a:rPr lang="ja-JP" altLang="en-US" sz="2300" kern="1200" dirty="0"/>
            <a:t>時間</a:t>
          </a:r>
          <a:endParaRPr lang="ja-JP" sz="2300" kern="1200" dirty="0"/>
        </a:p>
      </dsp:txBody>
      <dsp:txXfrm>
        <a:off x="5301257" y="3012293"/>
        <a:ext cx="1589484" cy="1059656"/>
      </dsp:txXfrm>
    </dsp:sp>
    <dsp:sp modelId="{37555882-F1E2-4828-8E73-EF878432F7B7}">
      <dsp:nvSpPr>
        <dsp:cNvPr id="0" name=""/>
        <dsp:cNvSpPr/>
      </dsp:nvSpPr>
      <dsp:spPr>
        <a:xfrm>
          <a:off x="7155656" y="301229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 dirty="0"/>
            <a:t>活動時間を伸ばそう</a:t>
          </a:r>
          <a:endParaRPr lang="ja-JP" sz="2300" kern="1200" dirty="0"/>
        </a:p>
      </dsp:txBody>
      <dsp:txXfrm>
        <a:off x="7685484" y="3012293"/>
        <a:ext cx="1589484" cy="1059656"/>
      </dsp:txXfrm>
    </dsp:sp>
    <dsp:sp modelId="{D7325BFC-44BA-4568-ACF7-7E0C55ED840A}">
      <dsp:nvSpPr>
        <dsp:cNvPr id="0" name=""/>
        <dsp:cNvSpPr/>
      </dsp:nvSpPr>
      <dsp:spPr>
        <a:xfrm>
          <a:off x="9539882" y="301229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 dirty="0"/>
            <a:t>早起きを支援しよう</a:t>
          </a:r>
          <a:endParaRPr lang="ja-JP" sz="2300" kern="1200" dirty="0"/>
        </a:p>
      </dsp:txBody>
      <dsp:txXfrm>
        <a:off x="10069710" y="3012293"/>
        <a:ext cx="1589484" cy="105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D71B8-4606-43FC-A797-1D1EB078E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96220F-9E26-4765-B34D-D8499AF3C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EE059-73D6-4688-A010-251ECFD0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A9D27-5011-45F5-BD24-7CA4B6B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24FF9-B0C5-408F-AFC8-DE7AACB3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079AD-E863-48E1-8E72-EF9D3D36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3FB541-6954-4FF1-B980-A14B4C8BE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05023-3522-4540-8088-132438D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BE460-87C0-4FA2-BD52-58A4FFD1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479A8-F779-44F3-8A68-17E2B92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24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86F552-6084-463C-9809-F427DA9EB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CD4824-F17A-4681-8491-8238FB50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74F33-49B2-468D-91E7-24012A9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C4375-5CE3-4D2A-A037-FBE550BE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79D4E-741A-446F-BCEF-05041A24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6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4E143-CC7A-4EB1-8F82-882D0E85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7A550A-692B-4132-8B87-6F124C5E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6ABD-CF59-457D-96F9-50EF7374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733FAB-4068-4176-A122-FE14FA95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A1DDDE-6C3D-4E30-99DD-7CF0634E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6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2CCFA-8755-4832-8A52-CA1A93D7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C40C9F-C49C-4811-AC1D-E7ED64474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A3DABA-8097-47E8-ACBC-C825A7A8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816E70-A501-475C-B543-B3A588DB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0EC863-8C80-4D10-867C-0B679A5B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91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0915E-FC5E-4921-988A-55991D6F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E3D388-1972-4643-86D2-CA0ABEB08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6F20EE-1CF1-4CF1-8B8B-28D666372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97FABE-2A0A-47AD-A213-BDEA3D70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53CD17-3F14-4F9F-9294-4C7039FA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7CDC75-BA44-43E0-AD9F-662F856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4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71C6A-34BE-4E10-8458-6E128809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1E893F-74EA-436F-8C3F-AAF14331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DE3F59-2E5A-464C-B753-67091D1BF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833612-F499-4664-A20D-D7AB5234B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BE78C-CBC6-4953-B984-8B781DA1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946A87-E301-4CA0-8727-C09F672D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24618A-B4C1-4027-B933-58610B96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DA8978-127B-4198-BC57-217C6A3B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8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FA353-FD5C-4C4B-8E3C-DB75E048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E10B22-9C10-4914-8D02-871A2FD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27FF95-6E4E-420F-90F7-971CC50A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28CBB6-F5F2-4517-A553-63B0923F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A53A4A-8E3E-44D6-8351-900DF16D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AAA0C6-63E2-4304-83EE-0363A7AF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2150E1-8563-4015-BB87-7933B607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28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CBFDF-479F-4B90-9884-FC693663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812082-E73E-482E-90DF-467935C6C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581EAA-8AF3-47B3-8B01-3FC67535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F1C3E1-3AE5-4A66-A8CB-642DE805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5FFD55-8F25-401A-BF5E-70114A6C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678D39-44CB-4AF8-B556-8B5FAC53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B7673-EC35-4A22-8F7B-49F5F28F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3CEE64-4821-4B99-8E50-635B5F141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EA0DDC-2120-4A49-8441-9A192D075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A3C79C-40A0-4575-97B6-D37DA910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35297-F1C6-4B73-ABCC-E2DA25F1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16F9A0-25E3-4E3D-B2C0-AAEFE48B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95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81D7D2-7A71-4432-A0C2-6DB7A541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15792D-A1CD-40C8-94CA-A00EB603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A97DB-2EC6-41A9-8D21-32CF08AC6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C60C-FE4A-48B2-B253-36BDBA8855B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10E91-08F5-4C64-9077-84DC2540B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EA6FB-E924-45C0-AB26-4E70C52FA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FCC0-36C3-4F03-AB77-A700A4792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5AB12-6A43-4608-82DE-2B42F2EA1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Dead</a:t>
            </a:r>
            <a:r>
              <a:rPr kumimoji="1" lang="ja-JP" altLang="en-US" dirty="0"/>
              <a:t> </a:t>
            </a:r>
            <a:r>
              <a:rPr kumimoji="1" lang="en-US" altLang="ja-JP" dirty="0"/>
              <a:t>or</a:t>
            </a:r>
            <a:r>
              <a:rPr kumimoji="1" lang="ja-JP" altLang="en-US" dirty="0"/>
              <a:t> </a:t>
            </a:r>
            <a:r>
              <a:rPr kumimoji="1" lang="en-US" altLang="ja-JP" dirty="0"/>
              <a:t>Get</a:t>
            </a:r>
            <a:r>
              <a:rPr kumimoji="1" lang="ja-JP" altLang="en-US" dirty="0"/>
              <a:t> </a:t>
            </a:r>
            <a:r>
              <a:rPr kumimoji="1" lang="en-US" altLang="ja-JP" dirty="0"/>
              <a:t>up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22F293-3DCE-44DD-94E4-BB9E2BDA6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lang="ja-JP" altLang="en-US" dirty="0"/>
              <a:t>班　スギちゃん　くろねこ　ドラドラ　フジ</a:t>
            </a:r>
            <a:endParaRPr kumimoji="1" lang="ja-JP" altLang="en-US" dirty="0"/>
          </a:p>
        </p:txBody>
      </p:sp>
      <p:pic>
        <p:nvPicPr>
          <p:cNvPr id="5" name="グラフィックス 4" descr="動物の足跡">
            <a:extLst>
              <a:ext uri="{FF2B5EF4-FFF2-40B4-BE49-F238E27FC236}">
                <a16:creationId xmlns:a16="http://schemas.microsoft.com/office/drawing/2014/main" id="{A2CBA4B0-3C2F-409D-BC61-30902E88B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6205" y="2316163"/>
            <a:ext cx="1534997" cy="1534997"/>
          </a:xfrm>
          <a:prstGeom prst="rect">
            <a:avLst/>
          </a:prstGeom>
        </p:spPr>
      </p:pic>
      <p:pic>
        <p:nvPicPr>
          <p:cNvPr id="11" name="グラフィックス 10" descr="花火">
            <a:extLst>
              <a:ext uri="{FF2B5EF4-FFF2-40B4-BE49-F238E27FC236}">
                <a16:creationId xmlns:a16="http://schemas.microsoft.com/office/drawing/2014/main" id="{6027DF21-BF2D-4278-A556-69FB19BD1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206" y="2021003"/>
            <a:ext cx="1534997" cy="15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1292D-C63B-48CA-9A73-913BC158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テーマ「現実を拡張せよ」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F9339E5B-61D3-4AA5-9F5A-F0F7EFB0D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74455"/>
              </p:ext>
            </p:extLst>
          </p:nvPr>
        </p:nvGraphicFramePr>
        <p:xfrm>
          <a:off x="0" y="-226243"/>
          <a:ext cx="12192000" cy="7084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0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9314A-4395-44E5-907A-C8BF933D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アラームで起きられないのはなぜか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F6899-FC94-4D8C-825F-74B4F9C2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不正が簡単</a:t>
            </a:r>
            <a:endParaRPr kumimoji="1" lang="en-US" altLang="ja-JP" dirty="0"/>
          </a:p>
          <a:p>
            <a:r>
              <a:rPr lang="ja-JP" altLang="en-US" sz="4800" dirty="0"/>
              <a:t>危機感が足りない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→早起きできないと大切なものを失うシステムの確立</a:t>
            </a:r>
            <a:endParaRPr lang="en-US" altLang="ja-JP" sz="48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E24D-B953-4AAC-9F25-0C7F4B76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大切なものとは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E9B44-B319-44ED-9147-AC4AF191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高価なもの</a:t>
            </a:r>
            <a:endParaRPr kumimoji="1" lang="en-US" altLang="ja-JP" dirty="0"/>
          </a:p>
          <a:p>
            <a:r>
              <a:rPr kumimoji="1" lang="ja-JP" altLang="en-US" dirty="0"/>
              <a:t>友達からのプレゼント</a:t>
            </a:r>
            <a:endParaRPr kumimoji="1" lang="en-US" altLang="ja-JP" dirty="0"/>
          </a:p>
          <a:p>
            <a:r>
              <a:rPr kumimoji="1" lang="ja-JP" altLang="en-US" dirty="0"/>
              <a:t>記念のもの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爆発: 8 pt 3">
            <a:extLst>
              <a:ext uri="{FF2B5EF4-FFF2-40B4-BE49-F238E27FC236}">
                <a16:creationId xmlns:a16="http://schemas.microsoft.com/office/drawing/2014/main" id="{C59D1C41-260F-4717-B72C-33CBCC709B9B}"/>
              </a:ext>
            </a:extLst>
          </p:cNvPr>
          <p:cNvSpPr/>
          <p:nvPr/>
        </p:nvSpPr>
        <p:spPr>
          <a:xfrm>
            <a:off x="952105" y="3545186"/>
            <a:ext cx="10515599" cy="261242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err="1"/>
              <a:t>そん</a:t>
            </a:r>
            <a:r>
              <a:rPr kumimoji="1" lang="ja-JP" altLang="en-US" sz="4800" dirty="0"/>
              <a:t>なんじゃ甘い</a:t>
            </a:r>
          </a:p>
        </p:txBody>
      </p:sp>
    </p:spTree>
    <p:extLst>
      <p:ext uri="{BB962C8B-B14F-4D97-AF65-F5344CB8AC3E}">
        <p14:creationId xmlns:p14="http://schemas.microsoft.com/office/powerpoint/2010/main" val="1581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0BA29-DF8C-40D5-8E33-2B7016D1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大切なもの、かけがえのないもの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31C70A-ACA7-4C9D-8FF4-A3D33512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9600" dirty="0"/>
              <a:t>それは　犬</a:t>
            </a:r>
          </a:p>
        </p:txBody>
      </p:sp>
      <p:pic>
        <p:nvPicPr>
          <p:cNvPr id="5" name="グラフィックス 4" descr="犬">
            <a:extLst>
              <a:ext uri="{FF2B5EF4-FFF2-40B4-BE49-F238E27FC236}">
                <a16:creationId xmlns:a16="http://schemas.microsoft.com/office/drawing/2014/main" id="{989999CA-42CC-43B0-BC4A-EA1C3F1B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0745" y="1615526"/>
            <a:ext cx="5572813" cy="55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5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E8011-B021-41B7-ADF1-134241B7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Dead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</a:t>
            </a:r>
            <a:r>
              <a:rPr lang="en-US" altLang="ja-JP" dirty="0"/>
              <a:t>Get</a:t>
            </a:r>
            <a:r>
              <a:rPr lang="ja-JP" altLang="en-US" dirty="0"/>
              <a:t> </a:t>
            </a:r>
            <a:r>
              <a:rPr lang="en-US" altLang="ja-JP" dirty="0"/>
              <a:t>up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B8744-A946-4600-AF42-5056C814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起床時刻と出発時刻を設定</a:t>
            </a:r>
            <a:endParaRPr lang="en-US" altLang="ja-JP" sz="4000" dirty="0"/>
          </a:p>
          <a:p>
            <a:r>
              <a:rPr kumimoji="1" lang="ja-JP" altLang="en-US" sz="4000" dirty="0"/>
              <a:t>現在時刻が起床時刻と出発時刻の間にある時、あなたのバーチャルペットが爆弾に　</a:t>
            </a:r>
            <a:r>
              <a:rPr lang="ja-JP" altLang="en-US" sz="4000" dirty="0"/>
              <a:t>しばりつけられ、助けを求める。</a:t>
            </a:r>
            <a:endParaRPr lang="en-US" altLang="ja-JP" sz="4000" dirty="0"/>
          </a:p>
          <a:p>
            <a:r>
              <a:rPr kumimoji="1" lang="ja-JP" altLang="en-US" sz="4000" dirty="0"/>
              <a:t>助けるには、制限時間までに家を出なければならない。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43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1F42914-FFA1-4CE1-B914-7D1A1D2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102"/>
          </a:xfrm>
        </p:spPr>
        <p:txBody>
          <a:bodyPr>
            <a:normAutofit/>
          </a:bodyPr>
          <a:lstStyle/>
          <a:p>
            <a:r>
              <a:rPr kumimoji="1" lang="ja-JP" altLang="en-US" sz="9600" dirty="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53169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121</Words>
  <Application>Microsoft Office PowerPoint</Application>
  <PresentationFormat>ワイド画面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Dead or Get up</vt:lpstr>
      <vt:lpstr>テーマ「現実を拡張せよ」</vt:lpstr>
      <vt:lpstr>アラームで起きられないのはなぜか</vt:lpstr>
      <vt:lpstr>大切なものとは</vt:lpstr>
      <vt:lpstr>大切なもの、かけがえのないもの</vt:lpstr>
      <vt:lpstr>Dead or Get up</vt:lpstr>
      <vt:lpstr>実演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or Get up</dc:title>
  <dc:creator>fujita yuki</dc:creator>
  <cp:lastModifiedBy>fujita yuki</cp:lastModifiedBy>
  <cp:revision>4</cp:revision>
  <dcterms:created xsi:type="dcterms:W3CDTF">2019-05-05T04:35:02Z</dcterms:created>
  <dcterms:modified xsi:type="dcterms:W3CDTF">2019-05-05T05:04:48Z</dcterms:modified>
</cp:coreProperties>
</file>