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0" r:id="rId2"/>
    <p:sldId id="265" r:id="rId3"/>
    <p:sldId id="271" r:id="rId4"/>
    <p:sldId id="272" r:id="rId5"/>
    <p:sldId id="273" r:id="rId6"/>
    <p:sldId id="274" r:id="rId7"/>
    <p:sldId id="269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6"/>
    <p:restoredTop sz="94679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FB69D-27BF-5B40-81F7-F6ED005B877C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6DA5B-F630-1449-AAE4-E4ADD84D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0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6DA5B-F630-1449-AAE4-E4ADD84D7D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970C1-758D-9141-A456-85AB36F6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F98357C-1E0E-A04D-BA63-7A7E746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E2055-99B8-964F-B2B0-DB6D3DFD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16422-DC21-FA43-9E79-B70DE8AD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9F2E5-C339-B645-8602-DA2BE092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20788-AD55-AC44-A59E-F7B808B2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B8B99E-592C-0140-A6BA-2F5080DC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71237-86AF-FD4D-8349-A535DC2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4A758-D8D1-3E47-A3A7-4004163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9DEF-CBA5-0A44-9B84-D5FA4E93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44B08-DFC1-0E46-9570-49CFF1536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99B00A-2F42-1D48-A4FE-18A8AC55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33EA1-DDC8-0F41-9DD2-A785DC0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55605-DE5B-6D41-80EF-C63581B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52B1-AE62-0C4B-86F3-F7CBF89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00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367B1-4128-434D-BE88-47535C5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26A27-19B5-D34E-8C65-4F28A571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CE20F-EE12-B746-A6A5-2CE4864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1563C-90D2-7944-B2B5-D0BE78B9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74164-BA67-5947-B1C1-C7A03E73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5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24E48-C57A-8945-BF16-B87549A3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0A0A03-55F9-804C-BFC0-7679F79F8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832DC-A394-7344-8A69-7C2F3696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B27EF-C316-9F49-9298-4D0C49F3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96B8E-B9B9-224F-9242-BCDAA48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0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10BD-F299-8249-A424-B349F5D7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30EEE-EDBF-9842-993E-A51BC280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AB41DA-BF8A-E645-B3D5-C4738433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47B2D-15FE-0D40-A96D-AA3A00A3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D6F8F-2944-8144-8987-850774D2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BCE37-4195-224B-8C8F-A3C80C7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0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2FE88-7B2D-4642-9A9D-2B879F2D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48BB2-B068-9045-895C-4151E8F1B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27BB56-C155-3044-95C3-722008FA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D352DD-95FA-204A-A347-FD1B512A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165DD8-DF29-F748-9676-5C475112E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4267ED-114B-D645-B98F-94C337AF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C936C4-4582-124F-B0F4-E32C7595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52EE18-C4B4-1E46-80F4-5055E77D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36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25AE2-577E-354D-A54B-75CABAE4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60BE3C-CA03-4A48-B7CB-DBBD367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B00BDE-3693-6245-90A9-6F5BCBD1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9B37A6-EFF9-1D4C-90F0-91F2145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1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B22D7C-5A4C-5B4A-B28A-B4C8F341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198E7A-B51C-CB49-8676-5733583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0C11E1-919C-DF4A-A11B-56EA9A4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5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59F13-294F-9145-9270-1177DEDA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15D87-A025-3D40-A2E6-0A7A3EFB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01EE15-4C17-0540-8709-C0267399C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4DCE24-F3BF-0E45-8858-B000E01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27F349-9B13-8341-B540-91997B27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0076AB-038E-E24A-82A0-C59896EA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5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AC88C-4840-C143-83E4-1A4CAD95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AB6934-D65B-624F-B544-249CFB91E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232D4-7C91-FA4A-9FD4-FBB618334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FBEF4-F348-C44C-A5AE-FF6CDFE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EE198E-C025-0A49-A808-4BE2FF7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E387BB-7EEE-0B48-81CB-58263CD9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08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61F3A4-4960-5B43-9D3B-B3E39917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3D0896-45D8-3145-9FE3-EC8DAF5D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F0422-D46C-C64A-97BD-44AD803B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86DD-9209-9A46-B5D1-ED7131FEE288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0D9EA-A902-C249-9736-3D17685BE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81132-9C68-E440-9491-04C7F6A0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EFA8-8D3A-0344-B0D4-0831A723C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57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C74CDD0-A1BB-1445-8D2D-89E59346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9" y="-2031963"/>
            <a:ext cx="6640188" cy="117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82508A-68FA-184D-A78A-D9675AE0EBEA}"/>
              </a:ext>
            </a:extLst>
          </p:cNvPr>
          <p:cNvSpPr/>
          <p:nvPr/>
        </p:nvSpPr>
        <p:spPr>
          <a:xfrm>
            <a:off x="1812596" y="3749388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oppan Bunkyu Gothic" panose="020B0400000000000000" pitchFamily="34" charset="-128"/>
                <a:ea typeface="Toppan Bunkyu Gothic" panose="020B0400000000000000" pitchFamily="34" charset="-128"/>
              </a:rPr>
              <a:t>趣味とお金をつなぐアプリ</a:t>
            </a:r>
            <a:endParaRPr lang="ja-JP" altLang="en-US" sz="54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oppan Bunkyu Gothic" panose="020B0400000000000000" pitchFamily="34" charset="-128"/>
              <a:ea typeface="Toppan Bunkyu Gothic" panose="020B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9169B0-4E90-BF44-B25A-250336D8CE24}"/>
              </a:ext>
            </a:extLst>
          </p:cNvPr>
          <p:cNvSpPr txBox="1"/>
          <p:nvPr/>
        </p:nvSpPr>
        <p:spPr>
          <a:xfrm>
            <a:off x="3689003" y="1267096"/>
            <a:ext cx="474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Mobby</a:t>
            </a:r>
            <a:r>
              <a:rPr kumimoji="1" lang="ja-JP" altLang="en-US" sz="5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5557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43786-2E69-7743-8C53-369A8FE4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こんな人に使ってほしい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307B3-663B-F54D-8F79-698EF1D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3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自分の趣味の</a:t>
            </a:r>
            <a:r>
              <a:rPr kumimoji="1" lang="en-US" altLang="ja-JP" sz="3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PR</a:t>
            </a:r>
            <a:r>
              <a:rPr kumimoji="1" lang="ja-JP" altLang="en-US" sz="3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をしたい人</a:t>
            </a:r>
            <a:endParaRPr kumimoji="1" lang="en-US" altLang="ja-JP" sz="3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ja-JP" altLang="en-US" sz="3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お小遣いを稼ぎたい人（お金が欲しい人）</a:t>
            </a:r>
            <a:endParaRPr lang="en-US" altLang="ja-JP" sz="3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kumimoji="1" lang="ja-JP" altLang="en-US" sz="3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クリエイターを応援したい人</a:t>
            </a:r>
          </a:p>
        </p:txBody>
      </p:sp>
    </p:spTree>
    <p:extLst>
      <p:ext uri="{BB962C8B-B14F-4D97-AF65-F5344CB8AC3E}">
        <p14:creationId xmlns:p14="http://schemas.microsoft.com/office/powerpoint/2010/main" val="20753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9EAEF-EBEF-784A-9AE9-8BF41943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概要</a:t>
            </a:r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B2831-2AF1-2A4D-870A-C5D2E17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広告主はポイントを使って広告を出せる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視聴者は広告を見てポイントを貯めることができる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広告主に投げ銭をし、手軽に応援ができる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8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9342F-B764-B141-8E40-534439DB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投げ銭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05E0DCA-BE42-8F4D-A90E-3EF7ED9F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423" y="337992"/>
            <a:ext cx="3438001" cy="6115059"/>
          </a:xfrm>
        </p:spPr>
      </p:pic>
    </p:spTree>
    <p:extLst>
      <p:ext uri="{BB962C8B-B14F-4D97-AF65-F5344CB8AC3E}">
        <p14:creationId xmlns:p14="http://schemas.microsoft.com/office/powerpoint/2010/main" val="27478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5ABA3-5A94-C541-B600-31028838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宝くじ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09E858-041C-E440-902F-07A61367E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737" y="454164"/>
            <a:ext cx="3217465" cy="5722799"/>
          </a:xfrm>
        </p:spPr>
      </p:pic>
    </p:spTree>
    <p:extLst>
      <p:ext uri="{BB962C8B-B14F-4D97-AF65-F5344CB8AC3E}">
        <p14:creationId xmlns:p14="http://schemas.microsoft.com/office/powerpoint/2010/main" val="215913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BEF0D-B446-FC4E-AC12-609B0154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例えば・・・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AED62EA5-E56B-6047-BA43-430C518F6DEF}"/>
              </a:ext>
            </a:extLst>
          </p:cNvPr>
          <p:cNvSpPr/>
          <p:nvPr/>
        </p:nvSpPr>
        <p:spPr>
          <a:xfrm>
            <a:off x="1175656" y="1825625"/>
            <a:ext cx="3788229" cy="2338251"/>
          </a:xfrm>
          <a:prstGeom prst="wedgeRoundRectCallout">
            <a:avLst>
              <a:gd name="adj1" fmla="val -76695"/>
              <a:gd name="adj2" fmla="val -201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自分の趣味を広めたいのに、誰も見てくれない・・・</a:t>
            </a: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C47BD799-971D-1145-9C25-FE78FEA1E58C}"/>
              </a:ext>
            </a:extLst>
          </p:cNvPr>
          <p:cNvSpPr/>
          <p:nvPr/>
        </p:nvSpPr>
        <p:spPr>
          <a:xfrm>
            <a:off x="7367451" y="2508068"/>
            <a:ext cx="3827417" cy="2599509"/>
          </a:xfrm>
          <a:prstGeom prst="wedgeRoundRectCallout">
            <a:avLst>
              <a:gd name="adj1" fmla="val 72683"/>
              <a:gd name="adj2" fmla="val -234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やりたいことがあるのにお金</a:t>
            </a:r>
            <a:r>
              <a:rPr kumimoji="1" lang="ja-JP" altLang="en-US" sz="3200">
                <a:solidFill>
                  <a:schemeClr val="tx1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ない・・・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844E65-4D47-0B48-8074-477382F3DD00}"/>
              </a:ext>
            </a:extLst>
          </p:cNvPr>
          <p:cNvSpPr/>
          <p:nvPr/>
        </p:nvSpPr>
        <p:spPr>
          <a:xfrm>
            <a:off x="2129245" y="5417125"/>
            <a:ext cx="73805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そんなときに！！！</a:t>
            </a:r>
            <a:endParaRPr lang="en-US" altLang="ja-JP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A35DF-16CC-514C-90C4-AA0FD23F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これからの展望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A97A5-BF79-2B42-A0FD-B97AA6B5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ユーザーの増加により内部マネーの増加を目指す</a:t>
            </a:r>
            <a:endParaRPr kumimoji="1"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新たなコミュニティーの形成促進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運営も利益を出すことができる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1546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136</Words>
  <Application>Microsoft Macintosh PowerPoint</Application>
  <PresentationFormat>ワイド画面</PresentationFormat>
  <Paragraphs>21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Hiragino Maru Gothic Pro W4</vt:lpstr>
      <vt:lpstr>Toppan Bunkyu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こんな人に使ってほしい</vt:lpstr>
      <vt:lpstr>概要</vt:lpstr>
      <vt:lpstr>投げ銭</vt:lpstr>
      <vt:lpstr>宝くじ</vt:lpstr>
      <vt:lpstr>例えば・・・</vt:lpstr>
      <vt:lpstr>これからの展望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Jackhackのやつ</dc:title>
  <dc:creator>櫻井一輝</dc:creator>
  <cp:lastModifiedBy>櫻井一輝</cp:lastModifiedBy>
  <cp:revision>36</cp:revision>
  <dcterms:created xsi:type="dcterms:W3CDTF">2018-05-03T07:09:10Z</dcterms:created>
  <dcterms:modified xsi:type="dcterms:W3CDTF">2018-05-05T05:56:02Z</dcterms:modified>
</cp:coreProperties>
</file>