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71" r:id="rId5"/>
    <p:sldId id="273" r:id="rId6"/>
    <p:sldId id="267" r:id="rId7"/>
    <p:sldId id="272" r:id="rId8"/>
    <p:sldId id="259" r:id="rId9"/>
    <p:sldId id="274" r:id="rId10"/>
    <p:sldId id="26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72" autoAdjust="0"/>
  </p:normalViewPr>
  <p:slideViewPr>
    <p:cSldViewPr snapToGrid="0" showGuides="1">
      <p:cViewPr varScale="1">
        <p:scale>
          <a:sx n="59" d="100"/>
          <a:sy n="59" d="100"/>
        </p:scale>
        <p:origin x="212" y="4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DA557-B927-4445-B6B8-2603875CA38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EC8EA-6BE5-4FB7-BD51-7B51514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63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EC8EA-6BE5-4FB7-BD51-7B5151444B3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29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9298C-24D5-4AE3-AD0D-135695B8D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C3B44A-E70E-4AB5-88DE-E5CB19D44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E955C-2469-45BB-8C43-79B12C9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A38A6-1D71-4139-AB32-3D7149FE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C9259-10C1-4139-9FF2-B94BCDFC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61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9E524-DC83-49CF-A6B8-FE39AB2D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AA0A0-305B-4349-8552-C2A92FABD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011C4-1A08-4563-B879-73CF0E38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86783E-0AA0-42DB-9AF0-7733FECB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F375FE-BB3A-44D6-9886-C8B6941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11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E67896-8953-42A5-9DF4-29E34FEB9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0AEA78-B1C8-41F4-94D1-5935A9EAD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E1355-91D2-4DAB-9406-C3B4DAFD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5EC1D0-3839-4587-8538-9E09FE81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0F4EA9-161E-416A-9EBB-11479DFE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79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8127B-A873-41F1-9321-E857503C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AF442-4B20-40AC-BC62-BB99D45C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58DCD1-5B18-4131-90C8-521A01EA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6CA3A-6F42-49BA-8696-13A73828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F81893-08B5-4ACD-8D8A-F5323D2E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0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53E5A-9035-4AB6-A752-4FAC6C60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96B1AA-DC85-442D-9592-064B0D8A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68EB1D-97D4-4036-A2BA-B28DF810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2D7E6-EFBE-44B8-ABF9-AAE8B662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254EF3-7192-48CF-A0BC-5F8036B6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7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4B8BA-5045-46E8-B64A-88070AF4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4F4E1-D3F5-4EC6-A753-0226EA1BD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43917D-D6F7-4302-89AD-C14870E09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7AB316-F609-432B-AEB0-D0F624DB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234EC-44EA-4A0A-B0BF-E4818BD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D525D1-BB52-417E-BB49-2D0C4BA3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23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55779-5C13-4009-90F9-1F3B831C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9CB088-A9B1-44EB-AFED-1202AA597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760F95-7A63-40CC-8AB7-86463782A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D0196D-1E65-4268-8D0A-DC9C156FF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FA2ECE-1CAC-4867-9E9F-7CB58247F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19D41F-52BB-4670-8A34-824C4E74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EA0B74-90D9-44F4-A57C-1A0B39A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72B8F4-B8D2-41A9-9C38-8BF9BD6F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7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C8A67-C9AA-471C-88C8-2EA315A9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5215AA-D04A-4A8B-AC22-E635305A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86A9EE-C052-4CA6-BCE0-21106E1B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334360-1B76-431F-8F9C-04895A44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22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852AD5-5717-41B3-B73E-7939EF85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8CA41F-64B0-4994-9D6D-5E71357C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527C47-5BE6-4A46-B877-01AF25C2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1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F8B8A-E9E6-45A4-B283-C04E3FB2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DC2981-EDC1-4FE2-8941-3B2859B4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740D13-79C3-4A28-A8F2-190C9F762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354ABD-02FA-431C-93CA-9B037AE4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CB997C-7650-46DF-9C84-71887608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335C8A-3680-471A-A9EF-5574BBD6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12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3FF2D-68E5-4075-B5CE-9957814D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E832C3-B60F-4167-9EF9-C4570F225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CFFF79-1320-47DB-B829-89423FAD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F64F49-DC77-4B02-A61A-7F5B5BAC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00B80B-CCBF-4EE6-80A7-1958F8D6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FCAE1-5FFC-48A5-AB92-4AB3222A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BA711A-4E8D-42AD-B310-1873E46E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9B4CB6-76E3-4BF5-9400-90D3920E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8A53F-8FFC-4BEC-BE0B-B8351687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8879EE-72F6-4CD8-A22B-E4C0873DC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A05AF3-9E10-4AA1-B733-700675CEE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00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B28F3-614F-4209-B43F-14AD77F3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47198"/>
            <a:ext cx="10515600" cy="2852737"/>
          </a:xfrm>
        </p:spPr>
        <p:txBody>
          <a:bodyPr>
            <a:normAutofit/>
          </a:bodyPr>
          <a:lstStyle/>
          <a:p>
            <a:r>
              <a:rPr kumimoji="1" lang="en-US" altLang="ja-JP" sz="13800" dirty="0"/>
              <a:t>Team</a:t>
            </a:r>
            <a:r>
              <a:rPr kumimoji="1" lang="en-US" altLang="ja-JP" sz="13800" baseline="0" dirty="0"/>
              <a:t> C</a:t>
            </a:r>
            <a:endParaRPr kumimoji="1" lang="ja-JP" altLang="en-US" sz="13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CC827E-3C02-497B-BB95-9696C94C4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81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74627-A52B-4800-BEC2-A52E428E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807156" cy="2852737"/>
          </a:xfrm>
        </p:spPr>
        <p:txBody>
          <a:bodyPr/>
          <a:lstStyle/>
          <a:p>
            <a:r>
              <a:rPr lang="ja-JP" altLang="en-US" dirty="0"/>
              <a:t>みんなと</a:t>
            </a:r>
            <a:r>
              <a:rPr kumimoji="1" lang="ja-JP" altLang="en-US" dirty="0"/>
              <a:t>趣味</a:t>
            </a:r>
            <a:r>
              <a:rPr lang="ja-JP" altLang="en-US" dirty="0"/>
              <a:t>をシェアしよう</a:t>
            </a:r>
            <a:r>
              <a:rPr lang="en-US" altLang="ja-JP" dirty="0"/>
              <a:t>!!!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3C4486-8351-4EF1-BD9C-D3AA9A5C1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21691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F013A-763F-4356-BFB9-5D97FB1B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いい</a:t>
            </a:r>
            <a:r>
              <a:rPr kumimoji="1" lang="ja-JP" altLang="en-US" sz="7200" dirty="0">
                <a:solidFill>
                  <a:srgbClr val="FF0000"/>
                </a:solidFill>
              </a:rPr>
              <a:t>趣味</a:t>
            </a:r>
            <a:r>
              <a:rPr kumimoji="1" lang="ja-JP" altLang="en-US" dirty="0"/>
              <a:t>を見つけた！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347749-9A31-46B2-969C-E78AC8DA7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52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6008E-786E-4697-A248-26B6F173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142437" cy="2852737"/>
          </a:xfrm>
        </p:spPr>
        <p:txBody>
          <a:bodyPr/>
          <a:lstStyle/>
          <a:p>
            <a:r>
              <a:rPr kumimoji="1" lang="ja-JP" altLang="en-US" dirty="0"/>
              <a:t>けど発信できる場所がない</a:t>
            </a:r>
            <a:r>
              <a:rPr kumimoji="1" lang="en-US" altLang="ja-JP" dirty="0"/>
              <a:t>……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4A5D7F-C7AD-4E55-8FC5-18F5CA2A8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74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F63EA-9B7B-40FD-8C61-4D449C64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これが</a:t>
            </a:r>
            <a:r>
              <a:rPr lang="ja-JP" altLang="en-US" sz="7200" dirty="0">
                <a:solidFill>
                  <a:srgbClr val="FF0000"/>
                </a:solidFill>
              </a:rPr>
              <a:t>私</a:t>
            </a:r>
            <a:r>
              <a:rPr kumimoji="1" lang="ja-JP" altLang="en-US" dirty="0"/>
              <a:t>の趣味だ！　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C0FBC-5E73-4034-B8F5-7898AAB76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0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FF0DA-8712-41F0-BCEC-040BB33A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……</a:t>
            </a:r>
            <a:r>
              <a:rPr lang="ja-JP" altLang="en-US" dirty="0"/>
              <a:t>と</a:t>
            </a:r>
            <a:r>
              <a:rPr lang="ja-JP" altLang="en-US" sz="7200" dirty="0">
                <a:solidFill>
                  <a:srgbClr val="FF0000"/>
                </a:solidFill>
              </a:rPr>
              <a:t>自信</a:t>
            </a:r>
            <a:r>
              <a:rPr lang="ja-JP" altLang="en-US" dirty="0"/>
              <a:t>をもって伝えたい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6FBACC-1699-4C43-89EC-068F35364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38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6C915-F02B-4DDA-94FF-8F740D6B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>
                <a:solidFill>
                  <a:srgbClr val="FF0000"/>
                </a:solidFill>
              </a:rPr>
              <a:t>挑戦</a:t>
            </a:r>
            <a:r>
              <a:rPr lang="ja-JP" altLang="en-US" dirty="0"/>
              <a:t>しなければ、</a:t>
            </a:r>
            <a:br>
              <a:rPr lang="en-US" altLang="ja-JP" dirty="0"/>
            </a:br>
            <a:r>
              <a:rPr lang="ja-JP" altLang="en-US" dirty="0"/>
              <a:t>君たちの</a:t>
            </a:r>
            <a:r>
              <a:rPr lang="ja-JP" altLang="en-US" sz="7200" dirty="0">
                <a:solidFill>
                  <a:srgbClr val="FF0000"/>
                </a:solidFill>
              </a:rPr>
              <a:t>常識</a:t>
            </a:r>
            <a:r>
              <a:rPr lang="ja-JP" altLang="en-US" dirty="0"/>
              <a:t>は変わらない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28042A-DE09-4F50-A564-C8CEF2F11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24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72278-7911-4868-AB1D-B0576271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976973" cy="2852737"/>
          </a:xfrm>
        </p:spPr>
        <p:txBody>
          <a:bodyPr>
            <a:noAutofit/>
          </a:bodyPr>
          <a:lstStyle/>
          <a:p>
            <a:br>
              <a:rPr kumimoji="1" lang="en-US" altLang="ja-JP" sz="9600" dirty="0"/>
            </a:br>
            <a:br>
              <a:rPr kumimoji="1" lang="en-US" altLang="ja-JP" sz="9600" dirty="0"/>
            </a:br>
            <a:r>
              <a:rPr kumimoji="1" lang="en-US" altLang="ja-JP" sz="9600" dirty="0"/>
              <a:t>Create your hobby!!!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8239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A26EA-3C52-4720-AA83-C7B0C91E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機能のまとめ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C5580E-2A6E-482E-835B-7F7EB058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変わった趣味を投稿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変わった趣味の観覧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称号の収集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Twitter</a:t>
            </a:r>
            <a:r>
              <a:rPr kumimoji="1" lang="ja-JP" altLang="en-US" sz="3600" dirty="0"/>
              <a:t>連携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36346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C5115-3382-4512-A021-046592F1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今後の展望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9B580D-645B-4CA4-BD43-6BB77159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デイリーミッションの追加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趣味友トークルームの作成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称号獲得数によるランキングの企画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ピックアップ企画</a:t>
            </a:r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632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77</Words>
  <Application>Microsoft Office PowerPoint</Application>
  <PresentationFormat>ワイド画面</PresentationFormat>
  <Paragraphs>29</Paragraphs>
  <Slides>10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Team C</vt:lpstr>
      <vt:lpstr>いい趣味を見つけた！</vt:lpstr>
      <vt:lpstr>けど発信できる場所がない……</vt:lpstr>
      <vt:lpstr>これが私の趣味だ！　</vt:lpstr>
      <vt:lpstr>……と自信をもって伝えたい</vt:lpstr>
      <vt:lpstr>挑戦しなければ、 君たちの常識は変わらない</vt:lpstr>
      <vt:lpstr>  Create your hobby!!!</vt:lpstr>
      <vt:lpstr>機能のまとめ</vt:lpstr>
      <vt:lpstr>今後の展望</vt:lpstr>
      <vt:lpstr>みんなと趣味をシェアしよう!!!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趣味を求めて</dc:title>
  <dc:creator>松下 紗也輝</dc:creator>
  <cp:lastModifiedBy>松下 紗也輝</cp:lastModifiedBy>
  <cp:revision>29</cp:revision>
  <dcterms:created xsi:type="dcterms:W3CDTF">2018-05-05T00:37:00Z</dcterms:created>
  <dcterms:modified xsi:type="dcterms:W3CDTF">2018-05-05T04:01:40Z</dcterms:modified>
</cp:coreProperties>
</file>