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72" autoAdjust="0"/>
  </p:normalViewPr>
  <p:slideViewPr>
    <p:cSldViewPr snapToGrid="0" showGuides="1">
      <p:cViewPr varScale="1">
        <p:scale>
          <a:sx n="59" d="100"/>
          <a:sy n="59" d="100"/>
        </p:scale>
        <p:origin x="21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9298C-24D5-4AE3-AD0D-135695B8D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C3B44A-E70E-4AB5-88DE-E5CB19D4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E955C-2469-45BB-8C43-79B12C9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A38A6-1D71-4139-AB32-3D7149FE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C9259-10C1-4139-9FF2-B94BCDFC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1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9E524-DC83-49CF-A6B8-FE39AB2D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AA0A0-305B-4349-8552-C2A92FAB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011C4-1A08-4563-B879-73CF0E38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6783E-0AA0-42DB-9AF0-7733FECB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F375FE-BB3A-44D6-9886-C8B6941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11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E67896-8953-42A5-9DF4-29E34FEB9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0AEA78-B1C8-41F4-94D1-5935A9EAD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E1355-91D2-4DAB-9406-C3B4DAFD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5EC1D0-3839-4587-8538-9E09FE81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0F4EA9-161E-416A-9EBB-11479DFE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79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8127B-A873-41F1-9321-E857503C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AF442-4B20-40AC-BC62-BB99D45C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8DCD1-5B18-4131-90C8-521A01EA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6CA3A-6F42-49BA-8696-13A73828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F81893-08B5-4ACD-8D8A-F5323D2E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0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53E5A-9035-4AB6-A752-4FAC6C60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96B1AA-DC85-442D-9592-064B0D8A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68EB1D-97D4-4036-A2BA-B28DF810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2D7E6-EFBE-44B8-ABF9-AAE8B662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254EF3-7192-48CF-A0BC-5F8036B6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7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4B8BA-5045-46E8-B64A-88070AF4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4F4E1-D3F5-4EC6-A753-0226EA1BD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43917D-D6F7-4302-89AD-C14870E09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7AB316-F609-432B-AEB0-D0F624DB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234EC-44EA-4A0A-B0BF-E4818BD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D525D1-BB52-417E-BB49-2D0C4BA3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23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55779-5C13-4009-90F9-1F3B831C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9CB088-A9B1-44EB-AFED-1202AA597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760F95-7A63-40CC-8AB7-86463782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D0196D-1E65-4268-8D0A-DC9C156FF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FA2ECE-1CAC-4867-9E9F-7CB58247F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19D41F-52BB-4670-8A34-824C4E7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EA0B74-90D9-44F4-A57C-1A0B39A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72B8F4-B8D2-41A9-9C38-8BF9BD6F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7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C8A67-C9AA-471C-88C8-2EA315A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5215AA-D04A-4A8B-AC22-E635305A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86A9EE-C052-4CA6-BCE0-21106E1B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334360-1B76-431F-8F9C-04895A44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22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852AD5-5717-41B3-B73E-7939EF85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8CA41F-64B0-4994-9D6D-5E71357C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527C47-5BE6-4A46-B877-01AF25C2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1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F8B8A-E9E6-45A4-B283-C04E3FB2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DC2981-EDC1-4FE2-8941-3B2859B4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740D13-79C3-4A28-A8F2-190C9F762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354ABD-02FA-431C-93CA-9B037AE4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CB997C-7650-46DF-9C84-71887608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335C8A-3680-471A-A9EF-5574BBD6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12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3FF2D-68E5-4075-B5CE-9957814D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E832C3-B60F-4167-9EF9-C4570F225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CFFF79-1320-47DB-B829-89423FAD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F64F49-DC77-4B02-A61A-7F5B5BAC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00B80B-CCBF-4EE6-80A7-1958F8D6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FCAE1-5FFC-48A5-AB92-4AB3222A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BA711A-4E8D-42AD-B310-1873E46E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9B4CB6-76E3-4BF5-9400-90D3920E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8A53F-8FFC-4BEC-BE0B-B8351687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3B2E6-BDEE-40D9-AB3D-0CF94A9DB01D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8879EE-72F6-4CD8-A22B-E4C0873DC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A05AF3-9E10-4AA1-B733-700675CEE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0DD7-5EF2-43D0-AFFE-26381726D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00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B28F3-614F-4209-B43F-14AD77F3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こんな趣味いかがですか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25590A-D7C7-48BE-8B6D-7196141ED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TeamC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281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F1D02-E258-429B-A28F-4DC3506D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こんな悩みありませんか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6F30E8-F97E-40D1-A117-0EBB9618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趣味がなくて困ってる</a:t>
            </a:r>
            <a:endParaRPr kumimoji="1" lang="en-US" altLang="ja-JP" dirty="0"/>
          </a:p>
          <a:p>
            <a:r>
              <a:rPr kumimoji="1" lang="ja-JP" altLang="en-US" dirty="0"/>
              <a:t>自分の趣味が変わってる</a:t>
            </a:r>
            <a:endParaRPr kumimoji="1" lang="en-US" altLang="ja-JP" dirty="0"/>
          </a:p>
          <a:p>
            <a:r>
              <a:rPr kumimoji="1" lang="ja-JP" altLang="en-US" dirty="0"/>
              <a:t>とにかく暇つぶししたい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985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5E98D-FDE7-46B8-82D0-05F03986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そんなあなたにこれ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96BF0-0B37-461A-9B6A-9039D925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百聞は一見に如かず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実際に見てみましょう←リンク</a:t>
            </a:r>
            <a:r>
              <a:rPr kumimoji="1" lang="en-US" altLang="ja-JP" dirty="0"/>
              <a:t>or</a:t>
            </a:r>
            <a:r>
              <a:rPr kumimoji="1" lang="ja-JP" altLang="en-US" dirty="0"/>
              <a:t>デモプレイ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169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A26EA-3C52-4720-AA83-C7B0C91E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C5580E-2A6E-482E-835B-7F7EB058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変わった趣味を投稿</a:t>
            </a:r>
            <a:endParaRPr kumimoji="1" lang="en-US" altLang="ja-JP" dirty="0"/>
          </a:p>
          <a:p>
            <a:r>
              <a:rPr kumimoji="1" lang="ja-JP" altLang="en-US" dirty="0"/>
              <a:t>変わった趣味の観覧</a:t>
            </a:r>
            <a:endParaRPr kumimoji="1" lang="en-US" altLang="ja-JP" dirty="0"/>
          </a:p>
          <a:p>
            <a:r>
              <a:rPr kumimoji="1" lang="ja-JP" altLang="en-US" dirty="0"/>
              <a:t>称号の収集</a:t>
            </a:r>
            <a:endParaRPr kumimoji="1" lang="en-US" altLang="ja-JP" dirty="0"/>
          </a:p>
          <a:p>
            <a:r>
              <a:rPr kumimoji="1" lang="en-US" altLang="ja-JP" dirty="0"/>
              <a:t>Twitter</a:t>
            </a:r>
            <a:r>
              <a:rPr kumimoji="1" lang="ja-JP" altLang="en-US" dirty="0"/>
              <a:t>連携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346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74627-A52B-4800-BEC2-A52E428E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多種多様な趣味に触れてみませんか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C4486-8351-4EF1-BD9C-D3AA9A5C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21691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Office PowerPoint</Application>
  <PresentationFormat>ワイド画面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こんな趣味いかがですか</vt:lpstr>
      <vt:lpstr>こんな悩みありませんか</vt:lpstr>
      <vt:lpstr>そんなあなたにこれ</vt:lpstr>
      <vt:lpstr>機能のまとめ</vt:lpstr>
      <vt:lpstr>多種多様な趣味に触れてみませんか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趣味を求めて</dc:title>
  <dc:creator>松下 紗也輝</dc:creator>
  <cp:lastModifiedBy>松下 紗也輝</cp:lastModifiedBy>
  <cp:revision>6</cp:revision>
  <dcterms:created xsi:type="dcterms:W3CDTF">2018-05-05T00:37:00Z</dcterms:created>
  <dcterms:modified xsi:type="dcterms:W3CDTF">2018-05-05T00:59:56Z</dcterms:modified>
</cp:coreProperties>
</file>