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ペンサ コラ" userId="a195d7e2bf79c897" providerId="LiveId" clId="{5867771E-AA3B-426B-9F75-AE0518DEBA14}"/>
    <pc:docChg chg="undo custSel addSld modSld">
      <pc:chgData name="ペンサ コラ" userId="a195d7e2bf79c897" providerId="LiveId" clId="{5867771E-AA3B-426B-9F75-AE0518DEBA14}" dt="2018-05-05T04:21:09.229" v="2014" actId="14826"/>
      <pc:docMkLst>
        <pc:docMk/>
      </pc:docMkLst>
      <pc:sldChg chg="modSp setBg">
        <pc:chgData name="ペンサ コラ" userId="a195d7e2bf79c897" providerId="LiveId" clId="{5867771E-AA3B-426B-9F75-AE0518DEBA14}" dt="2018-05-05T04:11:50.844" v="2011" actId="14100"/>
        <pc:sldMkLst>
          <pc:docMk/>
          <pc:sldMk cId="3523561120" sldId="256"/>
        </pc:sldMkLst>
        <pc:spChg chg="mod">
          <ac:chgData name="ペンサ コラ" userId="a195d7e2bf79c897" providerId="LiveId" clId="{5867771E-AA3B-426B-9F75-AE0518DEBA14}" dt="2018-05-05T02:34:33.801" v="855" actId="14100"/>
          <ac:spMkLst>
            <pc:docMk/>
            <pc:sldMk cId="3523561120" sldId="256"/>
            <ac:spMk id="2" creationId="{B15A6C2A-CF5B-4BFE-B946-89790EF4F179}"/>
          </ac:spMkLst>
        </pc:spChg>
        <pc:spChg chg="mod">
          <ac:chgData name="ペンサ コラ" userId="a195d7e2bf79c897" providerId="LiveId" clId="{5867771E-AA3B-426B-9F75-AE0518DEBA14}" dt="2018-05-05T04:11:50.844" v="2011" actId="14100"/>
          <ac:spMkLst>
            <pc:docMk/>
            <pc:sldMk cId="3523561120" sldId="256"/>
            <ac:spMk id="3" creationId="{9A15AB99-4CF4-49AE-A278-2C8EC6986906}"/>
          </ac:spMkLst>
        </pc:spChg>
      </pc:sldChg>
      <pc:sldChg chg="modSp add">
        <pc:chgData name="ペンサ コラ" userId="a195d7e2bf79c897" providerId="LiveId" clId="{5867771E-AA3B-426B-9F75-AE0518DEBA14}" dt="2018-05-05T04:12:46.747" v="2013" actId="207"/>
        <pc:sldMkLst>
          <pc:docMk/>
          <pc:sldMk cId="3583529623" sldId="257"/>
        </pc:sldMkLst>
        <pc:spChg chg="mod">
          <ac:chgData name="ペンサ コラ" userId="a195d7e2bf79c897" providerId="LiveId" clId="{5867771E-AA3B-426B-9F75-AE0518DEBA14}" dt="2018-05-05T04:12:41.731" v="2012" actId="207"/>
          <ac:spMkLst>
            <pc:docMk/>
            <pc:sldMk cId="3583529623" sldId="257"/>
            <ac:spMk id="2" creationId="{4545AD98-CEB8-4EC4-91F0-B99964FE7D92}"/>
          </ac:spMkLst>
        </pc:spChg>
        <pc:spChg chg="mod">
          <ac:chgData name="ペンサ コラ" userId="a195d7e2bf79c897" providerId="LiveId" clId="{5867771E-AA3B-426B-9F75-AE0518DEBA14}" dt="2018-05-05T04:12:46.747" v="2013" actId="207"/>
          <ac:spMkLst>
            <pc:docMk/>
            <pc:sldMk cId="3583529623" sldId="257"/>
            <ac:spMk id="3" creationId="{5C83F002-BFE0-45D4-AEF0-83BA8192609C}"/>
          </ac:spMkLst>
        </pc:spChg>
      </pc:sldChg>
      <pc:sldChg chg="addSp delSp modSp add setBg">
        <pc:chgData name="ペンサ コラ" userId="a195d7e2bf79c897" providerId="LiveId" clId="{5867771E-AA3B-426B-9F75-AE0518DEBA14}" dt="2018-05-05T02:35:35.657" v="861" actId="14100"/>
        <pc:sldMkLst>
          <pc:docMk/>
          <pc:sldMk cId="1449372601" sldId="258"/>
        </pc:sldMkLst>
        <pc:spChg chg="add del mod">
          <ac:chgData name="ペンサ コラ" userId="a195d7e2bf79c897" providerId="LiveId" clId="{5867771E-AA3B-426B-9F75-AE0518DEBA14}" dt="2018-05-05T02:35:35.657" v="861" actId="14100"/>
          <ac:spMkLst>
            <pc:docMk/>
            <pc:sldMk cId="1449372601" sldId="258"/>
            <ac:spMk id="2" creationId="{EEDD0B4E-B713-4FE1-8686-E97A4EE38936}"/>
          </ac:spMkLst>
        </pc:spChg>
        <pc:spChg chg="mod">
          <ac:chgData name="ペンサ コラ" userId="a195d7e2bf79c897" providerId="LiveId" clId="{5867771E-AA3B-426B-9F75-AE0518DEBA14}" dt="2018-05-05T02:32:23.559" v="826" actId="14100"/>
          <ac:spMkLst>
            <pc:docMk/>
            <pc:sldMk cId="1449372601" sldId="258"/>
            <ac:spMk id="3" creationId="{DC1C6E50-F16E-494E-BB3E-E879AD69E594}"/>
          </ac:spMkLst>
        </pc:spChg>
      </pc:sldChg>
      <pc:sldChg chg="addSp delSp modSp add">
        <pc:chgData name="ペンサ コラ" userId="a195d7e2bf79c897" providerId="LiveId" clId="{5867771E-AA3B-426B-9F75-AE0518DEBA14}" dt="2018-05-05T04:09:15.053" v="1999" actId="255"/>
        <pc:sldMkLst>
          <pc:docMk/>
          <pc:sldMk cId="3907722640" sldId="259"/>
        </pc:sldMkLst>
        <pc:spChg chg="mod">
          <ac:chgData name="ペンサ コラ" userId="a195d7e2bf79c897" providerId="LiveId" clId="{5867771E-AA3B-426B-9F75-AE0518DEBA14}" dt="2018-05-05T02:40:05.545" v="893" actId="14100"/>
          <ac:spMkLst>
            <pc:docMk/>
            <pc:sldMk cId="3907722640" sldId="259"/>
            <ac:spMk id="2" creationId="{350C3D2E-F153-4B23-8A30-1F3CEE6D351D}"/>
          </ac:spMkLst>
        </pc:spChg>
        <pc:spChg chg="add del">
          <ac:chgData name="ペンサ コラ" userId="a195d7e2bf79c897" providerId="LiveId" clId="{5867771E-AA3B-426B-9F75-AE0518DEBA14}" dt="2018-05-05T02:39:15.676" v="867" actId="931"/>
          <ac:spMkLst>
            <pc:docMk/>
            <pc:sldMk cId="3907722640" sldId="259"/>
            <ac:spMk id="3" creationId="{D2CBF614-458B-4A50-8887-C340C4C85194}"/>
          </ac:spMkLst>
        </pc:spChg>
        <pc:spChg chg="add mod">
          <ac:chgData name="ペンサ コラ" userId="a195d7e2bf79c897" providerId="LiveId" clId="{5867771E-AA3B-426B-9F75-AE0518DEBA14}" dt="2018-05-05T04:09:15.053" v="1999" actId="255"/>
          <ac:spMkLst>
            <pc:docMk/>
            <pc:sldMk cId="3907722640" sldId="259"/>
            <ac:spMk id="6" creationId="{DD7F5E8D-17BE-434F-95B7-B289B7FA7923}"/>
          </ac:spMkLst>
        </pc:spChg>
        <pc:picChg chg="add del mod">
          <ac:chgData name="ペンサ コラ" userId="a195d7e2bf79c897" providerId="LiveId" clId="{5867771E-AA3B-426B-9F75-AE0518DEBA14}" dt="2018-05-05T02:44:16.321" v="958" actId="14100"/>
          <ac:picMkLst>
            <pc:docMk/>
            <pc:sldMk cId="3907722640" sldId="259"/>
            <ac:picMk id="5" creationId="{91DAFC75-C475-4E04-A390-24872682786E}"/>
          </ac:picMkLst>
        </pc:picChg>
      </pc:sldChg>
      <pc:sldChg chg="addSp delSp modSp add">
        <pc:chgData name="ペンサ コラ" userId="a195d7e2bf79c897" providerId="LiveId" clId="{5867771E-AA3B-426B-9F75-AE0518DEBA14}" dt="2018-05-05T04:09:31.726" v="2001" actId="14100"/>
        <pc:sldMkLst>
          <pc:docMk/>
          <pc:sldMk cId="3759295583" sldId="260"/>
        </pc:sldMkLst>
        <pc:spChg chg="mod">
          <ac:chgData name="ペンサ コラ" userId="a195d7e2bf79c897" providerId="LiveId" clId="{5867771E-AA3B-426B-9F75-AE0518DEBA14}" dt="2018-05-05T02:44:42.282" v="978" actId="14100"/>
          <ac:spMkLst>
            <pc:docMk/>
            <pc:sldMk cId="3759295583" sldId="260"/>
            <ac:spMk id="2" creationId="{1A5D16F9-0246-40C8-B3C9-9928F862603A}"/>
          </ac:spMkLst>
        </pc:spChg>
        <pc:spChg chg="del mod">
          <ac:chgData name="ペンサ コラ" userId="a195d7e2bf79c897" providerId="LiveId" clId="{5867771E-AA3B-426B-9F75-AE0518DEBA14}" dt="2018-05-05T02:43:55.521" v="951" actId="931"/>
          <ac:spMkLst>
            <pc:docMk/>
            <pc:sldMk cId="3759295583" sldId="260"/>
            <ac:spMk id="3" creationId="{54237658-C042-4918-9BA1-E28E4FBA15D7}"/>
          </ac:spMkLst>
        </pc:spChg>
        <pc:spChg chg="add mod">
          <ac:chgData name="ペンサ コラ" userId="a195d7e2bf79c897" providerId="LiveId" clId="{5867771E-AA3B-426B-9F75-AE0518DEBA14}" dt="2018-05-05T04:09:31.726" v="2001" actId="14100"/>
          <ac:spMkLst>
            <pc:docMk/>
            <pc:sldMk cId="3759295583" sldId="260"/>
            <ac:spMk id="6" creationId="{8965D96B-881F-44E4-B154-939248E425B6}"/>
          </ac:spMkLst>
        </pc:spChg>
        <pc:picChg chg="add mod">
          <ac:chgData name="ペンサ コラ" userId="a195d7e2bf79c897" providerId="LiveId" clId="{5867771E-AA3B-426B-9F75-AE0518DEBA14}" dt="2018-05-05T02:44:05.625" v="955" actId="14100"/>
          <ac:picMkLst>
            <pc:docMk/>
            <pc:sldMk cId="3759295583" sldId="260"/>
            <ac:picMk id="5" creationId="{7931BE45-AFDA-41C8-96B1-C9629F56D556}"/>
          </ac:picMkLst>
        </pc:picChg>
      </pc:sldChg>
      <pc:sldChg chg="addSp delSp modSp add">
        <pc:chgData name="ペンサ コラ" userId="a195d7e2bf79c897" providerId="LiveId" clId="{5867771E-AA3B-426B-9F75-AE0518DEBA14}" dt="2018-05-05T04:08:57.201" v="1996" actId="14100"/>
        <pc:sldMkLst>
          <pc:docMk/>
          <pc:sldMk cId="1878445579" sldId="261"/>
        </pc:sldMkLst>
        <pc:spChg chg="mod">
          <ac:chgData name="ペンサ コラ" userId="a195d7e2bf79c897" providerId="LiveId" clId="{5867771E-AA3B-426B-9F75-AE0518DEBA14}" dt="2018-05-05T02:52:07.511" v="1216" actId="1076"/>
          <ac:spMkLst>
            <pc:docMk/>
            <pc:sldMk cId="1878445579" sldId="261"/>
            <ac:spMk id="2" creationId="{53971416-B970-42EF-9EBE-D8E99A1DBC02}"/>
          </ac:spMkLst>
        </pc:spChg>
        <pc:spChg chg="del mod">
          <ac:chgData name="ペンサ コラ" userId="a195d7e2bf79c897" providerId="LiveId" clId="{5867771E-AA3B-426B-9F75-AE0518DEBA14}" dt="2018-05-05T02:48:42.050" v="1091" actId="931"/>
          <ac:spMkLst>
            <pc:docMk/>
            <pc:sldMk cId="1878445579" sldId="261"/>
            <ac:spMk id="3" creationId="{9E265927-C0A2-4B7C-A524-272453FC6ADB}"/>
          </ac:spMkLst>
        </pc:spChg>
        <pc:spChg chg="add mod">
          <ac:chgData name="ペンサ コラ" userId="a195d7e2bf79c897" providerId="LiveId" clId="{5867771E-AA3B-426B-9F75-AE0518DEBA14}" dt="2018-05-05T04:08:57.201" v="1996" actId="14100"/>
          <ac:spMkLst>
            <pc:docMk/>
            <pc:sldMk cId="1878445579" sldId="261"/>
            <ac:spMk id="6" creationId="{ED57F955-09CD-486B-BB6D-DF7F3BD8E9B3}"/>
          </ac:spMkLst>
        </pc:spChg>
        <pc:picChg chg="add mod">
          <ac:chgData name="ペンサ コラ" userId="a195d7e2bf79c897" providerId="LiveId" clId="{5867771E-AA3B-426B-9F75-AE0518DEBA14}" dt="2018-05-05T04:08:08.964" v="1959" actId="1076"/>
          <ac:picMkLst>
            <pc:docMk/>
            <pc:sldMk cId="1878445579" sldId="261"/>
            <ac:picMk id="5" creationId="{E98DC2B6-E46B-4C6B-A823-E4DEAF2812E7}"/>
          </ac:picMkLst>
        </pc:picChg>
      </pc:sldChg>
      <pc:sldChg chg="addSp delSp modSp add">
        <pc:chgData name="ペンサ コラ" userId="a195d7e2bf79c897" providerId="LiveId" clId="{5867771E-AA3B-426B-9F75-AE0518DEBA14}" dt="2018-05-05T04:09:44.975" v="2003" actId="14100"/>
        <pc:sldMkLst>
          <pc:docMk/>
          <pc:sldMk cId="3086357313" sldId="262"/>
        </pc:sldMkLst>
        <pc:spChg chg="mod">
          <ac:chgData name="ペンサ コラ" userId="a195d7e2bf79c897" providerId="LiveId" clId="{5867771E-AA3B-426B-9F75-AE0518DEBA14}" dt="2018-05-05T02:55:46.393" v="1488" actId="14100"/>
          <ac:spMkLst>
            <pc:docMk/>
            <pc:sldMk cId="3086357313" sldId="262"/>
            <ac:spMk id="2" creationId="{4980D573-A5C2-4E25-9E4E-45327D3C30BC}"/>
          </ac:spMkLst>
        </pc:spChg>
        <pc:spChg chg="del mod">
          <ac:chgData name="ペンサ コラ" userId="a195d7e2bf79c897" providerId="LiveId" clId="{5867771E-AA3B-426B-9F75-AE0518DEBA14}" dt="2018-05-05T02:55:24.623" v="1466" actId="931"/>
          <ac:spMkLst>
            <pc:docMk/>
            <pc:sldMk cId="3086357313" sldId="262"/>
            <ac:spMk id="3" creationId="{7EE56F5A-D468-4AD0-827C-A0C3C3DF8552}"/>
          </ac:spMkLst>
        </pc:spChg>
        <pc:spChg chg="add mod">
          <ac:chgData name="ペンサ コラ" userId="a195d7e2bf79c897" providerId="LiveId" clId="{5867771E-AA3B-426B-9F75-AE0518DEBA14}" dt="2018-05-05T04:09:44.975" v="2003" actId="14100"/>
          <ac:spMkLst>
            <pc:docMk/>
            <pc:sldMk cId="3086357313" sldId="262"/>
            <ac:spMk id="6" creationId="{B3D6A033-70D6-4915-84AD-7F7A896744E3}"/>
          </ac:spMkLst>
        </pc:spChg>
        <pc:picChg chg="add mod">
          <ac:chgData name="ペンサ コラ" userId="a195d7e2bf79c897" providerId="LiveId" clId="{5867771E-AA3B-426B-9F75-AE0518DEBA14}" dt="2018-05-05T02:55:36.192" v="1470" actId="14100"/>
          <ac:picMkLst>
            <pc:docMk/>
            <pc:sldMk cId="3086357313" sldId="262"/>
            <ac:picMk id="5" creationId="{FF4A29BA-610F-4D60-9D2C-ECE7E2FB9C6C}"/>
          </ac:picMkLst>
        </pc:picChg>
      </pc:sldChg>
      <pc:sldChg chg="addSp delSp modSp add">
        <pc:chgData name="ペンサ コラ" userId="a195d7e2bf79c897" providerId="LiveId" clId="{5867771E-AA3B-426B-9F75-AE0518DEBA14}" dt="2018-05-05T04:10:01.919" v="2005" actId="14100"/>
        <pc:sldMkLst>
          <pc:docMk/>
          <pc:sldMk cId="3380497775" sldId="263"/>
        </pc:sldMkLst>
        <pc:spChg chg="mod">
          <ac:chgData name="ペンサ コラ" userId="a195d7e2bf79c897" providerId="LiveId" clId="{5867771E-AA3B-426B-9F75-AE0518DEBA14}" dt="2018-05-05T02:58:14.394" v="1604" actId="14100"/>
          <ac:spMkLst>
            <pc:docMk/>
            <pc:sldMk cId="3380497775" sldId="263"/>
            <ac:spMk id="2" creationId="{E6F53EF7-94CE-4DCE-ADCF-265C54ED19CB}"/>
          </ac:spMkLst>
        </pc:spChg>
        <pc:spChg chg="del">
          <ac:chgData name="ペンサ コラ" userId="a195d7e2bf79c897" providerId="LiveId" clId="{5867771E-AA3B-426B-9F75-AE0518DEBA14}" dt="2018-05-05T02:57:54.005" v="1584" actId="931"/>
          <ac:spMkLst>
            <pc:docMk/>
            <pc:sldMk cId="3380497775" sldId="263"/>
            <ac:spMk id="3" creationId="{8590E61B-FF49-47D9-90FF-8648AD9EC894}"/>
          </ac:spMkLst>
        </pc:spChg>
        <pc:spChg chg="add del mod">
          <ac:chgData name="ペンサ コラ" userId="a195d7e2bf79c897" providerId="LiveId" clId="{5867771E-AA3B-426B-9F75-AE0518DEBA14}" dt="2018-05-05T02:58:42.631" v="1610" actId="1076"/>
          <ac:spMkLst>
            <pc:docMk/>
            <pc:sldMk cId="3380497775" sldId="263"/>
            <ac:spMk id="6" creationId="{1D03226A-8E2C-4412-AC68-B94012C54433}"/>
          </ac:spMkLst>
        </pc:spChg>
        <pc:spChg chg="add mod">
          <ac:chgData name="ペンサ コラ" userId="a195d7e2bf79c897" providerId="LiveId" clId="{5867771E-AA3B-426B-9F75-AE0518DEBA14}" dt="2018-05-05T04:10:01.919" v="2005" actId="14100"/>
          <ac:spMkLst>
            <pc:docMk/>
            <pc:sldMk cId="3380497775" sldId="263"/>
            <ac:spMk id="7" creationId="{768810D5-628E-4646-A253-B848FC92F3B6}"/>
          </ac:spMkLst>
        </pc:spChg>
        <pc:picChg chg="add mod">
          <ac:chgData name="ペンサ コラ" userId="a195d7e2bf79c897" providerId="LiveId" clId="{5867771E-AA3B-426B-9F75-AE0518DEBA14}" dt="2018-05-05T02:58:03.481" v="1587" actId="1076"/>
          <ac:picMkLst>
            <pc:docMk/>
            <pc:sldMk cId="3380497775" sldId="263"/>
            <ac:picMk id="5" creationId="{5FDE0A04-01AA-4E77-956C-9DB248F9ACA8}"/>
          </ac:picMkLst>
        </pc:picChg>
      </pc:sldChg>
      <pc:sldChg chg="addSp delSp modSp add">
        <pc:chgData name="ペンサ コラ" userId="a195d7e2bf79c897" providerId="LiveId" clId="{5867771E-AA3B-426B-9F75-AE0518DEBA14}" dt="2018-05-05T04:21:09.229" v="2014" actId="14826"/>
        <pc:sldMkLst>
          <pc:docMk/>
          <pc:sldMk cId="2755573468" sldId="264"/>
        </pc:sldMkLst>
        <pc:spChg chg="mod">
          <ac:chgData name="ペンサ コラ" userId="a195d7e2bf79c897" providerId="LiveId" clId="{5867771E-AA3B-426B-9F75-AE0518DEBA14}" dt="2018-05-05T03:02:53.569" v="1860" actId="27636"/>
          <ac:spMkLst>
            <pc:docMk/>
            <pc:sldMk cId="2755573468" sldId="264"/>
            <ac:spMk id="2" creationId="{4246703C-2944-4B13-B6AD-8BFCA39A3514}"/>
          </ac:spMkLst>
        </pc:spChg>
        <pc:spChg chg="del mod">
          <ac:chgData name="ペンサ コラ" userId="a195d7e2bf79c897" providerId="LiveId" clId="{5867771E-AA3B-426B-9F75-AE0518DEBA14}" dt="2018-05-05T03:02:09.385" v="1838" actId="931"/>
          <ac:spMkLst>
            <pc:docMk/>
            <pc:sldMk cId="2755573468" sldId="264"/>
            <ac:spMk id="3" creationId="{7766CB6F-5A6A-4515-83CE-5A822FC1D2EA}"/>
          </ac:spMkLst>
        </pc:spChg>
        <pc:spChg chg="add mod">
          <ac:chgData name="ペンサ コラ" userId="a195d7e2bf79c897" providerId="LiveId" clId="{5867771E-AA3B-426B-9F75-AE0518DEBA14}" dt="2018-05-05T04:10:14.094" v="2007" actId="14100"/>
          <ac:spMkLst>
            <pc:docMk/>
            <pc:sldMk cId="2755573468" sldId="264"/>
            <ac:spMk id="6" creationId="{9DBFE811-2FD2-4778-866B-BEC92F7BE44E}"/>
          </ac:spMkLst>
        </pc:spChg>
        <pc:picChg chg="add mod">
          <ac:chgData name="ペンサ コラ" userId="a195d7e2bf79c897" providerId="LiveId" clId="{5867771E-AA3B-426B-9F75-AE0518DEBA14}" dt="2018-05-05T04:21:09.229" v="2014" actId="14826"/>
          <ac:picMkLst>
            <pc:docMk/>
            <pc:sldMk cId="2755573468" sldId="264"/>
            <ac:picMk id="5" creationId="{9A5365A1-00A8-44E1-B295-783A562888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4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8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1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7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0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A6C2A-CF5B-4BFE-B946-89790EF4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960880"/>
            <a:ext cx="10693942" cy="4511040"/>
          </a:xfrm>
        </p:spPr>
        <p:txBody>
          <a:bodyPr>
            <a:noAutofit/>
          </a:bodyPr>
          <a:lstStyle/>
          <a:p>
            <a:r>
              <a:rPr kumimoji="1" lang="ja-JP" altLang="en-US" sz="13000" dirty="0">
                <a:solidFill>
                  <a:schemeClr val="bg1"/>
                </a:solidFill>
              </a:rPr>
              <a:t>目覚まし時計</a:t>
            </a:r>
            <a:br>
              <a:rPr kumimoji="1" lang="en-US" altLang="ja-JP" sz="13000" dirty="0">
                <a:solidFill>
                  <a:schemeClr val="bg1"/>
                </a:solidFill>
              </a:rPr>
            </a:br>
            <a:r>
              <a:rPr kumimoji="1" lang="en-US" altLang="ja-JP" sz="13000" dirty="0">
                <a:solidFill>
                  <a:schemeClr val="bg1"/>
                </a:solidFill>
              </a:rPr>
              <a:t>×</a:t>
            </a:r>
            <a:br>
              <a:rPr kumimoji="1" lang="en-US" altLang="ja-JP" sz="13000" dirty="0">
                <a:solidFill>
                  <a:schemeClr val="bg1"/>
                </a:solidFill>
              </a:rPr>
            </a:br>
            <a:r>
              <a:rPr kumimoji="1" lang="en-US" altLang="ja-JP" sz="15000" dirty="0">
                <a:solidFill>
                  <a:schemeClr val="bg1"/>
                </a:solidFill>
              </a:rPr>
              <a:t>SNS</a:t>
            </a:r>
            <a:endParaRPr kumimoji="1" lang="ja-JP" altLang="en-US" sz="150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15AB99-4CF4-49AE-A278-2C8EC698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5693790"/>
            <a:ext cx="1370832" cy="102123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56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5AD98-CEB8-4EC4-91F0-B99964F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14960"/>
            <a:ext cx="10515600" cy="1325562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3F002-BFE0-45D4-AEF0-83BA8192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今までにない目覚まし機能と</a:t>
            </a:r>
            <a:r>
              <a:rPr kumimoji="1" lang="en-US" altLang="ja-JP" sz="3200" dirty="0"/>
              <a:t>SNS</a:t>
            </a:r>
            <a:r>
              <a:rPr kumimoji="1" lang="ja-JP" altLang="en-US" sz="3200" dirty="0"/>
              <a:t>機能の連携</a:t>
            </a:r>
            <a:endParaRPr kumimoji="1" lang="en-US" altLang="ja-JP" sz="3200" dirty="0"/>
          </a:p>
          <a:p>
            <a:r>
              <a:rPr lang="ja-JP" altLang="en-US" sz="3200" dirty="0"/>
              <a:t>アラームを同時刻に設定した人同士でマッチング</a:t>
            </a:r>
            <a:endParaRPr kumimoji="1" lang="en-US" altLang="ja-JP" sz="3200" dirty="0"/>
          </a:p>
          <a:p>
            <a:r>
              <a:rPr lang="ja-JP" altLang="en-US" sz="3200" dirty="0"/>
              <a:t>グループ内で相互に起こしあうことによる連帯感、責任感により、今までのオフライン目覚まし時計よりも起きやすくなる</a:t>
            </a:r>
            <a:endParaRPr lang="en-US" altLang="ja-JP" sz="3200" dirty="0"/>
          </a:p>
          <a:p>
            <a:r>
              <a:rPr kumimoji="1" lang="ja-JP" altLang="en-US" sz="3200" dirty="0"/>
              <a:t>起床成功回数のランキングを表示することによるゲーム性で、競争心を</a:t>
            </a:r>
            <a:r>
              <a:rPr lang="ja-JP" altLang="en-US" sz="3200" dirty="0"/>
              <a:t>煽る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8352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0B4E-B713-4FE1-8686-E97A4EE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365760"/>
            <a:ext cx="9592886" cy="6248400"/>
          </a:xfrm>
        </p:spPr>
        <p:txBody>
          <a:bodyPr>
            <a:noAutofit/>
          </a:bodyPr>
          <a:lstStyle/>
          <a:p>
            <a:r>
              <a:rPr kumimoji="1" lang="ja-JP" altLang="en-US" sz="20000" dirty="0">
                <a:solidFill>
                  <a:schemeClr val="bg1"/>
                </a:solidFill>
              </a:rPr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C6E50-F16E-494E-BB3E-E879AD69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577840"/>
            <a:ext cx="10515600" cy="60229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3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/>
              <a:t>アカウント設定画面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1DAFC75-C475-4E04-A390-24872682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59" y="0"/>
            <a:ext cx="4047241" cy="678746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7F5E8D-17BE-434F-95B7-B289B7FA7923}"/>
              </a:ext>
            </a:extLst>
          </p:cNvPr>
          <p:cNvSpPr txBox="1"/>
          <p:nvPr/>
        </p:nvSpPr>
        <p:spPr>
          <a:xfrm>
            <a:off x="845127" y="1791091"/>
            <a:ext cx="5722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アイコンの設定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ニックネームの設定</a:t>
            </a:r>
          </a:p>
        </p:txBody>
      </p:sp>
    </p:spTree>
    <p:extLst>
      <p:ext uri="{BB962C8B-B14F-4D97-AF65-F5344CB8AC3E}">
        <p14:creationId xmlns:p14="http://schemas.microsoft.com/office/powerpoint/2010/main" val="39077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16F9-0246-40C8-B3C9-9928F862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41402"/>
            <a:ext cx="5037199" cy="1206631"/>
          </a:xfrm>
        </p:spPr>
        <p:txBody>
          <a:bodyPr/>
          <a:lstStyle/>
          <a:p>
            <a:r>
              <a:rPr kumimoji="1" lang="ja-JP" altLang="en-US" dirty="0"/>
              <a:t>アラーム設定画面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931BE45-AFDA-41C8-96B1-C9629F56D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58" y="20593"/>
            <a:ext cx="4061650" cy="683740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65D96B-881F-44E4-B154-939248E425B6}"/>
              </a:ext>
            </a:extLst>
          </p:cNvPr>
          <p:cNvSpPr txBox="1"/>
          <p:nvPr/>
        </p:nvSpPr>
        <p:spPr>
          <a:xfrm>
            <a:off x="845127" y="1687398"/>
            <a:ext cx="465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曜日ごとに起床時間を設定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曜日ごとにオンオフを設定</a:t>
            </a:r>
          </a:p>
        </p:txBody>
      </p:sp>
    </p:spTree>
    <p:extLst>
      <p:ext uri="{BB962C8B-B14F-4D97-AF65-F5344CB8AC3E}">
        <p14:creationId xmlns:p14="http://schemas.microsoft.com/office/powerpoint/2010/main" val="37592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0D573-A5C2-4E25-9E4E-45327D3C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756030"/>
          </a:xfrm>
        </p:spPr>
        <p:txBody>
          <a:bodyPr/>
          <a:lstStyle/>
          <a:p>
            <a:r>
              <a:rPr kumimoji="1" lang="ja-JP" altLang="en-US" dirty="0"/>
              <a:t>マッチング画面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F4A29BA-610F-4D60-9D2C-ECE7E2FB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12" y="32760"/>
            <a:ext cx="4028388" cy="682916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D6A033-70D6-4915-84AD-7F7A896744E3}"/>
              </a:ext>
            </a:extLst>
          </p:cNvPr>
          <p:cNvSpPr txBox="1"/>
          <p:nvPr/>
        </p:nvSpPr>
        <p:spPr>
          <a:xfrm>
            <a:off x="845127" y="1659117"/>
            <a:ext cx="6385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同じ時刻を設定した人同士でマッチング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グループは</a:t>
            </a:r>
            <a:r>
              <a:rPr kumimoji="1" lang="en-US" altLang="ja-JP" sz="2800" dirty="0"/>
              <a:t>4</a:t>
            </a:r>
            <a:r>
              <a:rPr kumimoji="1" lang="ja-JP" altLang="en-US" sz="2800" dirty="0"/>
              <a:t>人単位</a:t>
            </a:r>
          </a:p>
        </p:txBody>
      </p:sp>
    </p:spTree>
    <p:extLst>
      <p:ext uri="{BB962C8B-B14F-4D97-AF65-F5344CB8AC3E}">
        <p14:creationId xmlns:p14="http://schemas.microsoft.com/office/powerpoint/2010/main" val="30863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71416-B970-42EF-9EBE-D8E99A1D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178601" cy="756030"/>
          </a:xfrm>
        </p:spPr>
        <p:txBody>
          <a:bodyPr/>
          <a:lstStyle/>
          <a:p>
            <a:r>
              <a:rPr lang="ja-JP" altLang="en-US" dirty="0"/>
              <a:t>起床</a:t>
            </a:r>
            <a:r>
              <a:rPr kumimoji="1" lang="ja-JP" altLang="en-US" dirty="0"/>
              <a:t>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98DC2B6-E46B-4C6B-A823-E4DEAF28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54" y="41935"/>
            <a:ext cx="3914346" cy="686839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7F955-09CD-486B-BB6D-DF7F3BD8E9B3}"/>
              </a:ext>
            </a:extLst>
          </p:cNvPr>
          <p:cNvSpPr txBox="1"/>
          <p:nvPr/>
        </p:nvSpPr>
        <p:spPr>
          <a:xfrm>
            <a:off x="845126" y="1583703"/>
            <a:ext cx="604586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同じグループ内の人と自分の画面が表示される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起きていない人はアイコンが暗くなる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チャットを送ると相手に効果音が届く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全員が起きる</a:t>
            </a:r>
            <a:r>
              <a:rPr kumimoji="1" lang="en-US" altLang="ja-JP" sz="2800" dirty="0"/>
              <a:t>or</a:t>
            </a:r>
            <a:r>
              <a:rPr kumimoji="1" lang="ja-JP" altLang="en-US" sz="2800" dirty="0"/>
              <a:t>３分経過で終了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844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53EF7-94CE-4DCE-ADCF-265C54ED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812591"/>
          </a:xfrm>
        </p:spPr>
        <p:txBody>
          <a:bodyPr/>
          <a:lstStyle/>
          <a:p>
            <a:r>
              <a:rPr kumimoji="1" lang="ja-JP" altLang="en-US" dirty="0"/>
              <a:t>結果画面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FDE0A04-01AA-4E77-956C-9DB248F9A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09" y="70406"/>
            <a:ext cx="4010791" cy="671718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8810D5-628E-4646-A253-B848FC92F3B6}"/>
              </a:ext>
            </a:extLst>
          </p:cNvPr>
          <p:cNvSpPr txBox="1"/>
          <p:nvPr/>
        </p:nvSpPr>
        <p:spPr>
          <a:xfrm>
            <a:off x="845126" y="1571918"/>
            <a:ext cx="5678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成功</a:t>
            </a:r>
            <a:r>
              <a:rPr kumimoji="1" lang="en-US" altLang="ja-JP" sz="2800" dirty="0"/>
              <a:t>or</a:t>
            </a:r>
            <a:r>
              <a:rPr kumimoji="1" lang="ja-JP" altLang="en-US" sz="2800" dirty="0"/>
              <a:t>失敗の確認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グループで何人成功したかも確認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今までの総成功、総失敗も確認</a:t>
            </a:r>
          </a:p>
        </p:txBody>
      </p:sp>
    </p:spTree>
    <p:extLst>
      <p:ext uri="{BB962C8B-B14F-4D97-AF65-F5344CB8AC3E}">
        <p14:creationId xmlns:p14="http://schemas.microsoft.com/office/powerpoint/2010/main" val="33804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6703C-2944-4B13-B6AD-8BFCA39A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036440" cy="67118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ランキング画面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A5365A1-00A8-44E1-B295-783A56288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47" y="-4258"/>
            <a:ext cx="4007558" cy="686225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BFE811-2FD2-4778-866B-BEC92F7BE44E}"/>
              </a:ext>
            </a:extLst>
          </p:cNvPr>
          <p:cNvSpPr txBox="1"/>
          <p:nvPr/>
        </p:nvSpPr>
        <p:spPr>
          <a:xfrm>
            <a:off x="845127" y="1545996"/>
            <a:ext cx="4971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総成功回数上位１０人の名前と成功回数を表示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555734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182</Words>
  <Application>Microsoft Office PowerPoint</Application>
  <PresentationFormat>ワイド画面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Wingdings 2</vt:lpstr>
      <vt:lpstr>HDOfficeLightV0</vt:lpstr>
      <vt:lpstr>目覚まし時計 × SNS</vt:lpstr>
      <vt:lpstr>概要</vt:lpstr>
      <vt:lpstr>使い方</vt:lpstr>
      <vt:lpstr>アカウント設定画面</vt:lpstr>
      <vt:lpstr>アラーム設定画面</vt:lpstr>
      <vt:lpstr>マッチング画面</vt:lpstr>
      <vt:lpstr>起床画面</vt:lpstr>
      <vt:lpstr>結果画面</vt:lpstr>
      <vt:lpstr>ランキング画面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ペンサ コラ</dc:creator>
  <cp:lastModifiedBy>ペンサ コラ</cp:lastModifiedBy>
  <cp:revision>9</cp:revision>
  <dcterms:created xsi:type="dcterms:W3CDTF">2018-05-05T01:16:05Z</dcterms:created>
  <dcterms:modified xsi:type="dcterms:W3CDTF">2018-05-05T04:21:15Z</dcterms:modified>
</cp:coreProperties>
</file>