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16"/>
  </p:notesMasterIdLst>
  <p:sldIdLst>
    <p:sldId id="256" r:id="rId3"/>
    <p:sldId id="258" r:id="rId4"/>
    <p:sldId id="275" r:id="rId5"/>
    <p:sldId id="271" r:id="rId6"/>
    <p:sldId id="273" r:id="rId7"/>
    <p:sldId id="259" r:id="rId8"/>
    <p:sldId id="265" r:id="rId9"/>
    <p:sldId id="266" r:id="rId10"/>
    <p:sldId id="267" r:id="rId11"/>
    <p:sldId id="268" r:id="rId12"/>
    <p:sldId id="269" r:id="rId13"/>
    <p:sldId id="27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5" autoAdjust="0"/>
  </p:normalViewPr>
  <p:slideViewPr>
    <p:cSldViewPr snapToGrid="0">
      <p:cViewPr varScale="1">
        <p:scale>
          <a:sx n="56" d="100"/>
          <a:sy n="56" d="100"/>
        </p:scale>
        <p:origin x="9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ペンサ コラ" userId="a195d7e2bf79c897" providerId="LiveId" clId="{5867771E-AA3B-426B-9F75-AE0518DEBA14}"/>
    <pc:docChg chg="undo custSel addSld modSld">
      <pc:chgData name="ペンサ コラ" userId="a195d7e2bf79c897" providerId="LiveId" clId="{5867771E-AA3B-426B-9F75-AE0518DEBA14}" dt="2018-05-05T04:21:09.229" v="2014" actId="14826"/>
      <pc:docMkLst>
        <pc:docMk/>
      </pc:docMkLst>
      <pc:sldChg chg="modSp setBg">
        <pc:chgData name="ペンサ コラ" userId="a195d7e2bf79c897" providerId="LiveId" clId="{5867771E-AA3B-426B-9F75-AE0518DEBA14}" dt="2018-05-05T04:11:50.844" v="2011" actId="14100"/>
        <pc:sldMkLst>
          <pc:docMk/>
          <pc:sldMk cId="3523561120" sldId="256"/>
        </pc:sldMkLst>
        <pc:spChg chg="mod">
          <ac:chgData name="ペンサ コラ" userId="a195d7e2bf79c897" providerId="LiveId" clId="{5867771E-AA3B-426B-9F75-AE0518DEBA14}" dt="2018-05-05T02:34:33.801" v="855" actId="14100"/>
          <ac:spMkLst>
            <pc:docMk/>
            <pc:sldMk cId="3523561120" sldId="256"/>
            <ac:spMk id="2" creationId="{B15A6C2A-CF5B-4BFE-B946-89790EF4F179}"/>
          </ac:spMkLst>
        </pc:spChg>
        <pc:spChg chg="mod">
          <ac:chgData name="ペンサ コラ" userId="a195d7e2bf79c897" providerId="LiveId" clId="{5867771E-AA3B-426B-9F75-AE0518DEBA14}" dt="2018-05-05T04:11:50.844" v="2011" actId="14100"/>
          <ac:spMkLst>
            <pc:docMk/>
            <pc:sldMk cId="3523561120" sldId="256"/>
            <ac:spMk id="3" creationId="{9A15AB99-4CF4-49AE-A278-2C8EC6986906}"/>
          </ac:spMkLst>
        </pc:spChg>
      </pc:sldChg>
      <pc:sldChg chg="modSp add">
        <pc:chgData name="ペンサ コラ" userId="a195d7e2bf79c897" providerId="LiveId" clId="{5867771E-AA3B-426B-9F75-AE0518DEBA14}" dt="2018-05-05T04:12:46.747" v="2013" actId="207"/>
        <pc:sldMkLst>
          <pc:docMk/>
          <pc:sldMk cId="3583529623" sldId="257"/>
        </pc:sldMkLst>
        <pc:spChg chg="mod">
          <ac:chgData name="ペンサ コラ" userId="a195d7e2bf79c897" providerId="LiveId" clId="{5867771E-AA3B-426B-9F75-AE0518DEBA14}" dt="2018-05-05T04:12:41.731" v="2012" actId="207"/>
          <ac:spMkLst>
            <pc:docMk/>
            <pc:sldMk cId="3583529623" sldId="257"/>
            <ac:spMk id="2" creationId="{4545AD98-CEB8-4EC4-91F0-B99964FE7D92}"/>
          </ac:spMkLst>
        </pc:spChg>
        <pc:spChg chg="mod">
          <ac:chgData name="ペンサ コラ" userId="a195d7e2bf79c897" providerId="LiveId" clId="{5867771E-AA3B-426B-9F75-AE0518DEBA14}" dt="2018-05-05T04:12:46.747" v="2013" actId="207"/>
          <ac:spMkLst>
            <pc:docMk/>
            <pc:sldMk cId="3583529623" sldId="257"/>
            <ac:spMk id="3" creationId="{5C83F002-BFE0-45D4-AEF0-83BA8192609C}"/>
          </ac:spMkLst>
        </pc:spChg>
      </pc:sldChg>
      <pc:sldChg chg="addSp delSp modSp add setBg">
        <pc:chgData name="ペンサ コラ" userId="a195d7e2bf79c897" providerId="LiveId" clId="{5867771E-AA3B-426B-9F75-AE0518DEBA14}" dt="2018-05-05T02:35:35.657" v="861" actId="14100"/>
        <pc:sldMkLst>
          <pc:docMk/>
          <pc:sldMk cId="1449372601" sldId="258"/>
        </pc:sldMkLst>
        <pc:spChg chg="add del mod">
          <ac:chgData name="ペンサ コラ" userId="a195d7e2bf79c897" providerId="LiveId" clId="{5867771E-AA3B-426B-9F75-AE0518DEBA14}" dt="2018-05-05T02:35:35.657" v="861" actId="14100"/>
          <ac:spMkLst>
            <pc:docMk/>
            <pc:sldMk cId="1449372601" sldId="258"/>
            <ac:spMk id="2" creationId="{EEDD0B4E-B713-4FE1-8686-E97A4EE38936}"/>
          </ac:spMkLst>
        </pc:spChg>
        <pc:spChg chg="mod">
          <ac:chgData name="ペンサ コラ" userId="a195d7e2bf79c897" providerId="LiveId" clId="{5867771E-AA3B-426B-9F75-AE0518DEBA14}" dt="2018-05-05T02:32:23.559" v="826" actId="14100"/>
          <ac:spMkLst>
            <pc:docMk/>
            <pc:sldMk cId="1449372601" sldId="258"/>
            <ac:spMk id="3" creationId="{DC1C6E50-F16E-494E-BB3E-E879AD69E594}"/>
          </ac:spMkLst>
        </pc:spChg>
      </pc:sldChg>
      <pc:sldChg chg="addSp delSp modSp add">
        <pc:chgData name="ペンサ コラ" userId="a195d7e2bf79c897" providerId="LiveId" clId="{5867771E-AA3B-426B-9F75-AE0518DEBA14}" dt="2018-05-05T04:09:15.053" v="1999" actId="255"/>
        <pc:sldMkLst>
          <pc:docMk/>
          <pc:sldMk cId="3907722640" sldId="259"/>
        </pc:sldMkLst>
        <pc:spChg chg="mod">
          <ac:chgData name="ペンサ コラ" userId="a195d7e2bf79c897" providerId="LiveId" clId="{5867771E-AA3B-426B-9F75-AE0518DEBA14}" dt="2018-05-05T02:40:05.545" v="893" actId="14100"/>
          <ac:spMkLst>
            <pc:docMk/>
            <pc:sldMk cId="3907722640" sldId="259"/>
            <ac:spMk id="2" creationId="{350C3D2E-F153-4B23-8A30-1F3CEE6D351D}"/>
          </ac:spMkLst>
        </pc:spChg>
        <pc:spChg chg="add del">
          <ac:chgData name="ペンサ コラ" userId="a195d7e2bf79c897" providerId="LiveId" clId="{5867771E-AA3B-426B-9F75-AE0518DEBA14}" dt="2018-05-05T02:39:15.676" v="867" actId="931"/>
          <ac:spMkLst>
            <pc:docMk/>
            <pc:sldMk cId="3907722640" sldId="259"/>
            <ac:spMk id="3" creationId="{D2CBF614-458B-4A50-8887-C340C4C85194}"/>
          </ac:spMkLst>
        </pc:spChg>
        <pc:spChg chg="add mod">
          <ac:chgData name="ペンサ コラ" userId="a195d7e2bf79c897" providerId="LiveId" clId="{5867771E-AA3B-426B-9F75-AE0518DEBA14}" dt="2018-05-05T04:09:15.053" v="1999" actId="255"/>
          <ac:spMkLst>
            <pc:docMk/>
            <pc:sldMk cId="3907722640" sldId="259"/>
            <ac:spMk id="6" creationId="{DD7F5E8D-17BE-434F-95B7-B289B7FA7923}"/>
          </ac:spMkLst>
        </pc:spChg>
        <pc:picChg chg="add del mod">
          <ac:chgData name="ペンサ コラ" userId="a195d7e2bf79c897" providerId="LiveId" clId="{5867771E-AA3B-426B-9F75-AE0518DEBA14}" dt="2018-05-05T02:44:16.321" v="958" actId="14100"/>
          <ac:picMkLst>
            <pc:docMk/>
            <pc:sldMk cId="3907722640" sldId="259"/>
            <ac:picMk id="5" creationId="{91DAFC75-C475-4E04-A390-24872682786E}"/>
          </ac:picMkLst>
        </pc:picChg>
      </pc:sldChg>
      <pc:sldChg chg="addSp delSp modSp add">
        <pc:chgData name="ペンサ コラ" userId="a195d7e2bf79c897" providerId="LiveId" clId="{5867771E-AA3B-426B-9F75-AE0518DEBA14}" dt="2018-05-05T04:09:31.726" v="2001" actId="14100"/>
        <pc:sldMkLst>
          <pc:docMk/>
          <pc:sldMk cId="3759295583" sldId="260"/>
        </pc:sldMkLst>
        <pc:spChg chg="mod">
          <ac:chgData name="ペンサ コラ" userId="a195d7e2bf79c897" providerId="LiveId" clId="{5867771E-AA3B-426B-9F75-AE0518DEBA14}" dt="2018-05-05T02:44:42.282" v="978" actId="14100"/>
          <ac:spMkLst>
            <pc:docMk/>
            <pc:sldMk cId="3759295583" sldId="260"/>
            <ac:spMk id="2" creationId="{1A5D16F9-0246-40C8-B3C9-9928F862603A}"/>
          </ac:spMkLst>
        </pc:spChg>
        <pc:spChg chg="del mod">
          <ac:chgData name="ペンサ コラ" userId="a195d7e2bf79c897" providerId="LiveId" clId="{5867771E-AA3B-426B-9F75-AE0518DEBA14}" dt="2018-05-05T02:43:55.521" v="951" actId="931"/>
          <ac:spMkLst>
            <pc:docMk/>
            <pc:sldMk cId="3759295583" sldId="260"/>
            <ac:spMk id="3" creationId="{54237658-C042-4918-9BA1-E28E4FBA15D7}"/>
          </ac:spMkLst>
        </pc:spChg>
        <pc:spChg chg="add mod">
          <ac:chgData name="ペンサ コラ" userId="a195d7e2bf79c897" providerId="LiveId" clId="{5867771E-AA3B-426B-9F75-AE0518DEBA14}" dt="2018-05-05T04:09:31.726" v="2001" actId="14100"/>
          <ac:spMkLst>
            <pc:docMk/>
            <pc:sldMk cId="3759295583" sldId="260"/>
            <ac:spMk id="6" creationId="{8965D96B-881F-44E4-B154-939248E425B6}"/>
          </ac:spMkLst>
        </pc:spChg>
        <pc:picChg chg="add mod">
          <ac:chgData name="ペンサ コラ" userId="a195d7e2bf79c897" providerId="LiveId" clId="{5867771E-AA3B-426B-9F75-AE0518DEBA14}" dt="2018-05-05T02:44:05.625" v="955" actId="14100"/>
          <ac:picMkLst>
            <pc:docMk/>
            <pc:sldMk cId="3759295583" sldId="260"/>
            <ac:picMk id="5" creationId="{7931BE45-AFDA-41C8-96B1-C9629F56D556}"/>
          </ac:picMkLst>
        </pc:picChg>
      </pc:sldChg>
      <pc:sldChg chg="addSp delSp modSp add">
        <pc:chgData name="ペンサ コラ" userId="a195d7e2bf79c897" providerId="LiveId" clId="{5867771E-AA3B-426B-9F75-AE0518DEBA14}" dt="2018-05-05T04:08:57.201" v="1996" actId="14100"/>
        <pc:sldMkLst>
          <pc:docMk/>
          <pc:sldMk cId="1878445579" sldId="261"/>
        </pc:sldMkLst>
        <pc:spChg chg="mod">
          <ac:chgData name="ペンサ コラ" userId="a195d7e2bf79c897" providerId="LiveId" clId="{5867771E-AA3B-426B-9F75-AE0518DEBA14}" dt="2018-05-05T02:52:07.511" v="1216" actId="1076"/>
          <ac:spMkLst>
            <pc:docMk/>
            <pc:sldMk cId="1878445579" sldId="261"/>
            <ac:spMk id="2" creationId="{53971416-B970-42EF-9EBE-D8E99A1DBC02}"/>
          </ac:spMkLst>
        </pc:spChg>
        <pc:spChg chg="del mod">
          <ac:chgData name="ペンサ コラ" userId="a195d7e2bf79c897" providerId="LiveId" clId="{5867771E-AA3B-426B-9F75-AE0518DEBA14}" dt="2018-05-05T02:48:42.050" v="1091" actId="931"/>
          <ac:spMkLst>
            <pc:docMk/>
            <pc:sldMk cId="1878445579" sldId="261"/>
            <ac:spMk id="3" creationId="{9E265927-C0A2-4B7C-A524-272453FC6ADB}"/>
          </ac:spMkLst>
        </pc:spChg>
        <pc:spChg chg="add mod">
          <ac:chgData name="ペンサ コラ" userId="a195d7e2bf79c897" providerId="LiveId" clId="{5867771E-AA3B-426B-9F75-AE0518DEBA14}" dt="2018-05-05T04:08:57.201" v="1996" actId="14100"/>
          <ac:spMkLst>
            <pc:docMk/>
            <pc:sldMk cId="1878445579" sldId="261"/>
            <ac:spMk id="6" creationId="{ED57F955-09CD-486B-BB6D-DF7F3BD8E9B3}"/>
          </ac:spMkLst>
        </pc:spChg>
        <pc:picChg chg="add mod">
          <ac:chgData name="ペンサ コラ" userId="a195d7e2bf79c897" providerId="LiveId" clId="{5867771E-AA3B-426B-9F75-AE0518DEBA14}" dt="2018-05-05T04:08:08.964" v="1959" actId="1076"/>
          <ac:picMkLst>
            <pc:docMk/>
            <pc:sldMk cId="1878445579" sldId="261"/>
            <ac:picMk id="5" creationId="{E98DC2B6-E46B-4C6B-A823-E4DEAF2812E7}"/>
          </ac:picMkLst>
        </pc:picChg>
      </pc:sldChg>
      <pc:sldChg chg="addSp delSp modSp add">
        <pc:chgData name="ペンサ コラ" userId="a195d7e2bf79c897" providerId="LiveId" clId="{5867771E-AA3B-426B-9F75-AE0518DEBA14}" dt="2018-05-05T04:09:44.975" v="2003" actId="14100"/>
        <pc:sldMkLst>
          <pc:docMk/>
          <pc:sldMk cId="3086357313" sldId="262"/>
        </pc:sldMkLst>
        <pc:spChg chg="mod">
          <ac:chgData name="ペンサ コラ" userId="a195d7e2bf79c897" providerId="LiveId" clId="{5867771E-AA3B-426B-9F75-AE0518DEBA14}" dt="2018-05-05T02:55:46.393" v="1488" actId="14100"/>
          <ac:spMkLst>
            <pc:docMk/>
            <pc:sldMk cId="3086357313" sldId="262"/>
            <ac:spMk id="2" creationId="{4980D573-A5C2-4E25-9E4E-45327D3C30BC}"/>
          </ac:spMkLst>
        </pc:spChg>
        <pc:spChg chg="del mod">
          <ac:chgData name="ペンサ コラ" userId="a195d7e2bf79c897" providerId="LiveId" clId="{5867771E-AA3B-426B-9F75-AE0518DEBA14}" dt="2018-05-05T02:55:24.623" v="1466" actId="931"/>
          <ac:spMkLst>
            <pc:docMk/>
            <pc:sldMk cId="3086357313" sldId="262"/>
            <ac:spMk id="3" creationId="{7EE56F5A-D468-4AD0-827C-A0C3C3DF8552}"/>
          </ac:spMkLst>
        </pc:spChg>
        <pc:spChg chg="add mod">
          <ac:chgData name="ペンサ コラ" userId="a195d7e2bf79c897" providerId="LiveId" clId="{5867771E-AA3B-426B-9F75-AE0518DEBA14}" dt="2018-05-05T04:09:44.975" v="2003" actId="14100"/>
          <ac:spMkLst>
            <pc:docMk/>
            <pc:sldMk cId="3086357313" sldId="262"/>
            <ac:spMk id="6" creationId="{B3D6A033-70D6-4915-84AD-7F7A896744E3}"/>
          </ac:spMkLst>
        </pc:spChg>
        <pc:picChg chg="add mod">
          <ac:chgData name="ペンサ コラ" userId="a195d7e2bf79c897" providerId="LiveId" clId="{5867771E-AA3B-426B-9F75-AE0518DEBA14}" dt="2018-05-05T02:55:36.192" v="1470" actId="14100"/>
          <ac:picMkLst>
            <pc:docMk/>
            <pc:sldMk cId="3086357313" sldId="262"/>
            <ac:picMk id="5" creationId="{FF4A29BA-610F-4D60-9D2C-ECE7E2FB9C6C}"/>
          </ac:picMkLst>
        </pc:picChg>
      </pc:sldChg>
      <pc:sldChg chg="addSp delSp modSp add">
        <pc:chgData name="ペンサ コラ" userId="a195d7e2bf79c897" providerId="LiveId" clId="{5867771E-AA3B-426B-9F75-AE0518DEBA14}" dt="2018-05-05T04:10:01.919" v="2005" actId="14100"/>
        <pc:sldMkLst>
          <pc:docMk/>
          <pc:sldMk cId="3380497775" sldId="263"/>
        </pc:sldMkLst>
        <pc:spChg chg="mod">
          <ac:chgData name="ペンサ コラ" userId="a195d7e2bf79c897" providerId="LiveId" clId="{5867771E-AA3B-426B-9F75-AE0518DEBA14}" dt="2018-05-05T02:58:14.394" v="1604" actId="14100"/>
          <ac:spMkLst>
            <pc:docMk/>
            <pc:sldMk cId="3380497775" sldId="263"/>
            <ac:spMk id="2" creationId="{E6F53EF7-94CE-4DCE-ADCF-265C54ED19CB}"/>
          </ac:spMkLst>
        </pc:spChg>
        <pc:spChg chg="del">
          <ac:chgData name="ペンサ コラ" userId="a195d7e2bf79c897" providerId="LiveId" clId="{5867771E-AA3B-426B-9F75-AE0518DEBA14}" dt="2018-05-05T02:57:54.005" v="1584" actId="931"/>
          <ac:spMkLst>
            <pc:docMk/>
            <pc:sldMk cId="3380497775" sldId="263"/>
            <ac:spMk id="3" creationId="{8590E61B-FF49-47D9-90FF-8648AD9EC894}"/>
          </ac:spMkLst>
        </pc:spChg>
        <pc:spChg chg="add del mod">
          <ac:chgData name="ペンサ コラ" userId="a195d7e2bf79c897" providerId="LiveId" clId="{5867771E-AA3B-426B-9F75-AE0518DEBA14}" dt="2018-05-05T02:58:42.631" v="1610" actId="1076"/>
          <ac:spMkLst>
            <pc:docMk/>
            <pc:sldMk cId="3380497775" sldId="263"/>
            <ac:spMk id="6" creationId="{1D03226A-8E2C-4412-AC68-B94012C54433}"/>
          </ac:spMkLst>
        </pc:spChg>
        <pc:spChg chg="add mod">
          <ac:chgData name="ペンサ コラ" userId="a195d7e2bf79c897" providerId="LiveId" clId="{5867771E-AA3B-426B-9F75-AE0518DEBA14}" dt="2018-05-05T04:10:01.919" v="2005" actId="14100"/>
          <ac:spMkLst>
            <pc:docMk/>
            <pc:sldMk cId="3380497775" sldId="263"/>
            <ac:spMk id="7" creationId="{768810D5-628E-4646-A253-B848FC92F3B6}"/>
          </ac:spMkLst>
        </pc:spChg>
        <pc:picChg chg="add mod">
          <ac:chgData name="ペンサ コラ" userId="a195d7e2bf79c897" providerId="LiveId" clId="{5867771E-AA3B-426B-9F75-AE0518DEBA14}" dt="2018-05-05T02:58:03.481" v="1587" actId="1076"/>
          <ac:picMkLst>
            <pc:docMk/>
            <pc:sldMk cId="3380497775" sldId="263"/>
            <ac:picMk id="5" creationId="{5FDE0A04-01AA-4E77-956C-9DB248F9ACA8}"/>
          </ac:picMkLst>
        </pc:picChg>
      </pc:sldChg>
      <pc:sldChg chg="addSp delSp modSp add">
        <pc:chgData name="ペンサ コラ" userId="a195d7e2bf79c897" providerId="LiveId" clId="{5867771E-AA3B-426B-9F75-AE0518DEBA14}" dt="2018-05-05T04:21:09.229" v="2014" actId="14826"/>
        <pc:sldMkLst>
          <pc:docMk/>
          <pc:sldMk cId="2755573468" sldId="264"/>
        </pc:sldMkLst>
        <pc:spChg chg="mod">
          <ac:chgData name="ペンサ コラ" userId="a195d7e2bf79c897" providerId="LiveId" clId="{5867771E-AA3B-426B-9F75-AE0518DEBA14}" dt="2018-05-05T03:02:53.569" v="1860" actId="27636"/>
          <ac:spMkLst>
            <pc:docMk/>
            <pc:sldMk cId="2755573468" sldId="264"/>
            <ac:spMk id="2" creationId="{4246703C-2944-4B13-B6AD-8BFCA39A3514}"/>
          </ac:spMkLst>
        </pc:spChg>
        <pc:spChg chg="del mod">
          <ac:chgData name="ペンサ コラ" userId="a195d7e2bf79c897" providerId="LiveId" clId="{5867771E-AA3B-426B-9F75-AE0518DEBA14}" dt="2018-05-05T03:02:09.385" v="1838" actId="931"/>
          <ac:spMkLst>
            <pc:docMk/>
            <pc:sldMk cId="2755573468" sldId="264"/>
            <ac:spMk id="3" creationId="{7766CB6F-5A6A-4515-83CE-5A822FC1D2EA}"/>
          </ac:spMkLst>
        </pc:spChg>
        <pc:spChg chg="add mod">
          <ac:chgData name="ペンサ コラ" userId="a195d7e2bf79c897" providerId="LiveId" clId="{5867771E-AA3B-426B-9F75-AE0518DEBA14}" dt="2018-05-05T04:10:14.094" v="2007" actId="14100"/>
          <ac:spMkLst>
            <pc:docMk/>
            <pc:sldMk cId="2755573468" sldId="264"/>
            <ac:spMk id="6" creationId="{9DBFE811-2FD2-4778-866B-BEC92F7BE44E}"/>
          </ac:spMkLst>
        </pc:spChg>
        <pc:picChg chg="add mod">
          <ac:chgData name="ペンサ コラ" userId="a195d7e2bf79c897" providerId="LiveId" clId="{5867771E-AA3B-426B-9F75-AE0518DEBA14}" dt="2018-05-05T04:21:09.229" v="2014" actId="14826"/>
          <ac:picMkLst>
            <pc:docMk/>
            <pc:sldMk cId="2755573468" sldId="264"/>
            <ac:picMk id="5" creationId="{9A5365A1-00A8-44E1-B295-783A562888E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44EDF-A20E-400C-A2EB-E3A058360EFB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8DD14-22AC-4224-8BB6-7BC245296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82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夜遅くまでゲームをしたり、プログラムを書いたり、本を読んだりして寝る時間が遅くなってしまい、翌朝起きれずに遅刻してしまう、などといった経験を一度はしたことがあるのではないでしょうか？</a:t>
            </a:r>
          </a:p>
          <a:p>
            <a:r>
              <a:rPr kumimoji="1" lang="ja-JP" altLang="en-US" dirty="0"/>
              <a:t>目覚ましをかけていても起きれない、そんな寝坊しがちな人にオススメなのが、目覚ましと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を掛け合わせた、オンライン目覚ましです。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8DD14-22AC-4224-8BB6-7BC245296FB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63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夜遅くまでゲームをしたり、プログラムを書いたり、本を読んだりして寝る時間が遅くなってしまい、翌朝起きれずに遅刻してしまう、などといった経験を一度はしたことがあるのではないでしょうか？</a:t>
            </a:r>
          </a:p>
          <a:p>
            <a:r>
              <a:rPr kumimoji="1" lang="ja-JP" altLang="en-US" dirty="0"/>
              <a:t>目覚ましをかけていても起きれない、そんな寝坊しがちな人にオススメなのが、目覚ましと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を掛け合わせた、オンライン目覚ましです。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8DD14-22AC-4224-8BB6-7BC245296FB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89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48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48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285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6338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16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16693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723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521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280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571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80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138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726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297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86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4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73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6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0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6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0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00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06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414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5A6C2A-CF5B-4BFE-B946-89790EF4F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029" y="1327777"/>
            <a:ext cx="10693942" cy="4202445"/>
          </a:xfrm>
        </p:spPr>
        <p:txBody>
          <a:bodyPr>
            <a:noAutofit/>
          </a:bodyPr>
          <a:lstStyle/>
          <a:p>
            <a:r>
              <a:rPr kumimoji="1" lang="ja-JP" altLang="en-US" sz="9600" dirty="0">
                <a:solidFill>
                  <a:schemeClr val="bg1"/>
                </a:solidFill>
              </a:rPr>
              <a:t>目覚まし時計</a:t>
            </a:r>
            <a:br>
              <a:rPr kumimoji="1" lang="en-US" altLang="ja-JP" sz="9600" dirty="0">
                <a:solidFill>
                  <a:schemeClr val="bg1"/>
                </a:solidFill>
              </a:rPr>
            </a:br>
            <a:r>
              <a:rPr kumimoji="1" lang="en-US" altLang="ja-JP" sz="9600" dirty="0">
                <a:solidFill>
                  <a:schemeClr val="bg1"/>
                </a:solidFill>
              </a:rPr>
              <a:t>×</a:t>
            </a:r>
            <a:br>
              <a:rPr kumimoji="1" lang="en-US" altLang="ja-JP" sz="9600" dirty="0">
                <a:solidFill>
                  <a:schemeClr val="bg1"/>
                </a:solidFill>
              </a:rPr>
            </a:br>
            <a:r>
              <a:rPr kumimoji="1" lang="en-US" altLang="ja-JP" sz="9600" dirty="0">
                <a:solidFill>
                  <a:schemeClr val="bg1"/>
                </a:solidFill>
              </a:rPr>
              <a:t>SNS</a:t>
            </a:r>
            <a:endParaRPr kumimoji="1" lang="ja-JP" altLang="en-US" sz="9600" dirty="0">
              <a:solidFill>
                <a:schemeClr val="bg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15AB99-4CF4-49AE-A278-2C8EC6986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6043" y="5836763"/>
            <a:ext cx="4207307" cy="1021237"/>
          </a:xfrm>
        </p:spPr>
        <p:txBody>
          <a:bodyPr/>
          <a:lstStyle/>
          <a:p>
            <a:pPr algn="r"/>
            <a:r>
              <a:rPr lang="en-US" altLang="ja-JP" sz="2800" b="1" dirty="0">
                <a:solidFill>
                  <a:schemeClr val="bg1"/>
                </a:solidFill>
              </a:rPr>
              <a:t>Team F</a:t>
            </a:r>
          </a:p>
          <a:p>
            <a:pPr algn="r"/>
            <a:r>
              <a:rPr lang="ja-JP" altLang="en-US" b="1" dirty="0">
                <a:solidFill>
                  <a:schemeClr val="bg1"/>
                </a:solidFill>
              </a:rPr>
              <a:t>くわ、くま、わしょー、みちろー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56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C3D2E-F153-4B23-8A30-1F3CEE6D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6168415" cy="840872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結果画面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1DE4BFF-70A2-403E-ADD8-C8ACE846400F}"/>
              </a:ext>
            </a:extLst>
          </p:cNvPr>
          <p:cNvSpPr txBox="1">
            <a:spLocks/>
          </p:cNvSpPr>
          <p:nvPr/>
        </p:nvSpPr>
        <p:spPr>
          <a:xfrm>
            <a:off x="845127" y="1879200"/>
            <a:ext cx="6168414" cy="4613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ja-JP" altLang="en-US" sz="2600" dirty="0"/>
              <a:t>起床成功 </a:t>
            </a:r>
            <a:r>
              <a:rPr lang="en-US" altLang="ja-JP" sz="2600" dirty="0"/>
              <a:t>or </a:t>
            </a:r>
            <a:r>
              <a:rPr lang="ja-JP" altLang="en-US" sz="2600" dirty="0"/>
              <a:t>失敗の確認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ja-JP" altLang="en-US" sz="2600" dirty="0"/>
              <a:t>グループメンバーの起床状況も確認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ja-JP" altLang="en-US" sz="2600" dirty="0">
                <a:solidFill>
                  <a:schemeClr val="accent1">
                    <a:lumMod val="50000"/>
                  </a:schemeClr>
                </a:solidFill>
              </a:rPr>
              <a:t>個人の合計成功・失敗回数確認</a:t>
            </a:r>
            <a:endParaRPr lang="en-US" altLang="ja-JP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1358156-B632-4638-936E-C5EA41B7B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09" y="0"/>
            <a:ext cx="4010791" cy="6717187"/>
          </a:xfrm>
        </p:spPr>
      </p:pic>
    </p:spTree>
    <p:extLst>
      <p:ext uri="{BB962C8B-B14F-4D97-AF65-F5344CB8AC3E}">
        <p14:creationId xmlns:p14="http://schemas.microsoft.com/office/powerpoint/2010/main" val="5975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C3D2E-F153-4B23-8A30-1F3CEE6D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6168415" cy="840872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ランキング画面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1DE4BFF-70A2-403E-ADD8-C8ACE846400F}"/>
              </a:ext>
            </a:extLst>
          </p:cNvPr>
          <p:cNvSpPr txBox="1">
            <a:spLocks/>
          </p:cNvSpPr>
          <p:nvPr/>
        </p:nvSpPr>
        <p:spPr>
          <a:xfrm>
            <a:off x="845127" y="1879200"/>
            <a:ext cx="6910748" cy="4613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ja-JP" altLang="en-US" sz="2600" dirty="0"/>
              <a:t>成功回数が多い順にランクづけ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ja-JP" altLang="en-US" sz="2600" dirty="0"/>
              <a:t>ゲーム性を付与しユーザーの競争心を煽る</a:t>
            </a:r>
            <a:endParaRPr lang="en-US" altLang="ja-JP" sz="2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2CA3C192-8182-4354-ABBA-99A0A8DA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442" y="-4258"/>
            <a:ext cx="4007558" cy="68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5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D0B4E-B713-4FE1-8686-E97A4EE3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630" y="2402411"/>
            <a:ext cx="7556740" cy="2053177"/>
          </a:xfrm>
        </p:spPr>
        <p:txBody>
          <a:bodyPr>
            <a:noAutofit/>
          </a:bodyPr>
          <a:lstStyle/>
          <a:p>
            <a:r>
              <a:rPr kumimoji="1" lang="ja-JP" altLang="en-US" sz="9600" dirty="0">
                <a:solidFill>
                  <a:schemeClr val="bg1"/>
                </a:solidFill>
              </a:rPr>
              <a:t>目覚まし連盟</a:t>
            </a:r>
          </a:p>
        </p:txBody>
      </p:sp>
    </p:spTree>
    <p:extLst>
      <p:ext uri="{BB962C8B-B14F-4D97-AF65-F5344CB8AC3E}">
        <p14:creationId xmlns:p14="http://schemas.microsoft.com/office/powerpoint/2010/main" val="380704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C3D2E-F153-4B23-8A30-1F3CEE6D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6168415" cy="840872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目覚まし連盟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1DE4BFF-70A2-403E-ADD8-C8ACE846400F}"/>
              </a:ext>
            </a:extLst>
          </p:cNvPr>
          <p:cNvSpPr txBox="1">
            <a:spLocks/>
          </p:cNvSpPr>
          <p:nvPr/>
        </p:nvSpPr>
        <p:spPr>
          <a:xfrm>
            <a:off x="845127" y="1879200"/>
            <a:ext cx="10821736" cy="4613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ja-JP" altLang="en-US" sz="2600" dirty="0"/>
              <a:t>同時刻に起きる人同士でグループを組む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ja-JP" altLang="en-US" sz="2600" dirty="0"/>
              <a:t>連帯感・責任感が生まれ、</a:t>
            </a:r>
            <a:r>
              <a:rPr lang="en-US" altLang="ja-JP" sz="2600" dirty="0"/>
              <a:t>1</a:t>
            </a:r>
            <a:r>
              <a:rPr lang="ja-JP" altLang="en-US" sz="2600" dirty="0"/>
              <a:t>人の時よりも起きやすくなる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ja-JP" altLang="en-US" sz="2600" dirty="0"/>
              <a:t>起床という行為にゲーム性を持たせる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ja-JP" altLang="en-US" sz="2600" dirty="0"/>
              <a:t>毎朝の起床にインセンティブを付与</a:t>
            </a:r>
            <a:endParaRPr lang="en-US" altLang="ja-JP" sz="2600" dirty="0"/>
          </a:p>
        </p:txBody>
      </p:sp>
    </p:spTree>
    <p:extLst>
      <p:ext uri="{BB962C8B-B14F-4D97-AF65-F5344CB8AC3E}">
        <p14:creationId xmlns:p14="http://schemas.microsoft.com/office/powerpoint/2010/main" val="211332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D0B4E-B713-4FE1-8686-E97A4EE3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811" y="2402411"/>
            <a:ext cx="9920377" cy="2053177"/>
          </a:xfrm>
        </p:spPr>
        <p:txBody>
          <a:bodyPr>
            <a:noAutofit/>
          </a:bodyPr>
          <a:lstStyle/>
          <a:p>
            <a:r>
              <a:rPr kumimoji="1" lang="ja-JP" altLang="en-US" sz="9600" dirty="0">
                <a:solidFill>
                  <a:schemeClr val="bg1"/>
                </a:solidFill>
              </a:rPr>
              <a:t>朝起きれない！！</a:t>
            </a:r>
          </a:p>
        </p:txBody>
      </p:sp>
    </p:spTree>
    <p:extLst>
      <p:ext uri="{BB962C8B-B14F-4D97-AF65-F5344CB8AC3E}">
        <p14:creationId xmlns:p14="http://schemas.microsoft.com/office/powerpoint/2010/main" val="144937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D0B4E-B713-4FE1-8686-E97A4EE3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641" y="2402411"/>
            <a:ext cx="7418717" cy="2053177"/>
          </a:xfrm>
        </p:spPr>
        <p:txBody>
          <a:bodyPr>
            <a:noAutofit/>
          </a:bodyPr>
          <a:lstStyle/>
          <a:p>
            <a:r>
              <a:rPr kumimoji="1" lang="ja-JP" altLang="en-US" sz="9600" dirty="0">
                <a:solidFill>
                  <a:schemeClr val="bg1"/>
                </a:solidFill>
              </a:rPr>
              <a:t>目覚まし連盟</a:t>
            </a:r>
          </a:p>
        </p:txBody>
      </p:sp>
    </p:spTree>
    <p:extLst>
      <p:ext uri="{BB962C8B-B14F-4D97-AF65-F5344CB8AC3E}">
        <p14:creationId xmlns:p14="http://schemas.microsoft.com/office/powerpoint/2010/main" val="224314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45AD98-CEB8-4EC4-91F0-B99964F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14960"/>
            <a:ext cx="10515600" cy="1325562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83F002-BFE0-45D4-AEF0-83BA81926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8294"/>
            <a:ext cx="8995272" cy="50447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600" dirty="0">
                <a:solidFill>
                  <a:schemeClr val="accent1">
                    <a:lumMod val="50000"/>
                  </a:schemeClr>
                </a:solidFill>
              </a:rPr>
              <a:t>目覚まし時計と</a:t>
            </a:r>
            <a:r>
              <a:rPr lang="en-US" altLang="ja-JP" sz="2600" dirty="0">
                <a:solidFill>
                  <a:schemeClr val="accent1">
                    <a:lumMod val="50000"/>
                  </a:schemeClr>
                </a:solidFill>
              </a:rPr>
              <a:t>SNS</a:t>
            </a:r>
            <a:r>
              <a:rPr lang="ja-JP" altLang="en-US" sz="2600" dirty="0">
                <a:solidFill>
                  <a:schemeClr val="accent1">
                    <a:lumMod val="50000"/>
                  </a:schemeClr>
                </a:solidFill>
              </a:rPr>
              <a:t>を連携</a:t>
            </a:r>
            <a:endParaRPr lang="en-US" altLang="ja-JP" sz="2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600" dirty="0">
                <a:solidFill>
                  <a:schemeClr val="accent1">
                    <a:lumMod val="50000"/>
                  </a:schemeClr>
                </a:solidFill>
              </a:rPr>
              <a:t>同時刻に起きる人とグループ作成</a:t>
            </a:r>
            <a:endParaRPr kumimoji="1" lang="en-US" altLang="ja-JP" sz="2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600" dirty="0">
                <a:solidFill>
                  <a:schemeClr val="accent1">
                    <a:lumMod val="50000"/>
                  </a:schemeClr>
                </a:solidFill>
              </a:rPr>
              <a:t>グループメンバー同士で協力し合って起床</a:t>
            </a:r>
            <a:endParaRPr kumimoji="1" lang="en-US" altLang="ja-JP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94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D0B4E-B713-4FE1-8686-E97A4EE3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003" y="2402411"/>
            <a:ext cx="5703994" cy="2053177"/>
          </a:xfrm>
        </p:spPr>
        <p:txBody>
          <a:bodyPr>
            <a:noAutofit/>
          </a:bodyPr>
          <a:lstStyle/>
          <a:p>
            <a:r>
              <a:rPr kumimoji="1" lang="ja-JP" altLang="en-US" sz="9600" dirty="0">
                <a:solidFill>
                  <a:schemeClr val="bg1"/>
                </a:solidFill>
              </a:rPr>
              <a:t>アプリ紹介</a:t>
            </a:r>
          </a:p>
        </p:txBody>
      </p:sp>
    </p:spTree>
    <p:extLst>
      <p:ext uri="{BB962C8B-B14F-4D97-AF65-F5344CB8AC3E}">
        <p14:creationId xmlns:p14="http://schemas.microsoft.com/office/powerpoint/2010/main" val="354463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C3D2E-F153-4B23-8A30-1F3CEE6D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6168415" cy="840872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アカウント設定画面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1DAFC75-C475-4E04-A390-248726827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759" y="0"/>
            <a:ext cx="4047241" cy="6787468"/>
          </a:xfr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1DE4BFF-70A2-403E-ADD8-C8ACE846400F}"/>
              </a:ext>
            </a:extLst>
          </p:cNvPr>
          <p:cNvSpPr txBox="1">
            <a:spLocks/>
          </p:cNvSpPr>
          <p:nvPr/>
        </p:nvSpPr>
        <p:spPr>
          <a:xfrm>
            <a:off x="845127" y="1879200"/>
            <a:ext cx="4861610" cy="151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600" dirty="0">
                <a:solidFill>
                  <a:schemeClr val="accent1">
                    <a:lumMod val="50000"/>
                  </a:schemeClr>
                </a:solidFill>
              </a:rPr>
              <a:t>アイコン設定</a:t>
            </a:r>
            <a:endParaRPr lang="en-US" altLang="ja-JP" sz="2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600" dirty="0">
                <a:solidFill>
                  <a:schemeClr val="accent1">
                    <a:lumMod val="50000"/>
                  </a:schemeClr>
                </a:solidFill>
              </a:rPr>
              <a:t>ニックネーム設定</a:t>
            </a:r>
            <a:endParaRPr lang="en-US" altLang="ja-JP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72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C3D2E-F153-4B23-8A30-1F3CEE6D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6168415" cy="840872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アラーム設定画面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1DE4BFF-70A2-403E-ADD8-C8ACE846400F}"/>
              </a:ext>
            </a:extLst>
          </p:cNvPr>
          <p:cNvSpPr txBox="1">
            <a:spLocks/>
          </p:cNvSpPr>
          <p:nvPr/>
        </p:nvSpPr>
        <p:spPr>
          <a:xfrm>
            <a:off x="845126" y="1879200"/>
            <a:ext cx="5467539" cy="151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600" dirty="0">
                <a:solidFill>
                  <a:schemeClr val="accent1">
                    <a:lumMod val="50000"/>
                  </a:schemeClr>
                </a:solidFill>
              </a:rPr>
              <a:t>曜日ごとに起床時間設定</a:t>
            </a:r>
            <a:endParaRPr lang="en-US" altLang="ja-JP" sz="2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600" dirty="0">
                <a:solidFill>
                  <a:schemeClr val="accent1">
                    <a:lumMod val="50000"/>
                  </a:schemeClr>
                </a:solidFill>
              </a:rPr>
              <a:t>タイマーのオン・オフ設定</a:t>
            </a:r>
            <a:endParaRPr lang="en-US" altLang="ja-JP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B67B49B-C2D6-4A32-B206-A66FD319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712" y="0"/>
            <a:ext cx="4060288" cy="68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8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C3D2E-F153-4B23-8A30-1F3CEE6D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6168415" cy="840872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マッチング画面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1DE4BFF-70A2-403E-ADD8-C8ACE846400F}"/>
              </a:ext>
            </a:extLst>
          </p:cNvPr>
          <p:cNvSpPr txBox="1">
            <a:spLocks/>
          </p:cNvSpPr>
          <p:nvPr/>
        </p:nvSpPr>
        <p:spPr>
          <a:xfrm>
            <a:off x="845126" y="1879200"/>
            <a:ext cx="7009901" cy="3199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600" dirty="0">
                <a:solidFill>
                  <a:schemeClr val="accent1">
                    <a:lumMod val="50000"/>
                  </a:schemeClr>
                </a:solidFill>
              </a:rPr>
              <a:t>同時刻に設定した人同士でグループ作成</a:t>
            </a:r>
            <a:endParaRPr lang="en-US" altLang="ja-JP" sz="2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600" dirty="0">
                <a:solidFill>
                  <a:schemeClr val="accent1">
                    <a:lumMod val="50000"/>
                  </a:schemeClr>
                </a:solidFill>
              </a:rPr>
              <a:t>グループ人数は</a:t>
            </a:r>
            <a:r>
              <a:rPr lang="en-US" altLang="ja-JP" sz="26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ja-JP" altLang="en-US" sz="2600" dirty="0">
                <a:solidFill>
                  <a:schemeClr val="accent1">
                    <a:lumMod val="50000"/>
                  </a:schemeClr>
                </a:solidFill>
              </a:rPr>
              <a:t>人</a:t>
            </a:r>
            <a:endParaRPr lang="en-US" altLang="ja-JP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A7C5490-418B-447A-BF89-6377F60CC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195" y="-23370"/>
            <a:ext cx="4029805" cy="68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8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C3D2E-F153-4B23-8A30-1F3CEE6D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6168415" cy="840872"/>
          </a:xfrm>
        </p:spPr>
        <p:txBody>
          <a:bodyPr/>
          <a:lstStyle/>
          <a:p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起床</a:t>
            </a: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画面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1DE4BFF-70A2-403E-ADD8-C8ACE846400F}"/>
              </a:ext>
            </a:extLst>
          </p:cNvPr>
          <p:cNvSpPr txBox="1">
            <a:spLocks/>
          </p:cNvSpPr>
          <p:nvPr/>
        </p:nvSpPr>
        <p:spPr>
          <a:xfrm>
            <a:off x="845125" y="1879200"/>
            <a:ext cx="6168415" cy="4613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ja-JP" altLang="en-US" sz="2600" dirty="0"/>
              <a:t>グループメンバーで起きてない人は暗いアイコンで表示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ja-JP" altLang="en-US" sz="2600" dirty="0"/>
              <a:t>チャットを送ることで相手に追加のアラーム送信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ja-JP" altLang="en-US" sz="2600" dirty="0"/>
              <a:t>全員起床 </a:t>
            </a:r>
            <a:r>
              <a:rPr lang="en-US" altLang="ja-JP" sz="2600" dirty="0"/>
              <a:t>or 3</a:t>
            </a:r>
            <a:r>
              <a:rPr lang="ja-JP" altLang="en-US" sz="2600" dirty="0"/>
              <a:t>分経過でマッチング終了</a:t>
            </a:r>
            <a:endParaRPr lang="en-US" altLang="ja-JP" sz="2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60000"/>
              </a:lnSpc>
            </a:pPr>
            <a:endParaRPr lang="en-US" altLang="ja-JP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17F73D1-D177-4F71-BC22-39023C9E9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313" y="0"/>
            <a:ext cx="3906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455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トリミング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343</Words>
  <Application>Microsoft Office PowerPoint</Application>
  <PresentationFormat>ワイド画面</PresentationFormat>
  <Paragraphs>42</Paragraphs>
  <Slides>13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13</vt:i4>
      </vt:variant>
    </vt:vector>
  </HeadingPairs>
  <TitlesOfParts>
    <vt:vector size="23" baseType="lpstr">
      <vt:lpstr>ＭＳ Ｐゴシック</vt:lpstr>
      <vt:lpstr>メイリオ</vt:lpstr>
      <vt:lpstr>游ゴシック</vt:lpstr>
      <vt:lpstr>Arial</vt:lpstr>
      <vt:lpstr>Calibri</vt:lpstr>
      <vt:lpstr>Calibri Light</vt:lpstr>
      <vt:lpstr>Franklin Gothic Book</vt:lpstr>
      <vt:lpstr>Wingdings 2</vt:lpstr>
      <vt:lpstr>HDOfficeLightV0</vt:lpstr>
      <vt:lpstr>トリミング</vt:lpstr>
      <vt:lpstr>目覚まし時計 × SNS</vt:lpstr>
      <vt:lpstr>朝起きれない！！</vt:lpstr>
      <vt:lpstr>目覚まし連盟</vt:lpstr>
      <vt:lpstr>概要</vt:lpstr>
      <vt:lpstr>アプリ紹介</vt:lpstr>
      <vt:lpstr>アカウント設定画面</vt:lpstr>
      <vt:lpstr>アラーム設定画面</vt:lpstr>
      <vt:lpstr>マッチング画面</vt:lpstr>
      <vt:lpstr>起床画面</vt:lpstr>
      <vt:lpstr>結果画面</vt:lpstr>
      <vt:lpstr>ランキング画面</vt:lpstr>
      <vt:lpstr>目覚まし連盟</vt:lpstr>
      <vt:lpstr>目覚まし連盟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ペンサ コラ</dc:creator>
  <cp:lastModifiedBy>m</cp:lastModifiedBy>
  <cp:revision>25</cp:revision>
  <dcterms:created xsi:type="dcterms:W3CDTF">2018-05-05T01:16:05Z</dcterms:created>
  <dcterms:modified xsi:type="dcterms:W3CDTF">2018-05-05T05:52:06Z</dcterms:modified>
</cp:coreProperties>
</file>