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05809-B3E0-4497-973B-98C4237FD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11981FA-43D7-4555-900F-B4C23FC8A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9D7231-EEB2-4578-B401-AFFFA63E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1DFFDE-00D0-4688-93CC-7FD67F70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42D08F-D9DE-46AE-BC8F-4464C544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2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A8DC3-FC65-46E7-ABF8-92B357CE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BDEEAC-55A4-46FC-82B5-0D596CFA3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2D8592-73A0-4588-80C8-99E44139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92DE5E-4857-4751-AB66-477DF66F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6A0677-9194-4F3A-8E92-A67CFB59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71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3467E0-5499-416A-AB8B-E1B7A9C5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12CDF9-4BFA-42B6-8243-786F7FD96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C783ED-AB11-45BB-8A1A-178E136C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7A94C5-464A-4456-B1B1-2074954F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AE0CF7-E390-4426-B6C3-42309CE2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95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358CAE-D1AF-40D1-BDBE-AB1E8CA4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65231A-7B95-47FC-A218-428967E3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5154DC-9F7F-48DD-8043-8A94903C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ED0B18-F036-44A8-AA7C-94B900AF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6D98A5-16DB-4F84-9E66-85D90380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84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46DEB0-8268-44BD-900D-E0A8C24D9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566EFC-F3C0-4B3D-8582-0B4AC57E8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82E620-9645-432F-96CB-0C35C4295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C0072C-C006-421D-AC2A-77419134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DC6589-5CDD-427C-9C96-C2D6E8D0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85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EFD5B9-A8A7-4D68-A69C-70468500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9E3A1B-2EFB-40C8-8677-E023706E4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7FBC0B-A833-4E47-8422-AEBB1C448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A2EE4-CA55-42A8-A315-27F0C3A8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17711D-F481-48E1-825A-C20DB72D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CB651F-1101-47A6-99B4-CEF8BA50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76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327EF6-F89F-42B5-A785-6BF39B00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8D88B4-1329-41B9-B83A-032C030D9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A068B4-829D-47F8-934D-3AEE1DEFA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07B9232-9B0D-4F47-87FA-284C198E2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7FB991-64AF-4E1E-8A6B-023595DAD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A495B78-38C3-49F3-A419-665131BFC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C87F1CA-318B-458C-83C7-B79DF588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7AE10A9-5498-46F3-99EA-706748CA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1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4BC57D-D75C-4B41-BFFD-08448F09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D888C8-E19A-48D9-B6AB-1F12FF0E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1C96CA6-8688-461C-84BC-6DA6CBD1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31AB2A-1BA0-4110-8913-B015459B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27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29E2A24-8EDC-4AEB-838C-D5F367F0B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3911179-AE68-4103-AAB8-E51CFC92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3A1012-A4CD-4927-A7ED-FC8132D3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91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03EE87-01C3-456D-A87F-E79AC264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BCC19A-05BF-489E-8DDD-B6FF3AABE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19C8C0-FC51-451D-B20C-C378CBF88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5D64A3-0638-4657-9507-CF1C4A61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63B865-F89A-4605-BAD9-EE3B35B3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46B531-8B80-4C43-980B-B0C519D2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46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802121-02C2-475E-AF42-686AD567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47EC42B-A7D0-4262-9AAF-893A5E9C8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0DDE80-10F8-40E3-81E5-1B9B947C2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64177A-C358-4FB9-B827-B5422B7D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DC112F-69DF-49D2-888F-B2ECF3F8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A91F6A-C00B-4B2D-ADC2-B5E52FFB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53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0D37F2A-700F-452F-8273-FB43D89C3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52E959-143E-4285-82E5-47DF5F85D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619135-FDFA-424E-B353-D0FBD59B0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24096F-94B8-4FC1-8330-B1E0F4512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ACADDF-3454-4779-B6C6-393426923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9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5A6C2A-CF5B-4BFE-B946-89790EF4F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15AB99-4CF4-49AE-A278-2C8EC69869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561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ペンサ コラ</dc:creator>
  <cp:lastModifiedBy>ペンサ コラ</cp:lastModifiedBy>
  <cp:revision>1</cp:revision>
  <dcterms:created xsi:type="dcterms:W3CDTF">2018-05-05T01:16:05Z</dcterms:created>
  <dcterms:modified xsi:type="dcterms:W3CDTF">2018-05-05T01:19:05Z</dcterms:modified>
</cp:coreProperties>
</file>