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06"/>
  </p:normalViewPr>
  <p:slideViewPr>
    <p:cSldViewPr snapToGrid="0" snapToObjects="1">
      <p:cViewPr>
        <p:scale>
          <a:sx n="52" d="100"/>
          <a:sy n="52" d="100"/>
        </p:scale>
        <p:origin x="10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Relationship Id="rId3" Type="http://schemas.openxmlformats.org/officeDocument/2006/relationships/audio" Target="../media/audio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459504"/>
            <a:ext cx="11570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結果発表</a:t>
            </a:r>
            <a:endParaRPr kumimoji="1" lang="ja-JP" altLang="en-US" sz="120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評価について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73907"/>
            <a:ext cx="10515600" cy="358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５段階評価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lang="ja-JP" altLang="en-US" sz="3200" dirty="0" smtClean="0"/>
              <a:t>全員投票してもらい、チームの平均を取る。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4400" dirty="0" smtClean="0"/>
              <a:t>評価基準</a:t>
            </a:r>
            <a:endParaRPr lang="en-US" altLang="ja-JP" sz="4400" dirty="0"/>
          </a:p>
          <a:p>
            <a:pPr marL="0" indent="0">
              <a:buNone/>
            </a:pPr>
            <a:r>
              <a:rPr kumimoji="1" lang="ja-JP" altLang="en-US" sz="3200" dirty="0" smtClean="0"/>
              <a:t>美しさ、使いやすさ、欲しさ、アイディア、完成度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461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" y="-375114"/>
            <a:ext cx="12170376" cy="8113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賞品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焼き肉無料</a:t>
            </a:r>
            <a:endParaRPr kumimoji="1" lang="ja-JP" altLang="en-US" sz="12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3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245953" y="2712182"/>
            <a:ext cx="97000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優勝チーム発表</a:t>
            </a:r>
            <a:endParaRPr kumimoji="1" lang="ja-JP" altLang="en-US" sz="10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0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rum Roll.wav"/>
          </p:stSnd>
        </p:sndAc>
      </p:transition>
    </mc:Choice>
    <mc:Fallback xmlns="">
      <p:transition spd="slow">
        <p:sndAc>
          <p:stSnd>
            <p:snd r:embed="rId3" name="Drum 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84970" y="2712182"/>
            <a:ext cx="5622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チーム名</a:t>
            </a:r>
            <a:endParaRPr kumimoji="1" lang="ja-JP" altLang="en-US" sz="10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197" y="13866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 smtClean="0"/>
              <a:t>優勝は</a:t>
            </a:r>
            <a:r>
              <a:rPr kumimoji="1" lang="en-US" altLang="ja-JP" sz="5400" dirty="0" smtClean="0"/>
              <a:t>…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8944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ymbal.wav"/>
          </p:stSnd>
        </p:sndAc>
      </p:transition>
    </mc:Choice>
    <mc:Fallback xmlns="">
      <p:transition spd="slow">
        <p:sndAc>
          <p:stSnd>
            <p:snd r:embed="rId3" name="Cymba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1468" y="2712182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96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お疲れ様でした！</a:t>
            </a:r>
            <a:endParaRPr kumimoji="1" lang="ja-JP" altLang="en-US" sz="96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1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44</Words>
  <Application>Microsoft Macintosh PowerPoint</Application>
  <PresentationFormat>ワイド画面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Century Gothic</vt:lpstr>
      <vt:lpstr>Hiragino Kaku Gothic StdN W8</vt:lpstr>
      <vt:lpstr>Yu Gothic</vt:lpstr>
      <vt:lpstr>Arial</vt:lpstr>
      <vt:lpstr>ホワイト</vt:lpstr>
      <vt:lpstr>PowerPoint プレゼンテーション</vt:lpstr>
      <vt:lpstr>評価について</vt:lpstr>
      <vt:lpstr>賞品</vt:lpstr>
      <vt:lpstr>PowerPoint プレゼンテーション</vt:lpstr>
      <vt:lpstr>優勝は…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大河内　明日香</cp:lastModifiedBy>
  <cp:revision>64</cp:revision>
  <dcterms:created xsi:type="dcterms:W3CDTF">2018-04-26T10:32:59Z</dcterms:created>
  <dcterms:modified xsi:type="dcterms:W3CDTF">2018-04-28T11:40:33Z</dcterms:modified>
</cp:coreProperties>
</file>