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706"/>
  </p:normalViewPr>
  <p:slideViewPr>
    <p:cSldViewPr snapToGrid="0" snapToObjects="1">
      <p:cViewPr>
        <p:scale>
          <a:sx n="52" d="100"/>
          <a:sy n="52" d="100"/>
        </p:scale>
        <p:origin x="10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644170"/>
            <a:ext cx="1157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spc="6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</a:t>
            </a:r>
            <a:r>
              <a:rPr lang="en-US" altLang="ja-JP" sz="8000" b="1" spc="6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3</a:t>
            </a:r>
            <a:r>
              <a:rPr lang="ja-JP" altLang="en-US" sz="8000" b="1" spc="6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回</a:t>
            </a:r>
            <a:r>
              <a:rPr lang="en-US" altLang="ja-JP" sz="8000" b="1" spc="6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ja-JP" sz="9600" b="1" spc="6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kumimoji="1" lang="en-US" altLang="ja-JP" sz="9600" b="1" spc="6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ack_hack</a:t>
            </a:r>
            <a:endParaRPr kumimoji="1" lang="ja-JP" altLang="en-US" sz="96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本日のタイムテーブル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7512"/>
              </p:ext>
            </p:extLst>
          </p:nvPr>
        </p:nvGraphicFramePr>
        <p:xfrm>
          <a:off x="1435100" y="1690688"/>
          <a:ext cx="9321800" cy="428122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660900"/>
                <a:gridCol w="4660900"/>
              </a:tblGrid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 smtClean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時間</a:t>
                      </a:r>
                      <a:endParaRPr kumimoji="1" lang="ja-JP" altLang="en-US" sz="3600" b="0" i="0" spc="600" dirty="0"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 smtClean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やること</a:t>
                      </a:r>
                      <a:endParaRPr kumimoji="1" lang="ja-JP" altLang="en-US" sz="3600" b="0" i="0" spc="600" dirty="0"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213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  9:00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集合・開発開始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</a:tr>
              <a:tr h="1213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開発再開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18:00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</a:t>
                      </a:r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日目の開発終了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4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79518" y="2712182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がんばろう！</a:t>
            </a:r>
            <a:endParaRPr kumimoji="1" lang="ja-JP" altLang="en-US" sz="96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1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28</Words>
  <Application>Microsoft Macintosh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Century Gothic</vt:lpstr>
      <vt:lpstr>Hiragino Kaku Gothic StdN W8</vt:lpstr>
      <vt:lpstr>Yu Gothic</vt:lpstr>
      <vt:lpstr>Yu Gothic Medium</vt:lpstr>
      <vt:lpstr>Arial</vt:lpstr>
      <vt:lpstr>ホワイト</vt:lpstr>
      <vt:lpstr>PowerPoint プレゼンテーション</vt:lpstr>
      <vt:lpstr>本日のタイムテーブル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大河内　明日香</cp:lastModifiedBy>
  <cp:revision>63</cp:revision>
  <dcterms:created xsi:type="dcterms:W3CDTF">2018-04-26T10:32:59Z</dcterms:created>
  <dcterms:modified xsi:type="dcterms:W3CDTF">2018-04-28T11:29:59Z</dcterms:modified>
</cp:coreProperties>
</file>