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5" r:id="rId4"/>
    <p:sldId id="264" r:id="rId5"/>
    <p:sldId id="262" r:id="rId6"/>
    <p:sldId id="257" r:id="rId7"/>
    <p:sldId id="259" r:id="rId8"/>
    <p:sldId id="258" r:id="rId9"/>
    <p:sldId id="261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CE9"/>
    <a:srgbClr val="F3D8CF"/>
    <a:srgbClr val="FF7E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706"/>
  </p:normalViewPr>
  <p:slideViewPr>
    <p:cSldViewPr snapToGrid="0" snapToObjects="1">
      <p:cViewPr>
        <p:scale>
          <a:sx n="52" d="100"/>
          <a:sy n="52" d="100"/>
        </p:scale>
        <p:origin x="109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E776A-FE8C-FF46-A874-CC3A365D9B1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CD924-1EF7-CB42-BC2D-B2D717BDE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94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CD924-1EF7-CB42-BC2D-B2D717BDE2D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838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019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42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22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29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97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87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92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99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80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29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00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55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310643" y="2644170"/>
            <a:ext cx="11570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0" b="1" spc="600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第</a:t>
            </a:r>
            <a:r>
              <a:rPr lang="en-US" altLang="ja-JP" sz="8000" b="1" spc="600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3</a:t>
            </a:r>
            <a:r>
              <a:rPr lang="ja-JP" altLang="en-US" sz="8000" b="1" spc="600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回</a:t>
            </a:r>
            <a:r>
              <a:rPr lang="en-US" altLang="ja-JP" sz="8000" b="1" spc="6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altLang="ja-JP" sz="9600" b="1" spc="6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j</a:t>
            </a:r>
            <a:r>
              <a:rPr kumimoji="1" lang="en-US" altLang="ja-JP" sz="9600" b="1" spc="6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ack_hack</a:t>
            </a:r>
            <a:endParaRPr kumimoji="1" lang="ja-JP" altLang="en-US" sz="9600" b="1" spc="6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7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443070" y="400008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３日間のタイムテーブル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321438"/>
              </p:ext>
            </p:extLst>
          </p:nvPr>
        </p:nvGraphicFramePr>
        <p:xfrm>
          <a:off x="443070" y="1725571"/>
          <a:ext cx="11305859" cy="45720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83933"/>
                <a:gridCol w="2633345"/>
                <a:gridCol w="983933"/>
                <a:gridCol w="2125345"/>
                <a:gridCol w="1945958"/>
                <a:gridCol w="263334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>
                          <a:solidFill>
                            <a:schemeClr val="bg1"/>
                          </a:solidFill>
                        </a:rPr>
                        <a:t>１日目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>
                          <a:solidFill>
                            <a:schemeClr val="bg1"/>
                          </a:solidFill>
                        </a:rPr>
                        <a:t>２日目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>
                          <a:solidFill>
                            <a:schemeClr val="bg1"/>
                          </a:solidFill>
                        </a:rPr>
                        <a:t>３日目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9:00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集合・オープニング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10:00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solidFill>
                      <a:srgbClr val="F9ECE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集合・開発再開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solidFill>
                      <a:srgbClr val="F9EC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10:00</a:t>
                      </a:r>
                      <a:endParaRPr kumimoji="1" lang="ja-JP" altLang="en-US" sz="2000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solidFill>
                      <a:srgbClr val="F3D8C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集合・開発再開</a:t>
                      </a:r>
                    </a:p>
                  </a:txBody>
                  <a:tcPr marL="137160" marR="137160" marT="137160" marB="137160" anchor="ctr">
                    <a:solidFill>
                      <a:srgbClr val="F3D8C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10:00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お題発表・開発開始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12:00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お昼休み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12:00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お昼休み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12:00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solidFill>
                      <a:srgbClr val="F9EC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お昼休み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solidFill>
                      <a:srgbClr val="F9EC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13:00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開発再開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13:00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開発再開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15:00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solidFill>
                      <a:srgbClr val="F3D8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開発終了・発表準備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solidFill>
                      <a:srgbClr val="F3D8C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15:00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中間発表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15:30 ~ 17:00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solidFill>
                      <a:srgbClr val="F9EC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発表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solidFill>
                      <a:srgbClr val="F9EC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18:00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開発終了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18:00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lnB w="12700" cmpd="sng">
                      <a:noFill/>
                    </a:lnB>
                    <a:solidFill>
                      <a:srgbClr val="F3D8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開発終了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lnB w="12700" cmpd="sng">
                      <a:noFill/>
                    </a:lnB>
                    <a:solidFill>
                      <a:srgbClr val="F3D8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17:20 ~ 18:00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solidFill>
                      <a:srgbClr val="F3D8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優勝者発表・片付け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solidFill>
                      <a:srgbClr val="F3D8C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19:00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solidFill>
                      <a:srgbClr val="F9EC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焼き肉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solidFill>
                      <a:srgbClr val="F9EC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2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 smtClean="0"/>
              <a:t>発表について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dirty="0" smtClean="0"/>
              <a:t>流れ</a:t>
            </a:r>
            <a:endParaRPr kumimoji="1" lang="en-US" altLang="ja-JP" sz="4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dirty="0" smtClean="0"/>
              <a:t>準備</a:t>
            </a:r>
            <a:r>
              <a:rPr kumimoji="1" lang="en-US" altLang="ja-JP" sz="3200" dirty="0" smtClean="0"/>
              <a:t>(</a:t>
            </a:r>
            <a:r>
              <a:rPr kumimoji="1" lang="ja-JP" altLang="en-US" sz="3200" dirty="0" smtClean="0"/>
              <a:t>５分</a:t>
            </a:r>
            <a:r>
              <a:rPr kumimoji="1" lang="en-US" altLang="ja-JP" sz="3200" dirty="0" smtClean="0"/>
              <a:t>) </a:t>
            </a:r>
            <a:r>
              <a:rPr kumimoji="1" lang="ja-JP" altLang="en-US" dirty="0" smtClean="0"/>
              <a:t>▶</a:t>
            </a:r>
            <a:r>
              <a:rPr kumimoji="1" lang="en-US" altLang="ja-JP" sz="3200" dirty="0" smtClean="0"/>
              <a:t> </a:t>
            </a:r>
            <a:r>
              <a:rPr kumimoji="1" lang="ja-JP" altLang="en-US" sz="3200" dirty="0" smtClean="0"/>
              <a:t>発表</a:t>
            </a:r>
            <a:r>
              <a:rPr kumimoji="1" lang="en-US" altLang="ja-JP" sz="3200" dirty="0" smtClean="0"/>
              <a:t>(</a:t>
            </a:r>
            <a:r>
              <a:rPr kumimoji="1" lang="ja-JP" altLang="en-US" sz="3200" dirty="0" smtClean="0"/>
              <a:t>５分</a:t>
            </a:r>
            <a:r>
              <a:rPr kumimoji="1" lang="en-US" altLang="ja-JP" sz="3200" dirty="0" smtClean="0"/>
              <a:t>) </a:t>
            </a:r>
            <a:r>
              <a:rPr kumimoji="1" lang="ja-JP" altLang="en-US" dirty="0" smtClean="0"/>
              <a:t>▶</a:t>
            </a:r>
            <a:r>
              <a:rPr kumimoji="1" lang="en-US" altLang="ja-JP" sz="3200" dirty="0" smtClean="0"/>
              <a:t> </a:t>
            </a:r>
            <a:r>
              <a:rPr lang="ja-JP" altLang="en-US" sz="3200" dirty="0" smtClean="0"/>
              <a:t>質疑応答</a:t>
            </a:r>
            <a:r>
              <a:rPr lang="en-US" altLang="ja-JP" sz="3200" dirty="0" smtClean="0"/>
              <a:t>(</a:t>
            </a:r>
            <a:r>
              <a:rPr lang="ja-JP" altLang="en-US" sz="3200" dirty="0" smtClean="0"/>
              <a:t>３分</a:t>
            </a:r>
            <a:r>
              <a:rPr lang="en-US" altLang="ja-JP" sz="3200" dirty="0" smtClean="0"/>
              <a:t>)</a:t>
            </a:r>
            <a:endParaRPr kumimoji="1" lang="en-US" altLang="ja-JP" sz="32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dirty="0" smtClean="0"/>
              <a:t>時間について</a:t>
            </a:r>
            <a:endParaRPr kumimoji="1" lang="en-US" altLang="ja-JP" sz="4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dirty="0" smtClean="0"/>
              <a:t>１チーム５分の発表とさせていただきます！</a:t>
            </a:r>
            <a:endParaRPr kumimoji="1" lang="en-US" altLang="ja-JP" sz="32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 smtClean="0"/>
              <a:t>時間オーバーはなし！</a:t>
            </a:r>
            <a:endParaRPr lang="en-US" altLang="ja-JP" sz="32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 smtClean="0"/>
              <a:t>発表の途中でも中断させていただきます！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8750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 smtClean="0"/>
              <a:t>評価について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973907"/>
            <a:ext cx="10515600" cy="3586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400" dirty="0" smtClean="0"/>
              <a:t>５段階評価</a:t>
            </a:r>
            <a:endParaRPr kumimoji="1" lang="en-US" altLang="ja-JP" sz="4400" dirty="0" smtClean="0"/>
          </a:p>
          <a:p>
            <a:pPr marL="0" indent="0">
              <a:buNone/>
            </a:pPr>
            <a:r>
              <a:rPr lang="ja-JP" altLang="en-US" sz="3200" dirty="0" smtClean="0"/>
              <a:t>全員投票してもらい、チームの平均を取る。</a:t>
            </a:r>
            <a:endParaRPr lang="en-US" altLang="ja-JP" sz="3200" dirty="0" smtClean="0"/>
          </a:p>
          <a:p>
            <a:pPr marL="0" indent="0">
              <a:buNone/>
            </a:pP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4400" dirty="0" smtClean="0"/>
              <a:t>評価基準</a:t>
            </a:r>
            <a:endParaRPr lang="en-US" altLang="ja-JP" sz="4400" dirty="0"/>
          </a:p>
          <a:p>
            <a:pPr marL="0" indent="0">
              <a:buNone/>
            </a:pPr>
            <a:r>
              <a:rPr kumimoji="1" lang="ja-JP" altLang="en-US" sz="3200" dirty="0" smtClean="0"/>
              <a:t>美しさ、使いやすさ、欲しさ、アイディア、完成度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54616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38198" y="5663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5400" b="1" spc="600" dirty="0" smtClean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ルール</a:t>
            </a:r>
            <a:endParaRPr kumimoji="1" lang="ja-JP" altLang="en-US" sz="5400" b="1" spc="600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3292" y="2712182"/>
            <a:ext cx="1040541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0" b="1" spc="600" dirty="0" smtClean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Git</a:t>
            </a:r>
            <a:r>
              <a:rPr kumimoji="1" lang="ja-JP" altLang="en-US" sz="10000" b="1" spc="600" dirty="0" smtClean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を使うこと！</a:t>
            </a:r>
            <a:endParaRPr kumimoji="1" lang="ja-JP" altLang="en-US" sz="10000" b="1" spc="600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90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" y="-375114"/>
            <a:ext cx="12170376" cy="811358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198" y="5663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5400" b="1" spc="600" dirty="0" smtClean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賞品</a:t>
            </a:r>
            <a:endParaRPr kumimoji="1" lang="ja-JP" altLang="en-US" sz="5400" b="1" spc="600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64098" y="2712182"/>
            <a:ext cx="82638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0" b="1" spc="600" dirty="0" smtClean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焼き肉無料</a:t>
            </a:r>
            <a:endParaRPr kumimoji="1" lang="ja-JP" altLang="en-US" sz="12000" b="1" spc="600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534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964098" y="2712182"/>
            <a:ext cx="82638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0" b="1" spc="600" dirty="0" smtClean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チーム発表</a:t>
            </a:r>
            <a:endParaRPr kumimoji="1" lang="ja-JP" altLang="en-US" sz="12000" b="1" spc="600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901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本日のタイムテーブル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20372"/>
              </p:ext>
            </p:extLst>
          </p:nvPr>
        </p:nvGraphicFramePr>
        <p:xfrm>
          <a:off x="1435100" y="1690688"/>
          <a:ext cx="9321800" cy="428122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660900"/>
                <a:gridCol w="4660900"/>
              </a:tblGrid>
              <a:tr h="6068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0" i="0" spc="600" dirty="0" smtClean="0"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時間</a:t>
                      </a:r>
                      <a:endParaRPr kumimoji="1" lang="ja-JP" altLang="en-US" sz="3600" b="0" i="0" spc="600" dirty="0"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0" i="0" spc="600" dirty="0" smtClean="0"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やること</a:t>
                      </a:r>
                      <a:endParaRPr kumimoji="1" lang="ja-JP" altLang="en-US" sz="3600" b="0" i="0" spc="600" dirty="0"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06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i="0" spc="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  9:00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0" i="0" spc="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集合・オープニング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/>
                </a:tc>
              </a:tr>
              <a:tr h="606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i="0" spc="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10:00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0" i="0" spc="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お題発表・開発開始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/>
                </a:tc>
              </a:tr>
              <a:tr h="606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i="0" spc="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12:00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0" i="0" spc="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お昼休み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/>
                </a:tc>
              </a:tr>
              <a:tr h="606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i="0" spc="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13:00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0" i="0" spc="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開発再開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/>
                </a:tc>
              </a:tr>
              <a:tr h="606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i="0" spc="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15:00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0" i="0" spc="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中間発表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/>
                </a:tc>
              </a:tr>
              <a:tr h="606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i="0" spc="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18:00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b="0" i="0" spc="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</a:t>
                      </a:r>
                      <a:r>
                        <a:rPr kumimoji="1" lang="ja-JP" altLang="en-US" sz="3200" b="0" i="0" spc="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日目の開発終了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44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733541" y="2712182"/>
            <a:ext cx="67249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9600" b="1" spc="600" dirty="0" smtClean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ファイト！</a:t>
            </a:r>
            <a:endParaRPr kumimoji="1" lang="ja-JP" altLang="en-US" sz="9600" b="1" spc="600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819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2928</TotalTime>
  <Words>185</Words>
  <Application>Microsoft Macintosh PowerPoint</Application>
  <PresentationFormat>ワイド画面</PresentationFormat>
  <Paragraphs>73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Century Gothic</vt:lpstr>
      <vt:lpstr>Hiragino Kaku Gothic StdN W8</vt:lpstr>
      <vt:lpstr>Yu Gothic</vt:lpstr>
      <vt:lpstr>Yu Gothic Medium</vt:lpstr>
      <vt:lpstr>Arial</vt:lpstr>
      <vt:lpstr>ホワイト</vt:lpstr>
      <vt:lpstr>PowerPoint プレゼンテーション</vt:lpstr>
      <vt:lpstr>３日間のタイムテーブル</vt:lpstr>
      <vt:lpstr>発表について</vt:lpstr>
      <vt:lpstr>評価について</vt:lpstr>
      <vt:lpstr>ルール</vt:lpstr>
      <vt:lpstr>賞品</vt:lpstr>
      <vt:lpstr>PowerPoint プレゼンテーション</vt:lpstr>
      <vt:lpstr>本日のタイムテーブル</vt:lpstr>
      <vt:lpstr>PowerPoint プレゼンテーション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大河内　明日香</dc:creator>
  <cp:lastModifiedBy>大河内　明日香</cp:lastModifiedBy>
  <cp:revision>59</cp:revision>
  <dcterms:created xsi:type="dcterms:W3CDTF">2018-04-26T10:32:59Z</dcterms:created>
  <dcterms:modified xsi:type="dcterms:W3CDTF">2018-04-28T11:23:05Z</dcterms:modified>
</cp:coreProperties>
</file>