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4" r:id="rId4"/>
    <p:sldId id="257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CE9"/>
    <a:srgbClr val="F3D8CF"/>
    <a:srgbClr val="FF7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706"/>
  </p:normalViewPr>
  <p:slideViewPr>
    <p:cSldViewPr snapToGrid="0" snapToObjects="1">
      <p:cViewPr>
        <p:scale>
          <a:sx n="52" d="100"/>
          <a:sy n="52" d="100"/>
        </p:scale>
        <p:origin x="10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776A-FE8C-FF46-A874-CC3A365D9B1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CD924-1EF7-CB42-BC2D-B2D717BDE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9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D924-1EF7-CB42-BC2D-B2D717BDE2D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83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01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42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2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9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7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99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80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2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0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5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310643" y="2644170"/>
            <a:ext cx="115707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0" b="1" spc="6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プロダクト発表</a:t>
            </a:r>
            <a:endParaRPr kumimoji="1" lang="ja-JP" altLang="en-US" sz="10000" b="1" spc="6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発表について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dirty="0" smtClean="0"/>
              <a:t>流れ</a:t>
            </a:r>
            <a:endParaRPr kumimoji="1" lang="en-US" altLang="ja-JP" sz="4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dirty="0" smtClean="0"/>
              <a:t>準備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５分</a:t>
            </a:r>
            <a:r>
              <a:rPr kumimoji="1" lang="en-US" altLang="ja-JP" sz="3200" dirty="0" smtClean="0"/>
              <a:t>) </a:t>
            </a:r>
            <a:r>
              <a:rPr kumimoji="1" lang="ja-JP" altLang="en-US" dirty="0" smtClean="0"/>
              <a:t>▶</a:t>
            </a:r>
            <a:r>
              <a:rPr kumimoji="1" lang="en-US" altLang="ja-JP" sz="3200" dirty="0" smtClean="0"/>
              <a:t> </a:t>
            </a:r>
            <a:r>
              <a:rPr kumimoji="1" lang="ja-JP" altLang="en-US" sz="3200" dirty="0" smtClean="0"/>
              <a:t>発表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５分</a:t>
            </a:r>
            <a:r>
              <a:rPr kumimoji="1" lang="en-US" altLang="ja-JP" sz="3200" dirty="0" smtClean="0"/>
              <a:t>) </a:t>
            </a:r>
            <a:r>
              <a:rPr kumimoji="1" lang="ja-JP" altLang="en-US" dirty="0" smtClean="0"/>
              <a:t>▶</a:t>
            </a:r>
            <a:r>
              <a:rPr kumimoji="1" lang="en-US" altLang="ja-JP" sz="3200" dirty="0" smtClean="0"/>
              <a:t> </a:t>
            </a:r>
            <a:r>
              <a:rPr lang="ja-JP" altLang="en-US" sz="3200" dirty="0" smtClean="0"/>
              <a:t>質疑応答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３分</a:t>
            </a:r>
            <a:r>
              <a:rPr lang="en-US" altLang="ja-JP" sz="3200" dirty="0" smtClean="0"/>
              <a:t>)</a:t>
            </a:r>
            <a:endParaRPr kumimoji="1" lang="en-US" altLang="ja-JP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dirty="0" smtClean="0"/>
              <a:t>時間について</a:t>
            </a:r>
            <a:endParaRPr kumimoji="1" lang="en-US" altLang="ja-JP" sz="4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dirty="0" smtClean="0"/>
              <a:t>１チーム５分の発表とします</a:t>
            </a:r>
            <a:r>
              <a:rPr kumimoji="1" lang="ja-JP" altLang="en-US" sz="3200" smtClean="0"/>
              <a:t>！（デモ含み）</a:t>
            </a:r>
            <a:endParaRPr kumimoji="1" lang="en-US" altLang="ja-JP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 smtClean="0"/>
              <a:t>時間オーバーはなし！</a:t>
            </a:r>
            <a:endParaRPr lang="en-US" altLang="ja-JP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 smtClean="0"/>
              <a:t>発表の途中でも中断させていただきます！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75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評価について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973907"/>
            <a:ext cx="10515600" cy="3586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 smtClean="0"/>
              <a:t>５段階評価</a:t>
            </a:r>
            <a:endParaRPr kumimoji="1" lang="en-US" altLang="ja-JP" sz="4400" dirty="0" smtClean="0"/>
          </a:p>
          <a:p>
            <a:pPr marL="0" indent="0">
              <a:buNone/>
            </a:pPr>
            <a:r>
              <a:rPr lang="ja-JP" altLang="en-US" sz="3200" dirty="0" smtClean="0"/>
              <a:t>全員投票してもらい、チームの平均を取る。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4400" dirty="0" smtClean="0"/>
              <a:t>評価基準</a:t>
            </a:r>
            <a:endParaRPr lang="en-US" altLang="ja-JP" sz="4400" dirty="0"/>
          </a:p>
          <a:p>
            <a:pPr marL="0" indent="0">
              <a:buNone/>
            </a:pPr>
            <a:r>
              <a:rPr kumimoji="1" lang="ja-JP" altLang="en-US" sz="3200" dirty="0" smtClean="0"/>
              <a:t>美しさ、使いやすさ、欲しさ、アイディア、完成度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5461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" y="-375114"/>
            <a:ext cx="12170376" cy="81135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8" y="5663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賞品</a:t>
            </a:r>
            <a:endParaRPr kumimoji="1" lang="ja-JP" altLang="en-US" sz="54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64098" y="2712182"/>
            <a:ext cx="82638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焼き肉無料</a:t>
            </a:r>
            <a:endParaRPr kumimoji="1" lang="ja-JP" altLang="en-US" sz="120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53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579923" y="2712182"/>
            <a:ext cx="50321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発表順</a:t>
            </a:r>
            <a:endParaRPr kumimoji="1" lang="ja-JP" altLang="en-US" sz="120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90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82</Words>
  <Application>Microsoft Macintosh PowerPoint</Application>
  <PresentationFormat>ワイド画面</PresentationFormat>
  <Paragraphs>19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Hiragino Kaku Gothic StdN W8</vt:lpstr>
      <vt:lpstr>Yu Gothic</vt:lpstr>
      <vt:lpstr>ホワイト</vt:lpstr>
      <vt:lpstr>PowerPoint プレゼンテーション</vt:lpstr>
      <vt:lpstr>発表について</vt:lpstr>
      <vt:lpstr>評価について</vt:lpstr>
      <vt:lpstr>賞品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大河内　明日香</dc:creator>
  <cp:lastModifiedBy>大河内　明日香</cp:lastModifiedBy>
  <cp:revision>63</cp:revision>
  <dcterms:created xsi:type="dcterms:W3CDTF">2018-04-26T10:32:59Z</dcterms:created>
  <dcterms:modified xsi:type="dcterms:W3CDTF">2018-04-30T11:38:18Z</dcterms:modified>
</cp:coreProperties>
</file>