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MURA Yuki" initials="KY" lastIdx="2" clrIdx="0">
    <p:extLst>
      <p:ext uri="{19B8F6BF-5375-455C-9EA6-DF929625EA0E}">
        <p15:presenceInfo xmlns:p15="http://schemas.microsoft.com/office/powerpoint/2012/main" userId="S::komura.yuki@h0.nagoya-u.jp::60e84a95-9f79-4fe1-9a25-699dada6980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06"/>
    <p:restoredTop sz="94683"/>
  </p:normalViewPr>
  <p:slideViewPr>
    <p:cSldViewPr snapToGrid="0" snapToObjects="1" showGuides="1">
      <p:cViewPr varScale="1">
        <p:scale>
          <a:sx n="66" d="100"/>
          <a:sy n="66" d="100"/>
        </p:scale>
        <p:origin x="208" y="976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05T11:54:08.212" idx="1">
    <p:pos x="7427" y="185"/>
    <p:text/>
    <p:extLst>
      <p:ext uri="{C676402C-5697-4E1C-873F-D02D1690AC5C}">
        <p15:threadingInfo xmlns:p15="http://schemas.microsoft.com/office/powerpoint/2012/main" timeZoneBias="-540"/>
      </p:ext>
    </p:extLst>
  </p:cm>
  <p:cm authorId="1" dt="2019-05-05T11:54:08.462" idx="2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1917-ED96-6148-9886-A01CF3C53A94}" type="datetimeFigureOut">
              <a:rPr kumimoji="1" lang="ja-JP" altLang="en-US" smtClean="0"/>
              <a:t>2019/5/5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090FC215-E2A3-2340-BC90-ED28A6C750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8353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1917-ED96-6148-9886-A01CF3C53A94}" type="datetimeFigureOut">
              <a:rPr kumimoji="1" lang="ja-JP" altLang="en-US" smtClean="0"/>
              <a:t>2019/5/5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090FC215-E2A3-2340-BC90-ED28A6C750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2034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1917-ED96-6148-9886-A01CF3C53A94}" type="datetimeFigureOut">
              <a:rPr kumimoji="1" lang="ja-JP" altLang="en-US" smtClean="0"/>
              <a:t>2019/5/5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090FC215-E2A3-2340-BC90-ED28A6C750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3157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1917-ED96-6148-9886-A01CF3C53A94}" type="datetimeFigureOut">
              <a:rPr kumimoji="1" lang="ja-JP" altLang="en-US" smtClean="0"/>
              <a:t>2019/5/5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90FC215-E2A3-2340-BC90-ED28A6C750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3813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1917-ED96-6148-9886-A01CF3C53A94}" type="datetimeFigureOut">
              <a:rPr kumimoji="1" lang="ja-JP" altLang="en-US" smtClean="0"/>
              <a:t>2019/5/5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90FC215-E2A3-2340-BC90-ED28A6C750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8622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1917-ED96-6148-9886-A01CF3C53A94}" type="datetimeFigureOut">
              <a:rPr kumimoji="1" lang="ja-JP" altLang="en-US" smtClean="0"/>
              <a:t>2019/5/5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C215-E2A3-2340-BC90-ED28A6C750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84686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1917-ED96-6148-9886-A01CF3C53A94}" type="datetimeFigureOut">
              <a:rPr kumimoji="1" lang="ja-JP" altLang="en-US" smtClean="0"/>
              <a:t>2019/5/5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C215-E2A3-2340-BC90-ED28A6C750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5037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1917-ED96-6148-9886-A01CF3C53A94}" type="datetimeFigureOut">
              <a:rPr kumimoji="1" lang="ja-JP" altLang="en-US" smtClean="0"/>
              <a:t>2019/5/5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C215-E2A3-2340-BC90-ED28A6C750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92859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AAB1917-ED96-6148-9886-A01CF3C53A94}" type="datetimeFigureOut">
              <a:rPr kumimoji="1" lang="ja-JP" altLang="en-US" smtClean="0"/>
              <a:t>2019/5/5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090FC215-E2A3-2340-BC90-ED28A6C750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6073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1917-ED96-6148-9886-A01CF3C53A94}" type="datetimeFigureOut">
              <a:rPr kumimoji="1" lang="ja-JP" altLang="en-US" smtClean="0"/>
              <a:t>2019/5/5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C215-E2A3-2340-BC90-ED28A6C750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5348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1917-ED96-6148-9886-A01CF3C53A94}" type="datetimeFigureOut">
              <a:rPr kumimoji="1" lang="ja-JP" altLang="en-US" smtClean="0"/>
              <a:t>2019/5/5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090FC215-E2A3-2340-BC90-ED28A6C750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4080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1917-ED96-6148-9886-A01CF3C53A94}" type="datetimeFigureOut">
              <a:rPr kumimoji="1" lang="ja-JP" altLang="en-US" smtClean="0"/>
              <a:t>2019/5/5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C215-E2A3-2340-BC90-ED28A6C750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5442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1917-ED96-6148-9886-A01CF3C53A94}" type="datetimeFigureOut">
              <a:rPr kumimoji="1" lang="ja-JP" altLang="en-US" smtClean="0"/>
              <a:t>2019/5/5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C215-E2A3-2340-BC90-ED28A6C750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5699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1917-ED96-6148-9886-A01CF3C53A94}" type="datetimeFigureOut">
              <a:rPr kumimoji="1" lang="ja-JP" altLang="en-US" smtClean="0"/>
              <a:t>2019/5/5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C215-E2A3-2340-BC90-ED28A6C750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0860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1917-ED96-6148-9886-A01CF3C53A94}" type="datetimeFigureOut">
              <a:rPr kumimoji="1" lang="ja-JP" altLang="en-US" smtClean="0"/>
              <a:t>2019/5/5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C215-E2A3-2340-BC90-ED28A6C750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1793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1917-ED96-6148-9886-A01CF3C53A94}" type="datetimeFigureOut">
              <a:rPr kumimoji="1" lang="ja-JP" altLang="en-US" smtClean="0"/>
              <a:t>2019/5/5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C215-E2A3-2340-BC90-ED28A6C750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9725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1917-ED96-6148-9886-A01CF3C53A94}" type="datetimeFigureOut">
              <a:rPr kumimoji="1" lang="ja-JP" altLang="en-US" smtClean="0"/>
              <a:t>2019/5/5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C215-E2A3-2340-BC90-ED28A6C750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871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B1917-ED96-6148-9886-A01CF3C53A94}" type="datetimeFigureOut">
              <a:rPr kumimoji="1" lang="ja-JP" altLang="en-US" smtClean="0"/>
              <a:t>2019/5/5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FC215-E2A3-2340-BC90-ED28A6C750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1378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01CFC1BB-C5B3-4479-9752-C53221627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56FCE19-3103-4473-A92E-E38D00FCD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909C556-FC01-4870-ABC0-8D5C17BD0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C6DB8A24-0DF2-4AB3-9191-C02AB6937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924F406-F250-4FCF-A28E-52F364A5A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A865E47-4365-4F21-B8EA-13B2C12BC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32" name="Rectangle 31">
              <a:extLst>
                <a:ext uri="{FF2B5EF4-FFF2-40B4-BE49-F238E27FC236}">
                  <a16:creationId xmlns:a16="http://schemas.microsoft.com/office/drawing/2014/main" id="{0CE24988-BB27-40E5-A961-9FA7ED0DB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80BDE80E-ADE0-4E16-8F80-306A15F4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3" name="字幕 2">
            <a:extLst>
              <a:ext uri="{FF2B5EF4-FFF2-40B4-BE49-F238E27FC236}">
                <a16:creationId xmlns:a16="http://schemas.microsoft.com/office/drawing/2014/main" id="{323D616A-95A3-BF47-A43F-DB138258B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2336873"/>
            <a:ext cx="5041628" cy="3599316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kumimoji="1" lang="ja-JP" altLang="en-US" sz="6600"/>
              <a:t>メンバー</a:t>
            </a:r>
            <a:endParaRPr kumimoji="1" lang="en-US" altLang="ja-JP" sz="6600" dirty="0"/>
          </a:p>
          <a:p>
            <a:pPr algn="l"/>
            <a:r>
              <a:rPr kumimoji="1" lang="ja-JP" altLang="en-US" sz="3600"/>
              <a:t>・ちょん</a:t>
            </a:r>
            <a:endParaRPr kumimoji="1" lang="en-US" altLang="ja-JP" sz="3600" dirty="0"/>
          </a:p>
          <a:p>
            <a:pPr algn="l"/>
            <a:r>
              <a:rPr lang="ja-JP" altLang="en-US" sz="3600"/>
              <a:t>・</a:t>
            </a:r>
            <a:r>
              <a:rPr lang="en-US" altLang="ja-JP" sz="3600" dirty="0" err="1"/>
              <a:t>itoka</a:t>
            </a:r>
            <a:endParaRPr lang="en-US" altLang="ja-JP" sz="3600" dirty="0"/>
          </a:p>
          <a:p>
            <a:pPr algn="l"/>
            <a:r>
              <a:rPr lang="ja-JP" altLang="en-US" sz="3600"/>
              <a:t>・ふぐ</a:t>
            </a:r>
            <a:endParaRPr lang="en-US" altLang="ja-JP" sz="3600" dirty="0"/>
          </a:p>
          <a:p>
            <a:pPr algn="l"/>
            <a:r>
              <a:rPr kumimoji="1" lang="ja-JP" altLang="en-US" sz="3600"/>
              <a:t>・中トロ</a:t>
            </a:r>
            <a:endParaRPr kumimoji="1" lang="en-US" altLang="ja-JP" sz="36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13453AA-E299-3643-A3B6-E0A9ACB9A20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184" r="1758" b="1"/>
          <a:stretch/>
        </p:blipFill>
        <p:spPr>
          <a:xfrm>
            <a:off x="6096000" y="10"/>
            <a:ext cx="6092823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13BC1C09-8FD1-4619-B317-E9EED5E55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1D87080-FE0A-2146-8BC4-0EC4293BC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1" y="753228"/>
            <a:ext cx="5041629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ja-JP" altLang="en-US" sz="3600"/>
              <a:t>やきにく</a:t>
            </a:r>
            <a:r>
              <a:rPr lang="en-US" altLang="ja-JP" sz="3600" dirty="0"/>
              <a:t>AR</a:t>
            </a:r>
            <a:r>
              <a:rPr lang="ja-JP" altLang="en-US" sz="3600"/>
              <a:t>       </a:t>
            </a:r>
            <a:r>
              <a:rPr lang="en-US" altLang="ja-JP" sz="3600" dirty="0"/>
              <a:t>G</a:t>
            </a:r>
            <a:r>
              <a:rPr lang="ja-JP" altLang="en-US" sz="3600"/>
              <a:t>班</a:t>
            </a:r>
            <a:endParaRPr kumimoji="1" lang="en-US" altLang="ja-JP" sz="3600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3143E80-C928-46DB-9299-0BD06348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411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1FD4ADA-F71B-F044-91FF-389F8A859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2400"/>
              <a:t>ところで皆さん、こんなこと</a:t>
            </a:r>
            <a:br>
              <a:rPr kumimoji="1" lang="en-US" altLang="ja-JP" sz="2400" dirty="0"/>
            </a:br>
            <a:r>
              <a:rPr kumimoji="1" lang="ja-JP" altLang="en-US" sz="2400"/>
              <a:t>ありませんか？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99E4E03-034F-4348-8F25-D721DF64E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831" y="2336872"/>
            <a:ext cx="10778246" cy="13681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4000"/>
              <a:t>焼肉で、いつ肉が食べごろなのかわからない！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/>
              <a:t>わかるけど、考えるの面倒くさい！</a:t>
            </a:r>
            <a:endParaRPr lang="en-US" sz="40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B80278C-1A5A-964C-955F-023D3FBBD0E5}"/>
              </a:ext>
            </a:extLst>
          </p:cNvPr>
          <p:cNvSpPr txBox="1"/>
          <p:nvPr/>
        </p:nvSpPr>
        <p:spPr>
          <a:xfrm>
            <a:off x="553460" y="4008801"/>
            <a:ext cx="38491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>
                <a:solidFill>
                  <a:schemeClr val="bg1"/>
                </a:solidFill>
              </a:rPr>
              <a:t>そんなあなたに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02A5810-4263-0348-9C42-FAE5815BC3D8}"/>
              </a:ext>
            </a:extLst>
          </p:cNvPr>
          <p:cNvSpPr txBox="1"/>
          <p:nvPr/>
        </p:nvSpPr>
        <p:spPr>
          <a:xfrm rot="20493117">
            <a:off x="2074227" y="4284847"/>
            <a:ext cx="939766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4800"/>
              <a:t>我々、こんなものを作りました！</a:t>
            </a:r>
          </a:p>
        </p:txBody>
      </p:sp>
    </p:spTree>
    <p:extLst>
      <p:ext uri="{BB962C8B-B14F-4D97-AF65-F5344CB8AC3E}">
        <p14:creationId xmlns:p14="http://schemas.microsoft.com/office/powerpoint/2010/main" val="1397065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1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1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9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3498F5-2689-9349-8927-E322B8739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314" y="2198159"/>
            <a:ext cx="10332405" cy="2461682"/>
          </a:xfrm>
        </p:spPr>
        <p:txBody>
          <a:bodyPr>
            <a:noAutofit/>
          </a:bodyPr>
          <a:lstStyle/>
          <a:p>
            <a:pPr algn="ctr"/>
            <a:r>
              <a:rPr lang="ja-JP" altLang="en-US" sz="18300">
                <a:latin typeface="YAKITORI" panose="02000000000000000000" pitchFamily="2" charset="-128"/>
                <a:ea typeface="YAKITORI" panose="02000000000000000000" pitchFamily="2" charset="-128"/>
              </a:rPr>
              <a:t>やきにく</a:t>
            </a:r>
            <a:r>
              <a:rPr kumimoji="1" lang="en-US" altLang="ja-JP" sz="18300" dirty="0">
                <a:latin typeface="YAKITORI" panose="02000000000000000000" pitchFamily="2" charset="-128"/>
                <a:ea typeface="YAKITORI" panose="02000000000000000000" pitchFamily="2" charset="-128"/>
              </a:rPr>
              <a:t>AR</a:t>
            </a:r>
            <a:endParaRPr kumimoji="1" lang="ja-JP" altLang="en-US" sz="18300">
              <a:latin typeface="YAKITORI" panose="02000000000000000000" pitchFamily="2" charset="-128"/>
              <a:ea typeface="YAKITORI" panose="020000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09263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98FEAE-9D51-C140-B68D-CFE3D85C3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658" y="383660"/>
            <a:ext cx="10856683" cy="1080938"/>
          </a:xfrm>
        </p:spPr>
        <p:txBody>
          <a:bodyPr>
            <a:noAutofit/>
          </a:bodyPr>
          <a:lstStyle/>
          <a:p>
            <a:r>
              <a:rPr kumimoji="1" lang="ja-JP" altLang="en-US" sz="8100"/>
              <a:t>どんなことが出来るの？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1A5691D-C4E0-6547-BA60-11A8543D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20" y="2277358"/>
            <a:ext cx="12192000" cy="3846787"/>
          </a:xfrm>
        </p:spPr>
        <p:txBody>
          <a:bodyPr>
            <a:normAutofit/>
          </a:bodyPr>
          <a:lstStyle/>
          <a:p>
            <a:r>
              <a:rPr kumimoji="1" lang="ja-JP" altLang="en-US" sz="4800"/>
              <a:t>肉があとどれくらいで焼けるか教えてくれる！</a:t>
            </a:r>
            <a:endParaRPr kumimoji="1" lang="en-US" altLang="ja-JP" sz="4800" dirty="0"/>
          </a:p>
          <a:p>
            <a:endParaRPr lang="en-US" altLang="ja-JP" sz="4800" dirty="0"/>
          </a:p>
          <a:p>
            <a:endParaRPr kumimoji="1" lang="en-US" altLang="ja-JP" sz="4800" dirty="0"/>
          </a:p>
          <a:p>
            <a:r>
              <a:rPr lang="ja-JP" altLang="en-US" sz="4800"/>
              <a:t>焼けたら知らせてくれる！</a:t>
            </a:r>
            <a:endParaRPr kumimoji="1" lang="ja-JP" altLang="en-US" sz="4800"/>
          </a:p>
        </p:txBody>
      </p:sp>
    </p:spTree>
    <p:extLst>
      <p:ext uri="{BB962C8B-B14F-4D97-AF65-F5344CB8AC3E}">
        <p14:creationId xmlns:p14="http://schemas.microsoft.com/office/powerpoint/2010/main" val="1884106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DC9474-D1D0-DC4B-9F02-FC2C912C2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841" y="2901077"/>
            <a:ext cx="10798317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5400"/>
              <a:t>実際の動きについて、観てみましょう</a:t>
            </a:r>
          </a:p>
        </p:txBody>
      </p:sp>
    </p:spTree>
    <p:extLst>
      <p:ext uri="{BB962C8B-B14F-4D97-AF65-F5344CB8AC3E}">
        <p14:creationId xmlns:p14="http://schemas.microsoft.com/office/powerpoint/2010/main" val="2566828057"/>
      </p:ext>
    </p:extLst>
  </p:cSld>
  <p:clrMapOvr>
    <a:masterClrMapping/>
  </p:clrMapOvr>
</p:sld>
</file>

<file path=ppt/theme/theme1.xml><?xml version="1.0" encoding="utf-8"?>
<a:theme xmlns:a="http://schemas.openxmlformats.org/drawingml/2006/main" name="ベルリン">
  <a:themeElements>
    <a:clrScheme name="ベルリン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ベルリン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ベルリン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83</Words>
  <Application>Microsoft Macintosh PowerPoint</Application>
  <PresentationFormat>ワイド画面</PresentationFormat>
  <Paragraphs>18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YAKITORI</vt:lpstr>
      <vt:lpstr>Arial</vt:lpstr>
      <vt:lpstr>Trebuchet MS</vt:lpstr>
      <vt:lpstr>ベルリン</vt:lpstr>
      <vt:lpstr>やきにくAR       G班</vt:lpstr>
      <vt:lpstr>ところで皆さん、こんなこと ありませんか？</vt:lpstr>
      <vt:lpstr>やきにくAR</vt:lpstr>
      <vt:lpstr>どんなことが出来るの？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焼肉AR</dc:title>
  <dc:creator>KOMURA Yuki</dc:creator>
  <cp:lastModifiedBy>KOMURA Yuki</cp:lastModifiedBy>
  <cp:revision>19</cp:revision>
  <dcterms:created xsi:type="dcterms:W3CDTF">2019-05-05T02:40:03Z</dcterms:created>
  <dcterms:modified xsi:type="dcterms:W3CDTF">2019-05-05T04:41:29Z</dcterms:modified>
</cp:coreProperties>
</file>