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My Bias?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Partisanship Analyzer for Google Chrome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/>
              <a:t>Goal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958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To answer key questions about news articles and publications.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How is news coverage slanted by partisanship</a:t>
            </a:r>
            <a:r>
              <a:rPr b="1" lang="en" sz="1600"/>
              <a:t>?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To what extent does a source attempt to be neutral?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How readable or complex is an article?</a:t>
            </a:r>
          </a:p>
          <a:p>
            <a:pPr indent="-330200" lvl="1" marL="9144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Potentially many more questions to come!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36094" l="10905" r="0" t="0"/>
          <a:stretch/>
        </p:blipFill>
        <p:spPr>
          <a:xfrm>
            <a:off x="526400" y="1018300"/>
            <a:ext cx="8091201" cy="36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41950" y="31030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Vision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 of the Project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0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Data Collection (Stage A)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Data Scraping/Word Parsing Functions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Data Analysis (Stage B)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Readability Analysis  - Flesch Kincaid Readability Test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Sentiment Analysis - Natural Language Processing Package e.g. Sentiment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Pattern Analysis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Data Presentation (Stage C)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Constructing Chrome Extension/Graphic Designs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" sz="1600"/>
              <a:t>Results Presentation/Display Functions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Any Politics-Related News Article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Data Sources on Political Leaning Scale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DW-NOMINATE left-right scores for recent members of Congress.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Vote Smart  </a:t>
            </a:r>
          </a:p>
          <a:p>
            <a:pPr indent="-330200" lvl="2" marL="13716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 sz="1600"/>
              <a:t>For other political figures, using a mix of scores by political measurement groups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Proposed Sources of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DW-NOMINATE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28744"/>
          <a:stretch/>
        </p:blipFill>
        <p:spPr>
          <a:xfrm>
            <a:off x="935939" y="1511799"/>
            <a:ext cx="7272110" cy="34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935970" y="1017724"/>
            <a:ext cx="7272000" cy="57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300"/>
              <a:t>IDEOLOGICAL POSITIONS OF THE PARTIES IN THE 113TH CONGRESS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300"/>
              <a:t>(MEASURED BY DW-NOMINATE)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25467" t="0"/>
          <a:stretch/>
        </p:blipFill>
        <p:spPr>
          <a:xfrm>
            <a:off x="152400" y="1021625"/>
            <a:ext cx="4182423" cy="15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83374"/>
            <a:ext cx="8839203" cy="227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43239" l="0" r="0" t="0"/>
          <a:stretch/>
        </p:blipFill>
        <p:spPr>
          <a:xfrm>
            <a:off x="4438250" y="636650"/>
            <a:ext cx="4553349" cy="18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Sample Code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and Sample Code 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47524" cy="15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35650"/>
            <a:ext cx="3947525" cy="210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825" y="2735650"/>
            <a:ext cx="4206249" cy="21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825" y="1152475"/>
            <a:ext cx="4206250" cy="15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Week 5: Build Data Scraping/Parsing Tools (A)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Week 6: Construct Data/Data Analysis Tools (A &amp; B)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Week 7: Data Analysis Tools/Begin Working on Chrome Extension (B &amp; C)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Week 8: Finalize Analysis Tools/Continue Working on Extension (B &amp; C)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Week 9: Product Finished, Testing, and Refining (C)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b="1" lang="en"/>
              <a:t>Week 10: Debugging &amp; Refining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