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5754-26F1-4352-85D0-7D71E6B2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07F1A-72A6-4516-9124-558F152A0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C45B-167E-4D39-9F12-4867855A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F35C-1AE4-41AE-8B56-BA7B4779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EE33E-37A3-4B16-BA9C-4B37212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49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F58B-EB4D-4083-9AC6-55EDA3FE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98BDF-ECA1-4F2B-AA8B-135B45E7F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5DD8-EB6B-4127-8071-5174D7C1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9250-5590-4490-8043-7E5D4389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F48D-6CD5-4CEF-9BA5-E6067F77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4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39A54-2296-4BDF-88A0-BAC906090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023EE-8EB0-428C-A7C1-537197DF7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C818-C18C-4064-96E5-E3283C3D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6DB4-EB4B-4676-A0E8-CF13EF5E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63A2-2DF3-4621-B347-CEBB9BA9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65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8CED-26D2-49A8-8D2F-4098686D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21EB-CF03-4350-8642-D5F687B4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E41D-DADA-47BE-9082-814798D3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A461-EA76-4170-BC09-153CA7A5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38AC-5646-4494-80A3-85348A52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1481-8663-4856-98AF-202CDC64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BAF9-82EB-4139-993C-6F0FAECF5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0BC7-2588-44CE-BE59-A1794AC5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C1AC-9999-4DE9-90D6-C06F2ED4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8616-94B5-439F-AF61-D1780CE2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5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E920-88CE-4646-829A-5DF7FA4E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E012-1F6A-4433-9D0A-AEE470AB8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EBC29-1B2E-4826-897F-FF563AE6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95694-1D94-4DA4-85DB-DEAB9EEF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99C3-7279-472D-98EC-11963CF7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BA34C-B06A-4C2B-92E1-06C791E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6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3202-F445-4824-8623-4FFFCA82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6BC5A-85A8-4737-8E47-7352C758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914B1-31D0-4488-AB71-E53C87B8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37209-DF6D-4482-8DD0-BA68BF97F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B9D9F-FBFF-4961-B354-3E9F6F50B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27F09-F418-45F3-9D56-21006289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AD805-1AA0-4835-9DB2-F6274652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757E5-E34F-45DE-9753-0C9B35C7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6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FD20-44B3-45FC-BEBE-B7B1345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B1CD-13F0-4624-AC5E-4385D23F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531A0-DE85-48C0-8C24-F5D4AF53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52BE-C29C-418F-9CB8-FB9B791C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AF74C-F350-45E3-8871-BB0A354F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C92-CA21-4697-AB4D-53DC05DC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BBFA3-6D7F-4CB4-8BE1-AC8C301C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4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4EA2-D910-452B-B817-061A8D64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B6B2-E136-4546-8C81-AE749BF9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A2F39-1B35-40E4-8EE2-9B8BFF7B0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67B0-5872-4009-9833-82848F5C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D396B-AD3D-41F4-A088-264AF656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F349-5230-4CB1-9FCD-752B07D0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3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13E8-65F8-4DDD-981B-809D9CA3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9CD5-D59B-4952-B18B-4EC6A3EDE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86ABC-43EE-4C90-BCF9-C0713913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E180-E9CB-43AB-9699-EBC63ED5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069B-80C3-48DF-ACC1-DC22A2F8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BCC2A-8009-4EC9-B81B-DF0702D1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1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F87B0-3ED5-4F1E-ABB7-7BFBAD2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0BF0-E2D1-4924-9577-4F8152AB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EE42-47C6-49F8-8939-98AA339D4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3A8D-04D7-4700-AA10-A4011E3E1C9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CDFC-5829-44C2-90FD-726A708B9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2051-F742-46F2-BDA7-8F3922B4E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643B-6D78-4C34-9842-A55FDB0EC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2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F0DB1E-DA98-4CA7-8807-E32E06E3AE58}"/>
              </a:ext>
            </a:extLst>
          </p:cNvPr>
          <p:cNvSpPr/>
          <p:nvPr/>
        </p:nvSpPr>
        <p:spPr>
          <a:xfrm>
            <a:off x="748681" y="2084030"/>
            <a:ext cx="914400" cy="9144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9AD3-B131-434C-BBA6-0EC55B12F8AC}"/>
              </a:ext>
            </a:extLst>
          </p:cNvPr>
          <p:cNvSpPr/>
          <p:nvPr/>
        </p:nvSpPr>
        <p:spPr>
          <a:xfrm>
            <a:off x="8484096" y="1169630"/>
            <a:ext cx="914400" cy="9144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University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7B59E-F828-4D19-9B65-A3EFBA9B23B3}"/>
              </a:ext>
            </a:extLst>
          </p:cNvPr>
          <p:cNvSpPr/>
          <p:nvPr/>
        </p:nvSpPr>
        <p:spPr>
          <a:xfrm>
            <a:off x="8484096" y="4678529"/>
            <a:ext cx="914400" cy="9144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17C01-3E6A-4759-B934-E21C482617A3}"/>
              </a:ext>
            </a:extLst>
          </p:cNvPr>
          <p:cNvSpPr/>
          <p:nvPr/>
        </p:nvSpPr>
        <p:spPr>
          <a:xfrm>
            <a:off x="8484096" y="2998430"/>
            <a:ext cx="914400" cy="9144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Library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8AC2C-A155-4DDC-8EE4-D19B59445225}"/>
              </a:ext>
            </a:extLst>
          </p:cNvPr>
          <p:cNvSpPr/>
          <p:nvPr/>
        </p:nvSpPr>
        <p:spPr>
          <a:xfrm>
            <a:off x="748681" y="3764129"/>
            <a:ext cx="914400" cy="9144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Technician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544A54-0DF3-498B-9C98-260923DEA3A1}"/>
              </a:ext>
            </a:extLst>
          </p:cNvPr>
          <p:cNvSpPr/>
          <p:nvPr/>
        </p:nvSpPr>
        <p:spPr>
          <a:xfrm>
            <a:off x="3403108" y="1779491"/>
            <a:ext cx="1828800" cy="9144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Booking a room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4451C0-24C0-4758-8C18-65B7C5C81F95}"/>
              </a:ext>
            </a:extLst>
          </p:cNvPr>
          <p:cNvSpPr/>
          <p:nvPr/>
        </p:nvSpPr>
        <p:spPr>
          <a:xfrm>
            <a:off x="4469909" y="3161555"/>
            <a:ext cx="1828800" cy="9144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Cancelling a room booking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A6DF9A-EB18-4C8B-9A1E-1F02FED8FA1C}"/>
              </a:ext>
            </a:extLst>
          </p:cNvPr>
          <p:cNvSpPr/>
          <p:nvPr/>
        </p:nvSpPr>
        <p:spPr>
          <a:xfrm>
            <a:off x="2325209" y="4069451"/>
            <a:ext cx="1828800" cy="9144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Maintenance needed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66976-5B87-40FE-9564-FAEAE88B267D}"/>
              </a:ext>
            </a:extLst>
          </p:cNvPr>
          <p:cNvSpPr/>
          <p:nvPr/>
        </p:nvSpPr>
        <p:spPr>
          <a:xfrm>
            <a:off x="3074635" y="5592929"/>
            <a:ext cx="1828800" cy="9144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Maintenance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E32510-7D38-4E93-A213-6A0EA094EB8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663081" y="2236691"/>
            <a:ext cx="1740027" cy="304539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D2C0A9A-F576-45C4-804E-2413C8BB24A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5231908" y="1626830"/>
            <a:ext cx="3252188" cy="609861"/>
          </a:xfrm>
          <a:prstGeom prst="bentConnector3">
            <a:avLst>
              <a:gd name="adj1" fmla="val 7404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8E0BB6F-D8E1-41AF-877D-0167CBFD9B16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5231908" y="2236691"/>
            <a:ext cx="3252188" cy="2899038"/>
          </a:xfrm>
          <a:prstGeom prst="bentConnector3">
            <a:avLst>
              <a:gd name="adj1" fmla="val 7402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3B6B0A4-0E35-405C-BFCB-22852F35E2EB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231908" y="2236691"/>
            <a:ext cx="3252188" cy="1218939"/>
          </a:xfrm>
          <a:prstGeom prst="bentConnector3">
            <a:avLst>
              <a:gd name="adj1" fmla="val 7406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0C16C43-4245-4A22-95BF-BB59D7F85DC5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663081" y="2541230"/>
            <a:ext cx="2806828" cy="1077525"/>
          </a:xfrm>
          <a:prstGeom prst="bentConnector3">
            <a:avLst>
              <a:gd name="adj1" fmla="val 3099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3AE8C74-695B-4E8D-A2CC-CEEAD840409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298709" y="1626830"/>
            <a:ext cx="2185387" cy="1991925"/>
          </a:xfrm>
          <a:prstGeom prst="bentConnector3">
            <a:avLst>
              <a:gd name="adj1" fmla="val 5568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2264083-D142-4A93-B1BF-B88AEDF60067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6298709" y="3455630"/>
            <a:ext cx="2185387" cy="163125"/>
          </a:xfrm>
          <a:prstGeom prst="bentConnector3">
            <a:avLst>
              <a:gd name="adj1" fmla="val 5568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87A1A13-FDBB-4B0F-8DF6-DCA622F30E6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298709" y="3618755"/>
            <a:ext cx="2185387" cy="1516974"/>
          </a:xfrm>
          <a:prstGeom prst="bentConnector3">
            <a:avLst>
              <a:gd name="adj1" fmla="val 5565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6679315-6E06-454B-9475-B2C73A67391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663081" y="4221329"/>
            <a:ext cx="662128" cy="30532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2D1BC5F-56C3-4974-B75E-75B7393C811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3309783" y="4913677"/>
            <a:ext cx="609078" cy="74942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1F0168F-BFF6-4831-AC39-59C08DBA48EF}"/>
              </a:ext>
            </a:extLst>
          </p:cNvPr>
          <p:cNvSpPr/>
          <p:nvPr/>
        </p:nvSpPr>
        <p:spPr>
          <a:xfrm>
            <a:off x="2488708" y="256798"/>
            <a:ext cx="1828800" cy="9144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Check room availability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15F3223-0ED3-4270-9845-2546BE4F5D8A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3556162" y="1018144"/>
            <a:ext cx="608293" cy="9144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E7D944F-A93B-4B95-B263-44BC71D36721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rot="10800000">
            <a:off x="1663081" y="4221329"/>
            <a:ext cx="1411554" cy="1828800"/>
          </a:xfrm>
          <a:prstGeom prst="bentConnector3">
            <a:avLst>
              <a:gd name="adj1" fmla="val 7659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55E431F-A470-4EB5-B180-1301B3B009B1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4903436" y="1626829"/>
            <a:ext cx="3580661" cy="4423299"/>
          </a:xfrm>
          <a:prstGeom prst="bentConnector3">
            <a:avLst>
              <a:gd name="adj1" fmla="val 2074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BE58034-3669-4D6C-A12D-D04FFE813C74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rot="10800000" flipV="1">
            <a:off x="4903436" y="3455629"/>
            <a:ext cx="3580661" cy="2594499"/>
          </a:xfrm>
          <a:prstGeom prst="bentConnector3">
            <a:avLst>
              <a:gd name="adj1" fmla="val 2083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0B90029-905D-4541-9887-DE15DFA7EBCA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rot="10800000" flipV="1">
            <a:off x="4903436" y="5135729"/>
            <a:ext cx="3580661" cy="914400"/>
          </a:xfrm>
          <a:prstGeom prst="bentConnector3">
            <a:avLst>
              <a:gd name="adj1" fmla="val 2074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E6EDA9B-7EED-475B-8303-6FC9F19C770B}"/>
              </a:ext>
            </a:extLst>
          </p:cNvPr>
          <p:cNvSpPr/>
          <p:nvPr/>
        </p:nvSpPr>
        <p:spPr>
          <a:xfrm>
            <a:off x="3146762" y="493376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Extends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112E6E3-688F-45CB-B0B1-6BD8FD98DFD5}"/>
              </a:ext>
            </a:extLst>
          </p:cNvPr>
          <p:cNvSpPr/>
          <p:nvPr/>
        </p:nvSpPr>
        <p:spPr>
          <a:xfrm>
            <a:off x="3409029" y="114121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284687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To All</dc:creator>
  <cp:lastModifiedBy>Ally To All</cp:lastModifiedBy>
  <cp:revision>1</cp:revision>
  <dcterms:created xsi:type="dcterms:W3CDTF">2022-03-21T10:14:25Z</dcterms:created>
  <dcterms:modified xsi:type="dcterms:W3CDTF">2022-03-21T10:38:35Z</dcterms:modified>
</cp:coreProperties>
</file>